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Schoolbook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3f78ac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3f78ac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navy shower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method of showering that allows for significant conservation of water and energy by turning off the flow of water in the middle portion of the shower while lathering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3f78ac7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3f78ac7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as to why it is not sufficient - yes results are produced by the factors on the survey are not covering enough.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items could not be asked as they are too personal, like do people have underlying health conditions that could result in the different shower times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their housing situation results in lesser showers the situation more being focused on commuters since their conditions when they get home were not talked about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3f78ac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3f78ac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3f78ac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3f78ac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various confusing questions: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Do you partake in physical activities such as sports or exercising at the gym?</a:t>
            </a:r>
            <a:r>
              <a:rPr lang="en"/>
              <a:t>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“If you are a resident, what resident hall are you reside in?”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3f78ac7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3f78ac7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additional questions: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Version 2: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shower at the gym/other places besides your resident hall?</a:t>
            </a:r>
            <a:r>
              <a:rPr lang="en"/>
              <a:t>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circumstances where you take longer than the time stated above?(i.e. sickness, long day, etc.)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Version 3: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“Do you think you could reduce the time of your shower by 1 (one) minute or more?”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3f78ac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3f78ac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3f78ac7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3f78ac7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3f78ac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3f78ac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3f78ac7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3f78ac7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9e926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9e926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509250"/>
            <a:ext cx="85206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Shower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2650" y="2245500"/>
            <a:ext cx="8520600" cy="27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Conducted by:</a:t>
            </a:r>
            <a:endParaRPr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Group 9</a:t>
            </a:r>
            <a:endParaRPr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Jehu Barbee, Eric Botelho, Ashley Famularo, Grady Landers</a:t>
            </a:r>
            <a:endParaRPr sz="20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Michael Medeiros</a:t>
            </a:r>
            <a:endParaRPr sz="20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V. Recommendations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647050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Giving brief “guide” handout for students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Can be used to understand how to track shower time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Such as using music or other various methods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Display alternative showering methods that reduce water usage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An example would include the </a:t>
            </a:r>
            <a:r>
              <a:rPr i="1" lang="en">
                <a:latin typeface="Century Schoolbook"/>
                <a:ea typeface="Century Schoolbook"/>
                <a:cs typeface="Century Schoolbook"/>
                <a:sym typeface="Century Schoolbook"/>
              </a:rPr>
              <a:t>Navy 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i="1" lang="en">
                <a:latin typeface="Century Schoolbook"/>
                <a:ea typeface="Century Schoolbook"/>
                <a:cs typeface="Century Schoolbook"/>
                <a:sym typeface="Century Schoolbook"/>
              </a:rPr>
              <a:t>staggered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 shower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Allow them to understand why it is important to reduce their time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 possible inclusion would be the average amount of water saved by reducing your shower time by even a minute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VI. Conclusion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574050"/>
            <a:ext cx="8520600" cy="4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Our hypothesis was disproved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Freshmen and sophomores took the longe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 showers in comparison to juniors and seniors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Could be because both freshmen and sophomores don’t know as many people on campus, thus wanting to make better impressions by not smelling/looking better.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Juniors and seniors may take shorter shower because they have more to do as they are further involved in their studies, as well as possibly being more comfortable with themselves/having more things to do (homework, jobs, etc)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b="1" lang="en" u="sng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action="ppaction://hlinksldjump" r:id="rId3"/>
              </a:rPr>
              <a:t>Displayed in Figure 2</a:t>
            </a:r>
            <a:endParaRPr b="1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Survey produces a bias for residents over commuters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Not only results, but from questions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Several of the questions ask about on campus activities with few dealing with other items off-campus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Fixed questions don’t account for other factors that could affect shower time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Thus does not provide a sufficient conclusion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entury Schoolbook"/>
              <a:buAutoNum type="romanUcPeriod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574125"/>
            <a:ext cx="8520600" cy="4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Tasked with the creation of a survey revolving around the showering habits of students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University wanted to figure out a way to reduce the amount of money spent and conserve water by reducing shower times of students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Entire surveying process was a 3 phase assignment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Phase 1: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Producing the initial version of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Distributing it to the first focus group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Reworking the initial version of the survey with the focus group feedback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Phase 2: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Distribute the reworked version of the survey to the next group of 100 people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Attempt to reach an additional 900 surveyees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Phase 3: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Analysis of the data with the 9 statistical measures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Presenting the findings to the class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Hypothesis: Freshmen and sophomores who live on campus will take shorter showers because they share community bathrooms/showers, but juniors and seniors will take longer showers as they have private bathrooms.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II.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587775"/>
            <a:ext cx="8520600" cy="4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The Outline: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Initial brainstorming document of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Slightly over 1 page in length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Breaks down what it will cover: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Defines what the primary objective of the survey will be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Suggests possible lengths of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Suggests possible questions (and their choices if in multiple-choice format)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Basic info of participant (Age, Gender, Major, etc.)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Shower related numerics (Avg. per week, avg. length)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Version 1: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Produced via the above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9 questions in length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Includes a brief feedback section for the surveyee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One major discrepancy was question structure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Questions using fill-in where multiple-choice would be more useful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Others having generally confusing wording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II.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46525"/>
            <a:ext cx="85206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Version 2: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Initial rework produced during the latter of Phase 1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Various tweaks to question wording were done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“Do you partake in physical activities such as sports or exercising at the gym?” was changed to “Do you use the gym on campus or play any sports?”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Various tweaks to question format were done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Changed the fill-in to multiple choice for “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you are a resident, what resident hall do you reside in?”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Increased question length from 9 to 11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Version 3: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Final version produced for Phase 2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Increased question length from 11 to 12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Biggest change was the distribution method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Transferred to a Google Forms version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 QR Code was produced that acted as a link to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Produced code can be seen in the bottom right (Figure 1)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125" y="3314350"/>
            <a:ext cx="1665151" cy="16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804000" y="2955850"/>
            <a:ext cx="869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Figure 1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III. The Results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6858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From the </a:t>
            </a: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initial focus group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Some questions were worded confusingly leading to miss representation in responses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In this iteration, almost everyone said they exercise, this was most likely a result of it being conducted face-to-face and the social pressure that adds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After the first phase and some tweaks to the survey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Easier to spread it amongst a larger population of people with the QR code rather than handing over a device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Collected more information about what affects their shower times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Made it less confusing and quicker to fill out 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63" y="1817175"/>
            <a:ext cx="59150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8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III. The Results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685875"/>
            <a:ext cx="42939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The following visual (Figure 2) is </a:t>
            </a: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made from the results from phase 2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Used to demonstrate our overall hypothesis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It shows the average time a person in each year of study spends showering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A freshman student spends a little over twenty minutes in the shower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While a junior student spends just barely over twelve and a half minutes in the shower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850" y="1737925"/>
            <a:ext cx="4598951" cy="32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343475" y="1400850"/>
            <a:ext cx="9357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Figure 2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IV. Analysis/Findings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647050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From Phase 1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Takers of the survey were confused by some of the questions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Commuters responding Yes to showering other places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Physical activities being too broad of a question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Not gathering more personal data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To show where the answers are coming from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What might affect their total number of showers and time spent in the shower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We were getting more commuters than residents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Average number of showers hovered around 7 a week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7587"/>
          <a:stretch/>
        </p:blipFill>
        <p:spPr>
          <a:xfrm>
            <a:off x="5763825" y="2803750"/>
            <a:ext cx="3339124" cy="218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7046538" y="2434075"/>
            <a:ext cx="7737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Figure 3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IV. Analysis/Findings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32750" y="647050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 sz="1400">
                <a:latin typeface="Century Schoolbook"/>
                <a:ea typeface="Century Schoolbook"/>
                <a:cs typeface="Century Schoolbook"/>
                <a:sym typeface="Century Schoolbook"/>
              </a:rPr>
              <a:t>From Phase 2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People who spend about fifteen 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minutes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 showering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Willing to reduce time by one minute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People who spend about twenty minutes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Not willing to reduce time by one minute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Those twenty and younger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■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Tend to take longer in the shower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●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But time decreases with age </a:t>
            </a:r>
            <a:b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- a negative correlation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Freshmen tend to take the longest showers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○"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The average shower time is about fifteen minutes long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8257" r="7311" t="5437"/>
          <a:stretch/>
        </p:blipFill>
        <p:spPr>
          <a:xfrm>
            <a:off x="5739425" y="2290800"/>
            <a:ext cx="3247676" cy="25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757350" y="1955325"/>
            <a:ext cx="1533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Figure 5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7288"/>
            <a:ext cx="4572000" cy="342898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0" y="547325"/>
            <a:ext cx="19368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Figure 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300"/>
            <a:ext cx="4572000" cy="34290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572000" y="504325"/>
            <a:ext cx="19368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Figure 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