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DD5E-BC9E-407D-80E4-7A4E84FC1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89F5F-315C-44ED-8958-C4A43FAB8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F4F27-8B3F-41AC-A26C-28295A09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F5F1-5EC4-4B09-9C7B-96199AD26AC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4C31-2424-41D0-9D02-2BB4614E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6BFBF-2DC3-4F6E-88F3-69559D87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F2B4-B25C-40C8-AC38-F1BD4F56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9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15CE-FD08-4899-94E4-75275B33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E9CD7-83D1-43D6-BBC1-7D3EBBD8B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52D25-F2B1-4E76-A205-DF3EB45F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F5F1-5EC4-4B09-9C7B-96199AD26AC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629A8-E44A-4F32-BEE0-BBC6D6B6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1431E-7404-4DAE-A600-3667A450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F2B4-B25C-40C8-AC38-F1BD4F56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B172C-A166-4187-8E5C-0C39E58C7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7D148-4074-4C2B-BCE1-D18E8F186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EC22F-8C09-458E-8267-4DE6E19D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F5F1-5EC4-4B09-9C7B-96199AD26AC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1F6F-D452-4916-A51F-CBBB4F41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E12D-A89A-44FA-B0DB-521F3668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F2B4-B25C-40C8-AC38-F1BD4F56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2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DBDC-0D2D-4E03-859D-E31A4348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B511C-C0F2-4E1F-AB41-A8420509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4E628-C7C8-4CE5-8EC8-383C48DC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F5F1-5EC4-4B09-9C7B-96199AD26AC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13B1F-6A35-4B49-BBD5-DF8DEAAC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BFBBE-ECBB-43A8-9B53-FCDA1DF1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F2B4-B25C-40C8-AC38-F1BD4F56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3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CC94-31E6-428B-8A52-DDC1464E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000E-421B-4855-AEC1-AC4F0034C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18850-1019-4BC7-BF4E-926304C5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F5F1-5EC4-4B09-9C7B-96199AD26AC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1732C-A209-4AF1-9B1B-5F144D16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AF5E-D174-4058-BE4B-131FECAD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F2B4-B25C-40C8-AC38-F1BD4F56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5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3029-5505-4E5D-845B-3A1A3CDB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C2E89-A2AA-4F4C-BE13-9FE3C41CA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5AE8-A977-4020-80E4-0F4CE3DE3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B3460-2120-4FE8-9128-9A8509C2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F5F1-5EC4-4B09-9C7B-96199AD26AC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103E3-A5EA-4204-A060-53F0F01C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786EE-8053-4DC0-8F28-B009CAA2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F2B4-B25C-40C8-AC38-F1BD4F56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4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E997-C298-4C88-8423-B6B5C62D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3809-F892-48F0-8242-EB1CBDF05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4773E-B078-4B7B-BF73-1992756E4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CEF60-8BAD-46D9-AA72-8D8F97DC0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DAA76-D2D9-41B7-9470-EA27957E5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00134-F77E-4115-9FC7-FEB67EF9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F5F1-5EC4-4B09-9C7B-96199AD26AC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1F3AC-10AA-4F8C-88CC-E7C99E4C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DC62F-2E84-475F-BEDC-EC663EB8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F2B4-B25C-40C8-AC38-F1BD4F56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9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E789-178E-4061-9B04-9B334F7D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2EA67-2EE1-4BA4-9192-25A8DB88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F5F1-5EC4-4B09-9C7B-96199AD26AC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25F8C-8508-468D-BA14-02FBD4AB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ADBF5-0FD5-4185-BF74-24DCF9A9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F2B4-B25C-40C8-AC38-F1BD4F56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1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313C0-A399-488E-9805-320197A6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F5F1-5EC4-4B09-9C7B-96199AD26AC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18A71-B8EC-4DC5-82FD-22B98C02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88B99-5B9F-459C-A2CA-A04AC0C8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F2B4-B25C-40C8-AC38-F1BD4F56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870A-8180-4FEF-94A9-502D27A4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3105-D5D3-47CB-83FB-11010C68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672DC-329B-4B4D-8AAF-6209D0720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0BDC4-F555-4751-AC47-89898CED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F5F1-5EC4-4B09-9C7B-96199AD26AC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A1C65-1443-41E8-ADFF-98591BF7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B2E5D-9480-4FC8-BBB8-C6BD767B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F2B4-B25C-40C8-AC38-F1BD4F56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9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7901-4686-49DE-AB78-3D48621D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CC390-ADB6-4107-BD48-4F89D2960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EE487-689B-4A53-8952-A8777F71F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BB1CF-C482-46A1-A461-D831078D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F5F1-5EC4-4B09-9C7B-96199AD26AC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8F3F4-D8D0-45A1-981D-AE476862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2CB53-31B0-46C1-A5CB-E6BA06FF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F2B4-B25C-40C8-AC38-F1BD4F56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0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027FE-BC9A-45A6-B5C0-9929B87B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36B57-7905-4F5D-8E10-3403DDD7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8AC8A-0D7D-4170-B069-06C49572E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CF5F1-5EC4-4B09-9C7B-96199AD26AC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A2902-DD37-43D3-A7B9-74A23DE2B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3D894-EE14-474D-8926-A727D92B5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F2B4-B25C-40C8-AC38-F1BD4F56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60B5-BF30-4D50-9FA0-53624B4FD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Hi!!! I’m Mee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6F6FE-851D-4D79-B047-0943ABBCD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MV Boli</vt:lpstr>
      <vt:lpstr>Office Theme</vt:lpstr>
      <vt:lpstr>Hi!!! I’m Mee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Hi!!! I’m Mee</dc:title>
  <dc:creator>Mee Medina</dc:creator>
  <cp:lastModifiedBy>Mee Medina</cp:lastModifiedBy>
  <cp:revision>2</cp:revision>
  <dcterms:created xsi:type="dcterms:W3CDTF">2019-08-12T20:46:45Z</dcterms:created>
  <dcterms:modified xsi:type="dcterms:W3CDTF">2019-08-12T21:16:27Z</dcterms:modified>
</cp:coreProperties>
</file>