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4FE6E-504D-47A1-8F3F-222307613492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55B7-ABEE-42F9-8B16-DB80063618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4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4FE6E-504D-47A1-8F3F-222307613492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55B7-ABEE-42F9-8B16-DB80063618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48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4FE6E-504D-47A1-8F3F-222307613492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55B7-ABEE-42F9-8B16-DB8006361833}" type="slidenum">
              <a:rPr lang="en-US" smtClean="0"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8359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4FE6E-504D-47A1-8F3F-222307613492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55B7-ABEE-42F9-8B16-DB80063618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33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4FE6E-504D-47A1-8F3F-222307613492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55B7-ABEE-42F9-8B16-DB8006361833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3070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4FE6E-504D-47A1-8F3F-222307613492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55B7-ABEE-42F9-8B16-DB80063618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30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4FE6E-504D-47A1-8F3F-222307613492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55B7-ABEE-42F9-8B16-DB80063618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41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4FE6E-504D-47A1-8F3F-222307613492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55B7-ABEE-42F9-8B16-DB80063618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72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4FE6E-504D-47A1-8F3F-222307613492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55B7-ABEE-42F9-8B16-DB80063618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45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4FE6E-504D-47A1-8F3F-222307613492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55B7-ABEE-42F9-8B16-DB80063618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2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4FE6E-504D-47A1-8F3F-222307613492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55B7-ABEE-42F9-8B16-DB80063618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6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4FE6E-504D-47A1-8F3F-222307613492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55B7-ABEE-42F9-8B16-DB80063618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85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4FE6E-504D-47A1-8F3F-222307613492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55B7-ABEE-42F9-8B16-DB80063618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57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4FE6E-504D-47A1-8F3F-222307613492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55B7-ABEE-42F9-8B16-DB80063618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9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4FE6E-504D-47A1-8F3F-222307613492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55B7-ABEE-42F9-8B16-DB80063618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93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4FE6E-504D-47A1-8F3F-222307613492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55B7-ABEE-42F9-8B16-DB80063618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4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4FE6E-504D-47A1-8F3F-222307613492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58B55B7-ABEE-42F9-8B16-DB80063618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7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9722" y="96287"/>
            <a:ext cx="9144000" cy="59837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Proceso del Negocio - Ventas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20" t="7273" r="30822" b="5575"/>
          <a:stretch/>
        </p:blipFill>
        <p:spPr>
          <a:xfrm>
            <a:off x="3523408" y="784245"/>
            <a:ext cx="2924045" cy="6073755"/>
          </a:xfrm>
          <a:prstGeom prst="rect">
            <a:avLst/>
          </a:prstGeom>
          <a:effectLst>
            <a:softEdge rad="38100"/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  <p:cxnSp>
        <p:nvCxnSpPr>
          <p:cNvPr id="7" name="Conector recto de flecha 6"/>
          <p:cNvCxnSpPr/>
          <p:nvPr/>
        </p:nvCxnSpPr>
        <p:spPr>
          <a:xfrm flipH="1">
            <a:off x="5439748" y="1190336"/>
            <a:ext cx="2634342" cy="434878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3523408" y="1558212"/>
            <a:ext cx="1944331" cy="17728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adroTexto 14"/>
          <p:cNvSpPr txBox="1"/>
          <p:nvPr/>
        </p:nvSpPr>
        <p:spPr>
          <a:xfrm>
            <a:off x="7988196" y="953059"/>
            <a:ext cx="110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Vendedor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063156" y="1025130"/>
            <a:ext cx="1451281" cy="716997"/>
          </a:xfrm>
          <a:prstGeom prst="straightConnector1">
            <a:avLst/>
          </a:prstGeom>
          <a:ln w="444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>
            <a:off x="1752555" y="1210262"/>
            <a:ext cx="1766187" cy="662896"/>
          </a:xfrm>
          <a:prstGeom prst="straightConnector1">
            <a:avLst/>
          </a:prstGeom>
          <a:ln w="444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5744548" y="1879623"/>
            <a:ext cx="844789" cy="17728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ector recto de flecha 20"/>
          <p:cNvCxnSpPr/>
          <p:nvPr/>
        </p:nvCxnSpPr>
        <p:spPr>
          <a:xfrm flipH="1">
            <a:off x="6456785" y="5085707"/>
            <a:ext cx="1782474" cy="397039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H="1">
            <a:off x="6629770" y="1675646"/>
            <a:ext cx="1444320" cy="300942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4222611" y="5460103"/>
            <a:ext cx="2224842" cy="17558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ector recto 25"/>
          <p:cNvCxnSpPr/>
          <p:nvPr/>
        </p:nvCxnSpPr>
        <p:spPr>
          <a:xfrm>
            <a:off x="3523408" y="1873158"/>
            <a:ext cx="222114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695381" y="1059624"/>
            <a:ext cx="1054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70C0"/>
                </a:solidFill>
              </a:rPr>
              <a:t>Producto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7988196" y="1347726"/>
            <a:ext cx="819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Monto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3" name="Conector recto 32"/>
          <p:cNvCxnSpPr/>
          <p:nvPr/>
        </p:nvCxnSpPr>
        <p:spPr>
          <a:xfrm>
            <a:off x="3663367" y="1990090"/>
            <a:ext cx="1941221" cy="3134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/>
          <p:nvPr/>
        </p:nvCxnSpPr>
        <p:spPr>
          <a:xfrm>
            <a:off x="1731602" y="1759149"/>
            <a:ext cx="1836653" cy="311522"/>
          </a:xfrm>
          <a:prstGeom prst="straightConnector1">
            <a:avLst/>
          </a:prstGeom>
          <a:ln w="444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ángulo 35"/>
          <p:cNvSpPr/>
          <p:nvPr/>
        </p:nvSpPr>
        <p:spPr>
          <a:xfrm>
            <a:off x="693048" y="1437362"/>
            <a:ext cx="10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rgbClr val="0070C0"/>
                </a:solidFill>
              </a:rPr>
              <a:t>Cantidad</a:t>
            </a:r>
            <a:endParaRPr lang="en-US" dirty="0"/>
          </a:p>
        </p:txBody>
      </p:sp>
      <p:sp>
        <p:nvSpPr>
          <p:cNvPr id="38" name="Rectángulo 37"/>
          <p:cNvSpPr/>
          <p:nvPr/>
        </p:nvSpPr>
        <p:spPr>
          <a:xfrm>
            <a:off x="8093064" y="4782884"/>
            <a:ext cx="893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Tiempo</a:t>
            </a:r>
            <a:endParaRPr lang="en-US" dirty="0"/>
          </a:p>
        </p:txBody>
      </p:sp>
      <p:sp>
        <p:nvSpPr>
          <p:cNvPr id="39" name="Elipse 38"/>
          <p:cNvSpPr/>
          <p:nvPr/>
        </p:nvSpPr>
        <p:spPr>
          <a:xfrm>
            <a:off x="3573395" y="1675646"/>
            <a:ext cx="844789" cy="177283"/>
          </a:xfrm>
          <a:prstGeom prst="ellipse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ángulo 40"/>
          <p:cNvSpPr/>
          <p:nvPr/>
        </p:nvSpPr>
        <p:spPr>
          <a:xfrm>
            <a:off x="704712" y="643417"/>
            <a:ext cx="1423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 smtClean="0">
                <a:solidFill>
                  <a:srgbClr val="92D050"/>
                </a:solidFill>
              </a:rPr>
              <a:t>CodProducto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96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926" y="149550"/>
            <a:ext cx="10515600" cy="1325563"/>
          </a:xfrm>
        </p:spPr>
        <p:txBody>
          <a:bodyPr/>
          <a:lstStyle/>
          <a:p>
            <a:pPr algn="ctr"/>
            <a:r>
              <a:rPr lang="es-ES" dirty="0" smtClean="0"/>
              <a:t>Guardianes</a:t>
            </a:r>
            <a:endParaRPr lang="en-US" dirty="0"/>
          </a:p>
        </p:txBody>
      </p:sp>
      <p:sp>
        <p:nvSpPr>
          <p:cNvPr id="3" name="CuadroTexto 2"/>
          <p:cNvSpPr txBox="1"/>
          <p:nvPr/>
        </p:nvSpPr>
        <p:spPr>
          <a:xfrm>
            <a:off x="1194485" y="2051223"/>
            <a:ext cx="41024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PE" dirty="0" err="1" smtClean="0"/>
              <a:t>Chavez</a:t>
            </a:r>
            <a:r>
              <a:rPr lang="es-PE" dirty="0" smtClean="0"/>
              <a:t> Quinto, Jorge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PE" dirty="0" smtClean="0"/>
              <a:t>Armas </a:t>
            </a:r>
            <a:r>
              <a:rPr lang="es-PE" dirty="0" err="1" smtClean="0"/>
              <a:t>Alvardo</a:t>
            </a:r>
            <a:r>
              <a:rPr lang="es-PE" dirty="0" smtClean="0"/>
              <a:t>, Alberto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PE" dirty="0" err="1" smtClean="0"/>
              <a:t>Liberato</a:t>
            </a:r>
            <a:r>
              <a:rPr lang="es-PE" dirty="0" smtClean="0"/>
              <a:t> Conde, Jessica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PE" dirty="0" smtClean="0"/>
              <a:t>Pango </a:t>
            </a:r>
            <a:r>
              <a:rPr lang="es-PE" dirty="0" err="1" smtClean="0"/>
              <a:t>Igei</a:t>
            </a:r>
            <a:r>
              <a:rPr lang="es-PE" dirty="0" smtClean="0"/>
              <a:t>, Gladys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PE" dirty="0" smtClean="0"/>
              <a:t>Medrano </a:t>
            </a:r>
            <a:r>
              <a:rPr lang="es-PE" dirty="0" err="1" smtClean="0"/>
              <a:t>Rodriguez</a:t>
            </a:r>
            <a:r>
              <a:rPr lang="es-PE" dirty="0" smtClean="0"/>
              <a:t>, Miguel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PE" dirty="0" err="1" smtClean="0"/>
              <a:t>Cahui</a:t>
            </a:r>
            <a:r>
              <a:rPr lang="es-PE" dirty="0" smtClean="0"/>
              <a:t> Parillo, Yanet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PE" dirty="0" err="1" smtClean="0"/>
              <a:t>Quesquen</a:t>
            </a:r>
            <a:r>
              <a:rPr lang="es-PE" dirty="0" smtClean="0"/>
              <a:t> Ospina, Adolfo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PE" dirty="0" smtClean="0"/>
              <a:t>Zambrano Cieza, Karla</a:t>
            </a:r>
            <a:endParaRPr lang="es-PE" dirty="0"/>
          </a:p>
        </p:txBody>
      </p:sp>
      <p:sp>
        <p:nvSpPr>
          <p:cNvPr id="11" name="CuadroTexto 10"/>
          <p:cNvSpPr txBox="1"/>
          <p:nvPr/>
        </p:nvSpPr>
        <p:spPr>
          <a:xfrm>
            <a:off x="910281" y="1403085"/>
            <a:ext cx="3579341" cy="45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PE" dirty="0" smtClean="0"/>
              <a:t>Integrantes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73541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926" y="149550"/>
            <a:ext cx="10515600" cy="1325563"/>
          </a:xfrm>
        </p:spPr>
        <p:txBody>
          <a:bodyPr/>
          <a:lstStyle/>
          <a:p>
            <a:pPr algn="ctr"/>
            <a:r>
              <a:rPr lang="es-ES" dirty="0" smtClean="0"/>
              <a:t>Granularidad</a:t>
            </a:r>
            <a:endParaRPr lang="en-US" dirty="0"/>
          </a:p>
        </p:txBody>
      </p:sp>
      <p:cxnSp>
        <p:nvCxnSpPr>
          <p:cNvPr id="9" name="Conector angular 8"/>
          <p:cNvCxnSpPr>
            <a:endCxn id="5" idx="1"/>
          </p:cNvCxnSpPr>
          <p:nvPr/>
        </p:nvCxnSpPr>
        <p:spPr>
          <a:xfrm>
            <a:off x="3424335" y="2649894"/>
            <a:ext cx="1482544" cy="448793"/>
          </a:xfrm>
          <a:prstGeom prst="bentConnector3">
            <a:avLst>
              <a:gd name="adj1" fmla="val 40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o 19"/>
          <p:cNvGrpSpPr/>
          <p:nvPr/>
        </p:nvGrpSpPr>
        <p:grpSpPr>
          <a:xfrm>
            <a:off x="2705878" y="1950098"/>
            <a:ext cx="7261453" cy="2297178"/>
            <a:chOff x="569167" y="1690688"/>
            <a:chExt cx="6105331" cy="1931436"/>
          </a:xfrm>
        </p:grpSpPr>
        <p:sp>
          <p:nvSpPr>
            <p:cNvPr id="4" name="Rectángulo redondeado 3"/>
            <p:cNvSpPr/>
            <p:nvPr/>
          </p:nvSpPr>
          <p:spPr>
            <a:xfrm>
              <a:off x="569167" y="1690688"/>
              <a:ext cx="1567543" cy="6438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400" b="1" dirty="0" smtClean="0"/>
                <a:t>Categoría</a:t>
              </a:r>
              <a:endParaRPr lang="en-US" sz="2400" b="1" dirty="0"/>
            </a:p>
          </p:txBody>
        </p:sp>
        <p:sp>
          <p:nvSpPr>
            <p:cNvPr id="5" name="Rectángulo redondeado 4"/>
            <p:cNvSpPr/>
            <p:nvPr/>
          </p:nvSpPr>
          <p:spPr>
            <a:xfrm>
              <a:off x="2419739" y="2334500"/>
              <a:ext cx="2058955" cy="6438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400" b="1" dirty="0" smtClean="0"/>
                <a:t>Subcategoría</a:t>
              </a:r>
              <a:endParaRPr lang="en-US" sz="2400" b="1" dirty="0"/>
            </a:p>
          </p:txBody>
        </p:sp>
        <p:sp>
          <p:nvSpPr>
            <p:cNvPr id="7" name="Rectángulo redondeado 6"/>
            <p:cNvSpPr/>
            <p:nvPr/>
          </p:nvSpPr>
          <p:spPr>
            <a:xfrm>
              <a:off x="5106955" y="2978312"/>
              <a:ext cx="1567543" cy="6438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400" b="1" dirty="0" smtClean="0"/>
                <a:t>Producto</a:t>
              </a:r>
              <a:endParaRPr lang="en-US" sz="2400" b="1" dirty="0"/>
            </a:p>
          </p:txBody>
        </p:sp>
        <p:cxnSp>
          <p:nvCxnSpPr>
            <p:cNvPr id="12" name="Conector angular 11"/>
            <p:cNvCxnSpPr/>
            <p:nvPr/>
          </p:nvCxnSpPr>
          <p:spPr>
            <a:xfrm>
              <a:off x="2332653" y="2901820"/>
              <a:ext cx="2774302" cy="55050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335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Dimensiones</a:t>
            </a:r>
            <a:endParaRPr lang="en-US" dirty="0"/>
          </a:p>
        </p:txBody>
      </p:sp>
      <p:sp>
        <p:nvSpPr>
          <p:cNvPr id="4" name="Rectángulo redondeado 3"/>
          <p:cNvSpPr/>
          <p:nvPr/>
        </p:nvSpPr>
        <p:spPr>
          <a:xfrm>
            <a:off x="4301411" y="1587007"/>
            <a:ext cx="1573763" cy="5982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Subcategoría</a:t>
            </a:r>
            <a:endParaRPr lang="en-US" dirty="0"/>
          </a:p>
        </p:txBody>
      </p:sp>
      <p:sp>
        <p:nvSpPr>
          <p:cNvPr id="5" name="Rectángulo redondeado 4"/>
          <p:cNvSpPr/>
          <p:nvPr/>
        </p:nvSpPr>
        <p:spPr>
          <a:xfrm>
            <a:off x="1634410" y="1552127"/>
            <a:ext cx="1306287" cy="5982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Categoría</a:t>
            </a:r>
            <a:endParaRPr lang="en-US" dirty="0"/>
          </a:p>
        </p:txBody>
      </p:sp>
      <p:sp>
        <p:nvSpPr>
          <p:cNvPr id="6" name="Rectángulo redondeado 5"/>
          <p:cNvSpPr/>
          <p:nvPr/>
        </p:nvSpPr>
        <p:spPr>
          <a:xfrm>
            <a:off x="1631299" y="3115776"/>
            <a:ext cx="1306287" cy="5982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Cliente</a:t>
            </a:r>
            <a:endParaRPr lang="en-US" dirty="0"/>
          </a:p>
        </p:txBody>
      </p:sp>
      <p:sp>
        <p:nvSpPr>
          <p:cNvPr id="7" name="Rectángulo redondeado 6"/>
          <p:cNvSpPr/>
          <p:nvPr/>
        </p:nvSpPr>
        <p:spPr>
          <a:xfrm>
            <a:off x="8052316" y="1589972"/>
            <a:ext cx="1306287" cy="5982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Producto</a:t>
            </a:r>
            <a:endParaRPr lang="en-US" dirty="0"/>
          </a:p>
        </p:txBody>
      </p:sp>
      <p:sp>
        <p:nvSpPr>
          <p:cNvPr id="8" name="Rectángulo redondeado 7"/>
          <p:cNvSpPr/>
          <p:nvPr/>
        </p:nvSpPr>
        <p:spPr>
          <a:xfrm>
            <a:off x="8052315" y="3113922"/>
            <a:ext cx="1306287" cy="5982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Tiempo</a:t>
            </a:r>
            <a:endParaRPr lang="en-US" dirty="0"/>
          </a:p>
        </p:txBody>
      </p:sp>
      <p:sp>
        <p:nvSpPr>
          <p:cNvPr id="9" name="Rectángulo redondeado 8"/>
          <p:cNvSpPr/>
          <p:nvPr/>
        </p:nvSpPr>
        <p:spPr>
          <a:xfrm>
            <a:off x="4285859" y="3038232"/>
            <a:ext cx="1573763" cy="5982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Hechos Ventas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81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8672" y="0"/>
            <a:ext cx="8596668" cy="1320800"/>
          </a:xfrm>
        </p:spPr>
        <p:txBody>
          <a:bodyPr/>
          <a:lstStyle/>
          <a:p>
            <a:pPr algn="ctr"/>
            <a:r>
              <a:rPr lang="es-ES" dirty="0" smtClean="0"/>
              <a:t>Modelo de Venta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85" y="660400"/>
            <a:ext cx="8543148" cy="5393634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alpha val="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5026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8672" y="0"/>
            <a:ext cx="8596668" cy="1320800"/>
          </a:xfrm>
        </p:spPr>
        <p:txBody>
          <a:bodyPr/>
          <a:lstStyle/>
          <a:p>
            <a:pPr algn="ctr"/>
            <a:r>
              <a:rPr lang="es-ES" dirty="0" smtClean="0"/>
              <a:t>Reportes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47" y="849871"/>
            <a:ext cx="8395118" cy="461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4158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100</TotalTime>
  <Words>61</Words>
  <Application>Microsoft Office PowerPoint</Application>
  <PresentationFormat>Panorámica</PresentationFormat>
  <Paragraphs>30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Faceta</vt:lpstr>
      <vt:lpstr>Proceso del Negocio - Ventas</vt:lpstr>
      <vt:lpstr>Guardianes</vt:lpstr>
      <vt:lpstr>Granularidad</vt:lpstr>
      <vt:lpstr>Dimensiones</vt:lpstr>
      <vt:lpstr>Modelo de Venta</vt:lpstr>
      <vt:lpstr>Reportes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Proceso del Negocio - Ventas</dc:title>
  <dc:creator>Admin-CTIC</dc:creator>
  <cp:lastModifiedBy>Administrador</cp:lastModifiedBy>
  <cp:revision>24</cp:revision>
  <dcterms:created xsi:type="dcterms:W3CDTF">2019-03-10T15:20:17Z</dcterms:created>
  <dcterms:modified xsi:type="dcterms:W3CDTF">2019-03-10T17:57:43Z</dcterms:modified>
</cp:coreProperties>
</file>