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8" r:id="rId2"/>
    <p:sldId id="407" r:id="rId3"/>
    <p:sldId id="402" r:id="rId4"/>
    <p:sldId id="403" r:id="rId5"/>
    <p:sldId id="405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267</Words>
  <Application>Microsoft Office PowerPoint</Application>
  <PresentationFormat>Widescreen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419</cp:revision>
  <cp:lastPrinted>2015-02-18T03:35:51Z</cp:lastPrinted>
  <dcterms:created xsi:type="dcterms:W3CDTF">2006-08-16T00:00:00Z</dcterms:created>
  <dcterms:modified xsi:type="dcterms:W3CDTF">2019-06-03T00:00:11Z</dcterms:modified>
</cp:coreProperties>
</file>