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8" r:id="rId5"/>
    <p:sldId id="271" r:id="rId6"/>
    <p:sldId id="272" r:id="rId7"/>
    <p:sldId id="267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666" autoAdjust="0"/>
  </p:normalViewPr>
  <p:slideViewPr>
    <p:cSldViewPr snapToGrid="0">
      <p:cViewPr varScale="1">
        <p:scale>
          <a:sx n="76" d="100"/>
          <a:sy n="76" d="100"/>
        </p:scale>
        <p:origin x="69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UFORC/ufo-sightings?select=scrubbed.csv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choose the topic of reported UFO sightings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UFO Sightings: </a:t>
            </a:r>
            <a:r>
              <a:rPr lang="en-US" sz="1800" b="0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https://www.kaggle.com/NUFORC/ufo-sightings?select=scrubbed.csv</a:t>
            </a:r>
            <a:endParaRPr lang="en-US" sz="1800" b="0" i="0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2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8543" y="2611670"/>
            <a:ext cx="7772863" cy="1152509"/>
          </a:xfrm>
        </p:spPr>
        <p:txBody>
          <a:bodyPr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5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Believe: An Alien Analysis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935" y="3844871"/>
            <a:ext cx="6112077" cy="284967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By: Group 10</a:t>
            </a:r>
          </a:p>
          <a:p>
            <a:pPr algn="ctr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Megan Cross, Nate Kelly, Heather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Allardice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Melissa Wiese</a:t>
            </a:r>
          </a:p>
          <a:p>
            <a:pPr algn="ctr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Elizabeth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Pasi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Schiffman, and Jocelyn Conard</a:t>
            </a:r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54BB6CF-6C98-43BA-9C66-B492FDA4A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19" y="-28635"/>
            <a:ext cx="10680162" cy="6915270"/>
          </a:xfrm>
        </p:spPr>
      </p:pic>
    </p:spTree>
    <p:extLst>
      <p:ext uri="{BB962C8B-B14F-4D97-AF65-F5344CB8AC3E}">
        <p14:creationId xmlns:p14="http://schemas.microsoft.com/office/powerpoint/2010/main" val="39682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8909082-8D6B-454F-A5DC-41844F6D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34" y="-283779"/>
            <a:ext cx="1039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36AC6FC-2E82-4592-84B2-D708A998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24" y="152855"/>
            <a:ext cx="10582951" cy="64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5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F5F726-15C0-4EFB-84AF-C9C67C46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" y="0"/>
            <a:ext cx="11079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0013265-927F-47FD-BE9B-7C03F091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3" y="79269"/>
            <a:ext cx="10033686" cy="68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3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063C6CD-158C-43F5-9B73-26F0F086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8" y="-36369"/>
            <a:ext cx="11574162" cy="69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84466CC-E98E-4565-A620-16191983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65" y="-57665"/>
            <a:ext cx="10404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3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2033F21-D253-4C5C-8896-9F6FF569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6" y="32951"/>
            <a:ext cx="10188147" cy="67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FAF2203-C371-4C7C-83CF-C2CBC87F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05" y="37070"/>
            <a:ext cx="10175789" cy="67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2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5F17E3F-AA91-4DFC-9586-1D760CB3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0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4B25-28B6-4267-99D8-F0F2A33B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(Project Details)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23FB-307B-4E4F-9304-86E7FEBF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Reported UFO sightings in the United States from 1993-2014</a:t>
            </a:r>
          </a:p>
          <a:p>
            <a:r>
              <a:rPr lang="en-US" dirty="0"/>
              <a:t>Good dataset to look for patterns, trends, or correlations</a:t>
            </a:r>
          </a:p>
          <a:p>
            <a:r>
              <a:rPr lang="en-US" dirty="0"/>
              <a:t>Dataset was large enough to accomplish our tasks</a:t>
            </a:r>
          </a:p>
          <a:p>
            <a:r>
              <a:rPr lang="en-US" dirty="0"/>
              <a:t>A topic that wasn’t controversial yet interesting</a:t>
            </a:r>
          </a:p>
        </p:txBody>
      </p:sp>
    </p:spTree>
    <p:extLst>
      <p:ext uri="{BB962C8B-B14F-4D97-AF65-F5344CB8AC3E}">
        <p14:creationId xmlns:p14="http://schemas.microsoft.com/office/powerpoint/2010/main" val="67428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BEE1493-B7B9-4BC2-B045-7CB71D96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75" y="0"/>
            <a:ext cx="10299450" cy="68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60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12F7-83A2-4694-921F-4FCCAA5A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031E-ED98-4597-A36D-3DDDC729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9D09-2455-4B94-8756-8C476B91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4FC3-3B7D-42B8-9FB5-DA515E62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0057"/>
            <a:ext cx="8596668" cy="3880773"/>
          </a:xfrm>
        </p:spPr>
        <p:txBody>
          <a:bodyPr/>
          <a:lstStyle/>
          <a:p>
            <a:r>
              <a:rPr lang="en-US" dirty="0"/>
              <a:t>UFO reported sightings .csv from Kaggle.com</a:t>
            </a:r>
          </a:p>
          <a:p>
            <a:pPr lvl="1"/>
            <a:r>
              <a:rPr lang="en-US" dirty="0"/>
              <a:t>Sourced from National UFO Reporting Center (NUFORC)</a:t>
            </a:r>
          </a:p>
          <a:p>
            <a:r>
              <a:rPr lang="en-US" dirty="0"/>
              <a:t>Google geolocation API</a:t>
            </a:r>
          </a:p>
          <a:p>
            <a:r>
              <a:rPr lang="en-US" dirty="0"/>
              <a:t>US Census 2010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9D09-2455-4B94-8756-8C476B91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4FC3-3B7D-42B8-9FB5-DA515E62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most reported UFO sightings normalized by population</a:t>
            </a:r>
          </a:p>
          <a:p>
            <a:r>
              <a:rPr lang="en-US" dirty="0"/>
              <a:t>What UFO shape was most frequently sighted</a:t>
            </a:r>
          </a:p>
          <a:p>
            <a:pPr lvl="1"/>
            <a:r>
              <a:rPr lang="en-US" dirty="0"/>
              <a:t>Any change in shape type by region or over time</a:t>
            </a:r>
          </a:p>
          <a:p>
            <a:r>
              <a:rPr lang="en-US" dirty="0"/>
              <a:t>How long are reported UFO sightings in seconds</a:t>
            </a:r>
          </a:p>
          <a:p>
            <a:pPr lvl="1"/>
            <a:r>
              <a:rPr lang="en-US" dirty="0"/>
              <a:t>Any change in duration of UFO sightings by shape or over time</a:t>
            </a:r>
          </a:p>
          <a:p>
            <a:r>
              <a:rPr lang="en-US" dirty="0"/>
              <a:t>Are they any correlations between reported UFO sightings and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Employment by US and armed forces</a:t>
            </a:r>
          </a:p>
        </p:txBody>
      </p:sp>
    </p:spTree>
    <p:extLst>
      <p:ext uri="{BB962C8B-B14F-4D97-AF65-F5344CB8AC3E}">
        <p14:creationId xmlns:p14="http://schemas.microsoft.com/office/powerpoint/2010/main" val="233272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24C2-0923-4E81-90B6-4372B957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4FEF-4FE0-4523-BCD8-54E53DBA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.csv file for Kaggle.com</a:t>
            </a:r>
          </a:p>
          <a:p>
            <a:pPr lvl="1"/>
            <a:r>
              <a:rPr lang="en-US" dirty="0"/>
              <a:t>Cleaned and organized the data to bring scope to US from 1993-2014</a:t>
            </a:r>
          </a:p>
          <a:p>
            <a:pPr lvl="1"/>
            <a:r>
              <a:rPr lang="en-US" dirty="0"/>
              <a:t>Converted datetime to Month, Day, and Time</a:t>
            </a:r>
          </a:p>
          <a:p>
            <a:pPr lvl="1"/>
            <a:r>
              <a:rPr lang="en-US" dirty="0"/>
              <a:t>Convert Day to </a:t>
            </a:r>
            <a:r>
              <a:rPr lang="en-US" dirty="0" err="1"/>
              <a:t>WeekDay</a:t>
            </a:r>
            <a:endParaRPr lang="en-US" dirty="0"/>
          </a:p>
          <a:p>
            <a:pPr lvl="1"/>
            <a:r>
              <a:rPr lang="en-US" dirty="0"/>
              <a:t>Dropped NA</a:t>
            </a:r>
          </a:p>
          <a:p>
            <a:pPr lvl="1"/>
            <a:r>
              <a:rPr lang="en-US" dirty="0"/>
              <a:t>Added County Data from Google API</a:t>
            </a:r>
          </a:p>
          <a:p>
            <a:pPr lvl="1"/>
            <a:r>
              <a:rPr lang="en-US" dirty="0"/>
              <a:t>Add region data</a:t>
            </a:r>
          </a:p>
          <a:p>
            <a:pPr lvl="1"/>
            <a:r>
              <a:rPr lang="en-US" dirty="0"/>
              <a:t>Add population data from US Census</a:t>
            </a:r>
          </a:p>
          <a:p>
            <a:pPr lvl="1"/>
            <a:r>
              <a:rPr lang="en-US" dirty="0"/>
              <a:t>Plotted sightings on a Map using </a:t>
            </a:r>
            <a:r>
              <a:rPr lang="en-US" dirty="0" err="1"/>
              <a:t>geopandas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7146-6D6D-4857-A796-2BED1BEF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(Insights or </a:t>
            </a:r>
            <a:r>
              <a:rPr lang="en-US" dirty="0" err="1"/>
              <a:t>Surprizes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3797-5D46-41D8-A69C-F2CB5B83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Artifacts and more Artifacts</a:t>
            </a:r>
          </a:p>
          <a:p>
            <a:pPr lvl="1"/>
            <a:r>
              <a:rPr lang="en-US" dirty="0"/>
              <a:t>Spaces</a:t>
            </a:r>
          </a:p>
          <a:p>
            <a:pPr lvl="1"/>
            <a:r>
              <a:rPr lang="en-US" dirty="0"/>
              <a:t>Misspelling</a:t>
            </a:r>
          </a:p>
          <a:p>
            <a:pPr lvl="1"/>
            <a:r>
              <a:rPr lang="en-US" dirty="0"/>
              <a:t>Mistakes in data</a:t>
            </a:r>
          </a:p>
          <a:p>
            <a:r>
              <a:rPr lang="en-US" dirty="0"/>
              <a:t>County Level data not standardized</a:t>
            </a:r>
          </a:p>
          <a:p>
            <a:r>
              <a:rPr lang="en-US" dirty="0"/>
              <a:t>Discovered many ways to analyze the data</a:t>
            </a:r>
          </a:p>
        </p:txBody>
      </p:sp>
    </p:spTree>
    <p:extLst>
      <p:ext uri="{BB962C8B-B14F-4D97-AF65-F5344CB8AC3E}">
        <p14:creationId xmlns:p14="http://schemas.microsoft.com/office/powerpoint/2010/main" val="253980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1A32-D883-40DA-93B1-59882193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(Problems)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9C5D-09CB-4492-A70B-D61748C4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Interpretations or perspectives of the data</a:t>
            </a:r>
          </a:p>
          <a:p>
            <a:r>
              <a:rPr lang="en-US" dirty="0"/>
              <a:t>Merging the data</a:t>
            </a:r>
          </a:p>
          <a:p>
            <a:r>
              <a:rPr lang="en-US" dirty="0"/>
              <a:t>Splitting the data</a:t>
            </a:r>
          </a:p>
          <a:p>
            <a:r>
              <a:rPr lang="en-US" dirty="0"/>
              <a:t>Which questions to keep and which to remove</a:t>
            </a:r>
          </a:p>
          <a:p>
            <a:pPr lvl="1"/>
            <a:r>
              <a:rPr lang="en-US" dirty="0"/>
              <a:t>Dropped unemployment data</a:t>
            </a:r>
          </a:p>
          <a:p>
            <a:r>
              <a:rPr lang="en-US" dirty="0"/>
              <a:t>Median vs Mean</a:t>
            </a:r>
          </a:p>
          <a:p>
            <a:pPr lvl="1"/>
            <a:r>
              <a:rPr lang="en-US" dirty="0"/>
              <a:t>Used Median due to large outliers</a:t>
            </a:r>
          </a:p>
          <a:p>
            <a:r>
              <a:rPr lang="en-US" dirty="0"/>
              <a:t>Most problems solved by communicating and Google</a:t>
            </a:r>
          </a:p>
        </p:txBody>
      </p:sp>
    </p:spTree>
    <p:extLst>
      <p:ext uri="{BB962C8B-B14F-4D97-AF65-F5344CB8AC3E}">
        <p14:creationId xmlns:p14="http://schemas.microsoft.com/office/powerpoint/2010/main" val="2511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D268-37B3-4D24-A1B9-DF69BA1B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(Charts Created)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2DB1-7095-42C8-B000-612DDA56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04882"/>
          </a:xfrm>
        </p:spPr>
        <p:txBody>
          <a:bodyPr/>
          <a:lstStyle/>
          <a:p>
            <a:r>
              <a:rPr lang="en-US" sz="1600" dirty="0"/>
              <a:t>Map of all reported sightings from 1993 – 2014</a:t>
            </a:r>
          </a:p>
          <a:p>
            <a:r>
              <a:rPr lang="en-US" sz="1600" dirty="0"/>
              <a:t>Reported sightings by percentage of population in each state</a:t>
            </a:r>
          </a:p>
          <a:p>
            <a:r>
              <a:rPr lang="en-US" sz="1600" dirty="0"/>
              <a:t>Frequency of UFO shapes reported</a:t>
            </a:r>
          </a:p>
          <a:p>
            <a:pPr lvl="1"/>
            <a:r>
              <a:rPr lang="en-US" sz="1400" dirty="0"/>
              <a:t>Frequency changes in shapes by year</a:t>
            </a:r>
          </a:p>
          <a:p>
            <a:pPr lvl="1"/>
            <a:r>
              <a:rPr lang="en-US" sz="1400" dirty="0"/>
              <a:t>Frequency changes in shape by region</a:t>
            </a:r>
          </a:p>
          <a:p>
            <a:r>
              <a:rPr lang="en-US" sz="1600" dirty="0"/>
              <a:t>Median duration of reported sightings by year</a:t>
            </a:r>
          </a:p>
          <a:p>
            <a:pPr lvl="1"/>
            <a:r>
              <a:rPr lang="en-US" sz="1400" dirty="0"/>
              <a:t>Median duration of reported sightings by shape</a:t>
            </a:r>
          </a:p>
          <a:p>
            <a:r>
              <a:rPr lang="en-US" sz="1600" dirty="0"/>
              <a:t>Frequency of UFO sightings by weekday</a:t>
            </a:r>
          </a:p>
          <a:p>
            <a:r>
              <a:rPr lang="en-US" sz="1600" dirty="0"/>
              <a:t>Frequency of sightings correlated to population</a:t>
            </a:r>
          </a:p>
          <a:p>
            <a:pPr lvl="1"/>
            <a:r>
              <a:rPr lang="en-US" sz="1400" dirty="0"/>
              <a:t>Correlated to employment in armed forces</a:t>
            </a:r>
          </a:p>
          <a:p>
            <a:pPr lvl="1"/>
            <a:r>
              <a:rPr lang="en-US" sz="1400" dirty="0"/>
              <a:t>Correlated to sex</a:t>
            </a:r>
          </a:p>
          <a:p>
            <a:pPr lvl="1"/>
            <a:r>
              <a:rPr lang="en-US" sz="1400" dirty="0"/>
              <a:t>Correlated to median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295084FB-D7F3-445E-A1A5-055CABCF8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858" y="-727251"/>
            <a:ext cx="10954407" cy="7833228"/>
          </a:xfrm>
        </p:spPr>
      </p:pic>
    </p:spTree>
    <p:extLst>
      <p:ext uri="{BB962C8B-B14F-4D97-AF65-F5344CB8AC3E}">
        <p14:creationId xmlns:p14="http://schemas.microsoft.com/office/powerpoint/2010/main" val="809274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86</TotalTime>
  <Words>415</Words>
  <Application>Microsoft Office PowerPoint</Application>
  <PresentationFormat>Widescreen</PresentationFormat>
  <Paragraphs>69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     I Believe: An Alien Analysis</vt:lpstr>
      <vt:lpstr>Motivation (Project Details) </vt:lpstr>
      <vt:lpstr>The Data Sources</vt:lpstr>
      <vt:lpstr>Questions</vt:lpstr>
      <vt:lpstr>Data Cleanup &amp; Exploration</vt:lpstr>
      <vt:lpstr>Data Analysis (Insights or Surprizes)</vt:lpstr>
      <vt:lpstr>Data Analysis (Problems)</vt:lpstr>
      <vt:lpstr>Data Analysis (Charts Created)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Believe: An Alien Analysis</dc:title>
  <dc:creator>Melissa Wiese</dc:creator>
  <cp:lastModifiedBy>Melissa Wiese</cp:lastModifiedBy>
  <cp:revision>10</cp:revision>
  <dcterms:created xsi:type="dcterms:W3CDTF">2020-10-20T22:31:03Z</dcterms:created>
  <dcterms:modified xsi:type="dcterms:W3CDTF">2020-10-20T23:57:39Z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