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8" r:id="rId5"/>
    <p:sldId id="271" r:id="rId6"/>
    <p:sldId id="272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82" r:id="rId15"/>
    <p:sldId id="277" r:id="rId16"/>
    <p:sldId id="280" r:id="rId17"/>
    <p:sldId id="283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666" autoAdjust="0"/>
  </p:normalViewPr>
  <p:slideViewPr>
    <p:cSldViewPr snapToGrid="0">
      <p:cViewPr varScale="1">
        <p:scale>
          <a:sx n="95" d="100"/>
          <a:sy n="95" d="100"/>
        </p:scale>
        <p:origin x="10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UFORC/ufo-sightings?select=scrubbed.csv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7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the topic of reported UFO sightings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UFO Sightings: </a:t>
            </a:r>
            <a:r>
              <a:rPr lang="en-US" sz="1800" b="0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https://www.kaggle.com/NUFORC/ufo-sightings?select=scrubbed.csv</a:t>
            </a:r>
            <a:endParaRPr lang="en-US" sz="1800" b="0" i="0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2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78DB4C21-C232-4E83-B40A-EAFE1730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46" b="6562"/>
          <a:stretch/>
        </p:blipFill>
        <p:spPr>
          <a:xfrm>
            <a:off x="-130627" y="-8467"/>
            <a:ext cx="12191999" cy="6857990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203" y="2321169"/>
            <a:ext cx="4364444" cy="1462531"/>
          </a:xfrm>
        </p:spPr>
        <p:txBody>
          <a:bodyPr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6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26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26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26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26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4400" b="0" i="0" u="none" strike="noStrike" dirty="0">
                <a:effectLst/>
                <a:latin typeface="Arial" panose="020B0604020202020204" pitchFamily="34" charset="0"/>
              </a:rPr>
              <a:t>I Believe: </a:t>
            </a:r>
            <a:br>
              <a:rPr lang="en-US" sz="44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4400" b="0" i="0" u="none" strike="noStrike" dirty="0">
                <a:effectLst/>
                <a:latin typeface="Arial" panose="020B0604020202020204" pitchFamily="34" charset="0"/>
              </a:rPr>
              <a:t>An Alien Analysis</a:t>
            </a: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099" y="4100407"/>
            <a:ext cx="9383394" cy="1907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By: Group 10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Megan Cross, Nate Kelly, Heather </a:t>
            </a:r>
            <a:r>
              <a:rPr lang="en-US" dirty="0" err="1">
                <a:solidFill>
                  <a:schemeClr val="bg1"/>
                </a:solidFill>
              </a:rPr>
              <a:t>Allardice</a:t>
            </a:r>
            <a:r>
              <a:rPr lang="en-US" dirty="0">
                <a:solidFill>
                  <a:schemeClr val="bg1"/>
                </a:solidFill>
              </a:rPr>
              <a:t>, Melissa Wiese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Elizabeth </a:t>
            </a:r>
            <a:r>
              <a:rPr lang="en-US" dirty="0" err="1">
                <a:solidFill>
                  <a:schemeClr val="bg1"/>
                </a:solidFill>
              </a:rPr>
              <a:t>Pasi</a:t>
            </a:r>
            <a:r>
              <a:rPr lang="en-US" dirty="0">
                <a:solidFill>
                  <a:schemeClr val="bg1"/>
                </a:solidFill>
              </a:rPr>
              <a:t> Schiffman, and Jocelyn Conard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54BB6CF-6C98-43BA-9C66-B492FDA4A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19" y="-28635"/>
            <a:ext cx="10680162" cy="6915270"/>
          </a:xfrm>
        </p:spPr>
      </p:pic>
    </p:spTree>
    <p:extLst>
      <p:ext uri="{BB962C8B-B14F-4D97-AF65-F5344CB8AC3E}">
        <p14:creationId xmlns:p14="http://schemas.microsoft.com/office/powerpoint/2010/main" val="3968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2033F21-D253-4C5C-8896-9F6FF569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6" y="32951"/>
            <a:ext cx="10188147" cy="67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6AC6FC-2E82-4592-84B2-D708A998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4" y="152855"/>
            <a:ext cx="10582951" cy="64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063C6CD-158C-43F5-9B73-26F0F086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8" y="-36369"/>
            <a:ext cx="11574162" cy="69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FAF2203-C371-4C7C-83CF-C2CBC87F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05" y="37070"/>
            <a:ext cx="10175789" cy="67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9EF89CAD-D68F-485D-B755-9734C8835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812F7-83A2-4694-921F-4FCCAA5A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031E-ED98-4597-A36D-3DDDC729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There are lights in the sky!</a:t>
            </a:r>
          </a:p>
          <a:p>
            <a:r>
              <a:rPr lang="en-US" dirty="0"/>
              <a:t>Natural phenomena or beings from another world?</a:t>
            </a:r>
          </a:p>
          <a:p>
            <a:r>
              <a:rPr lang="en-US" dirty="0"/>
              <a:t>Most sightings occur where there is the highest population density</a:t>
            </a:r>
          </a:p>
          <a:p>
            <a:r>
              <a:rPr lang="en-US" dirty="0"/>
              <a:t>The data is confounded by multiple factors that influence who reports UFO sightings</a:t>
            </a:r>
          </a:p>
          <a:p>
            <a:r>
              <a:rPr lang="en-US" dirty="0"/>
              <a:t>Sightings do not appear to be more frequent around military bases</a:t>
            </a:r>
          </a:p>
          <a:p>
            <a:r>
              <a:rPr lang="en-US" dirty="0"/>
              <a:t>Most sightings are short in duration, lasting 2-4 minutes</a:t>
            </a:r>
          </a:p>
          <a:p>
            <a:pPr lvl="1"/>
            <a:r>
              <a:rPr lang="en-US" dirty="0"/>
              <a:t>Some shapes tend to last longer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42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60A991E0-614C-40DF-8A4D-C4E5A6166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E7BC2-A569-4AC1-B802-7D00870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Postmortem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4DC-AA72-49F2-840F-CA45389E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Additional areas to research</a:t>
            </a:r>
          </a:p>
          <a:p>
            <a:pPr lvl="1"/>
            <a:r>
              <a:rPr lang="en-US" dirty="0"/>
              <a:t>One state over time</a:t>
            </a:r>
          </a:p>
          <a:p>
            <a:pPr lvl="1"/>
            <a:r>
              <a:rPr lang="en-US" dirty="0"/>
              <a:t>Map data onto more types of GIS maps</a:t>
            </a:r>
          </a:p>
          <a:p>
            <a:pPr lvl="2"/>
            <a:r>
              <a:rPr lang="en-US" dirty="0"/>
              <a:t>Revolving globe map, including international data</a:t>
            </a:r>
          </a:p>
          <a:p>
            <a:pPr lvl="1"/>
            <a:r>
              <a:rPr lang="en-US" dirty="0"/>
              <a:t>Is proximity to airport related to UFO sightings</a:t>
            </a:r>
          </a:p>
          <a:p>
            <a:pPr lvl="1"/>
            <a:r>
              <a:rPr lang="en-US" dirty="0"/>
              <a:t>Is alcohol and drug use related to UFO sightings</a:t>
            </a:r>
          </a:p>
          <a:p>
            <a:pPr lvl="1"/>
            <a:r>
              <a:rPr lang="en-US" dirty="0"/>
              <a:t>Is political affiliation related to UFO sightings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5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33B44742-8D5F-474E-AC04-66FF6100E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9" b="1127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94B25-28B6-4267-99D8-F0F2A33B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/>
              <a:t>Motivation (Project Details) </a:t>
            </a:r>
            <a:endParaRPr lang="en-US" dirty="0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23FB-307B-4E4F-9304-86E7FEBF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/>
              <a:t>Reported UFO sightings in the United States from 1993-2014</a:t>
            </a:r>
          </a:p>
          <a:p>
            <a:r>
              <a:rPr lang="en-US"/>
              <a:t>Good dataset to look for patterns, trends, or correlations</a:t>
            </a:r>
          </a:p>
          <a:p>
            <a:r>
              <a:rPr lang="en-US"/>
              <a:t>Dataset was large enough to accomplish our tasks</a:t>
            </a:r>
          </a:p>
          <a:p>
            <a:r>
              <a:rPr lang="en-US"/>
              <a:t>A topic that wasn’t controversial yet interesting</a:t>
            </a:r>
            <a:endParaRPr lang="en-US" dirty="0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2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566012D9-2244-4881-B12C-8A0817E2F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9" b="1127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99D09-2455-4B94-8756-8C476B91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The Data Sources</a:t>
            </a: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4FC3-3B7D-42B8-9FB5-DA515E62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UFO reported sightings csv file from Kaggle.com</a:t>
            </a:r>
          </a:p>
          <a:p>
            <a:pPr lvl="1"/>
            <a:r>
              <a:rPr lang="en-US" dirty="0"/>
              <a:t>Sourced from National UFO Reporting Center (NUFORC)</a:t>
            </a:r>
          </a:p>
          <a:p>
            <a:r>
              <a:rPr lang="en-US" dirty="0"/>
              <a:t>Google geolocation API</a:t>
            </a:r>
          </a:p>
          <a:p>
            <a:r>
              <a:rPr lang="en-US" dirty="0"/>
              <a:t>US Census 2010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4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1353A601-8E23-4750-A4D0-EB0B24B0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99D09-2455-4B94-8756-8C476B91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4FC3-3B7D-42B8-9FB5-DA515E62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Where are most reported UFO sightings by population?</a:t>
            </a:r>
          </a:p>
          <a:p>
            <a:r>
              <a:rPr lang="en-US" dirty="0"/>
              <a:t>What UFO shape was most frequently sighted?</a:t>
            </a:r>
          </a:p>
          <a:p>
            <a:r>
              <a:rPr lang="en-US" dirty="0"/>
              <a:t>How long are reported UFO sightings in seconds?</a:t>
            </a:r>
          </a:p>
          <a:p>
            <a:r>
              <a:rPr lang="en-US" dirty="0"/>
              <a:t>Are there any correlations between reported UFO sightings and demographic information?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7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CA419217-2624-4E5D-A93C-2C1BB442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524C2-0923-4E81-90B6-4372B957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4FEF-4FE0-4523-BCD8-54E53DBA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Started with csv file for Kaggle.com</a:t>
            </a:r>
          </a:p>
          <a:p>
            <a:pPr lvl="1"/>
            <a:r>
              <a:rPr lang="en-US" dirty="0"/>
              <a:t>Cleaned and organized the data to bring scope to US from 1993-2014</a:t>
            </a:r>
          </a:p>
          <a:p>
            <a:pPr lvl="1"/>
            <a:r>
              <a:rPr lang="en-US" dirty="0"/>
              <a:t>Converted datetime to Month, Day, and Time</a:t>
            </a:r>
          </a:p>
          <a:p>
            <a:pPr lvl="1"/>
            <a:r>
              <a:rPr lang="en-US" dirty="0"/>
              <a:t>Convert Day to weekday</a:t>
            </a:r>
          </a:p>
          <a:p>
            <a:pPr lvl="1"/>
            <a:r>
              <a:rPr lang="en-US" dirty="0"/>
              <a:t>Dropped NA’s</a:t>
            </a:r>
          </a:p>
          <a:p>
            <a:pPr lvl="1"/>
            <a:r>
              <a:rPr lang="en-US" dirty="0"/>
              <a:t>Added County Data from Google API</a:t>
            </a:r>
          </a:p>
          <a:p>
            <a:pPr lvl="1"/>
            <a:r>
              <a:rPr lang="en-US" dirty="0"/>
              <a:t>Added region data</a:t>
            </a:r>
          </a:p>
          <a:p>
            <a:pPr lvl="1"/>
            <a:r>
              <a:rPr lang="en-US" dirty="0"/>
              <a:t>Added demographic information data from US Census API</a:t>
            </a:r>
          </a:p>
          <a:p>
            <a:pPr lvl="1"/>
            <a:r>
              <a:rPr lang="en-US" dirty="0"/>
              <a:t>Plotted sightings on a Map using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4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33FAD62C-568E-4025-A6DB-FF313AD8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47146-6D6D-4857-A796-2BED1BE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 Analysis (Insights or Surprises)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3797-5D46-41D8-A69C-F2CB5B83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Artifacts and more Artifacts</a:t>
            </a:r>
          </a:p>
          <a:p>
            <a:pPr lvl="1"/>
            <a:r>
              <a:rPr lang="en-US" dirty="0"/>
              <a:t>Spaces</a:t>
            </a:r>
          </a:p>
          <a:p>
            <a:pPr lvl="1"/>
            <a:r>
              <a:rPr lang="en-US" dirty="0"/>
              <a:t>Misspelling</a:t>
            </a:r>
          </a:p>
          <a:p>
            <a:pPr lvl="1"/>
            <a:r>
              <a:rPr lang="en-US" dirty="0"/>
              <a:t>Mistakes in data</a:t>
            </a:r>
          </a:p>
          <a:p>
            <a:r>
              <a:rPr lang="en-US" dirty="0"/>
              <a:t>County Level data not standardized</a:t>
            </a:r>
          </a:p>
          <a:p>
            <a:r>
              <a:rPr lang="en-US" dirty="0"/>
              <a:t>Discovered many ways to analyze the data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980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60F29AAE-E787-4CE2-924E-3316341C4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A1A32-D883-40DA-93B1-59882193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 Analysis (Problems)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9C5D-09CB-4492-A70B-D61748C4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Different interpretations or perspectives of the data</a:t>
            </a:r>
          </a:p>
          <a:p>
            <a:r>
              <a:rPr lang="en-US" dirty="0"/>
              <a:t>Merging the data</a:t>
            </a:r>
          </a:p>
          <a:p>
            <a:r>
              <a:rPr lang="en-US" dirty="0"/>
              <a:t>Splitting the data</a:t>
            </a:r>
          </a:p>
          <a:p>
            <a:r>
              <a:rPr lang="en-US" dirty="0"/>
              <a:t>Which questions to keep and which to remove</a:t>
            </a:r>
          </a:p>
          <a:p>
            <a:pPr lvl="1"/>
            <a:r>
              <a:rPr lang="en-US" dirty="0"/>
              <a:t>Dropped unemployment data</a:t>
            </a:r>
          </a:p>
          <a:p>
            <a:r>
              <a:rPr lang="en-US" dirty="0"/>
              <a:t>Which charts to use to tell our story</a:t>
            </a:r>
          </a:p>
          <a:p>
            <a:r>
              <a:rPr lang="en-US" dirty="0"/>
              <a:t>Median vs Mean</a:t>
            </a:r>
          </a:p>
          <a:p>
            <a:pPr lvl="1"/>
            <a:r>
              <a:rPr lang="en-US" dirty="0"/>
              <a:t>Used Median due to large outliers</a:t>
            </a:r>
          </a:p>
          <a:p>
            <a:r>
              <a:rPr lang="en-US" dirty="0"/>
              <a:t>Most problems solved by communicating and Google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little, holding&#10;&#10;Description automatically generated">
            <a:extLst>
              <a:ext uri="{FF2B5EF4-FFF2-40B4-BE49-F238E27FC236}">
                <a16:creationId xmlns:a16="http://schemas.microsoft.com/office/drawing/2014/main" id="{7BC44DE1-7DE6-4143-AEBE-89178F11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6" b="6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BD268-37B3-4D24-A1B9-DF69BA1B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 Analysis (Charts Created)	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2DB1-7095-42C8-B000-612DDA56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Map of all reported sightings from 1993 – 2014</a:t>
            </a:r>
          </a:p>
          <a:p>
            <a:r>
              <a:rPr lang="en-US" dirty="0"/>
              <a:t>Reported sightings per population in each state</a:t>
            </a:r>
          </a:p>
          <a:p>
            <a:r>
              <a:rPr lang="en-US" dirty="0"/>
              <a:t>Correlation between frequency of sightings and population</a:t>
            </a:r>
          </a:p>
          <a:p>
            <a:r>
              <a:rPr lang="en-US" dirty="0"/>
              <a:t>Frequency of UFO shapes reported by year</a:t>
            </a:r>
          </a:p>
          <a:p>
            <a:r>
              <a:rPr lang="en-US" dirty="0"/>
              <a:t>Median duration of reported sightings by shape</a:t>
            </a:r>
          </a:p>
          <a:p>
            <a:r>
              <a:rPr lang="en-US" dirty="0"/>
              <a:t>Correlation between frequency of sightings and US armed forces employment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71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295084FB-D7F3-445E-A1A5-055CABCF8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318" y="401935"/>
            <a:ext cx="8855364" cy="6332254"/>
          </a:xfrm>
        </p:spPr>
      </p:pic>
    </p:spTree>
    <p:extLst>
      <p:ext uri="{BB962C8B-B14F-4D97-AF65-F5344CB8AC3E}">
        <p14:creationId xmlns:p14="http://schemas.microsoft.com/office/powerpoint/2010/main" val="809274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487</Words>
  <Application>Microsoft Office PowerPoint</Application>
  <PresentationFormat>Widescreen</PresentationFormat>
  <Paragraphs>76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     I Believe:  An Alien Analysis</vt:lpstr>
      <vt:lpstr>Motivation (Project Details) </vt:lpstr>
      <vt:lpstr>The Data Sources</vt:lpstr>
      <vt:lpstr>Questions</vt:lpstr>
      <vt:lpstr>Data Cleanup &amp; Exploration</vt:lpstr>
      <vt:lpstr>Data Analysis (Insights or Surprises)</vt:lpstr>
      <vt:lpstr>Data Analysis (Problems)</vt:lpstr>
      <vt:lpstr>Data Analysis (Charts Created)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Postmortem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 Believe:  An Alien Analysis</dc:title>
  <dc:creator>Melissa Wiese</dc:creator>
  <cp:lastModifiedBy>Melissa Wiese</cp:lastModifiedBy>
  <cp:revision>3</cp:revision>
  <dcterms:created xsi:type="dcterms:W3CDTF">2020-10-21T01:11:16Z</dcterms:created>
  <dcterms:modified xsi:type="dcterms:W3CDTF">2020-10-21T12:08:59Z</dcterms:modified>
</cp:coreProperties>
</file>