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1" r:id="rId3"/>
    <p:sldId id="258" r:id="rId4"/>
    <p:sldId id="260" r:id="rId5"/>
    <p:sldId id="259" r:id="rId6"/>
    <p:sldId id="257"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460" autoAdjust="0"/>
  </p:normalViewPr>
  <p:slideViewPr>
    <p:cSldViewPr snapToGrid="0">
      <p:cViewPr varScale="1">
        <p:scale>
          <a:sx n="75" d="100"/>
          <a:sy n="75" d="100"/>
        </p:scale>
        <p:origin x="77" y="48"/>
      </p:cViewPr>
      <p:guideLst/>
    </p:cSldViewPr>
  </p:slideViewPr>
  <p:outlineViewPr>
    <p:cViewPr>
      <p:scale>
        <a:sx n="33" d="100"/>
        <a:sy n="33" d="100"/>
      </p:scale>
      <p:origin x="0" y="-672"/>
    </p:cViewPr>
  </p:outlineViewPr>
  <p:notesTextViewPr>
    <p:cViewPr>
      <p:scale>
        <a:sx n="1" d="1"/>
        <a:sy n="1" d="1"/>
      </p:scale>
      <p:origin x="0" y="0"/>
    </p:cViewPr>
  </p:notesText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935358-EA2F-4BB5-B672-F3901DA6C92F}"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6DCAEAD0-0997-4792-B08F-5B64CFA15D64}">
      <dgm:prSet phldrT="[Text]"/>
      <dgm:spPr/>
      <dgm:t>
        <a:bodyPr/>
        <a:lstStyle/>
        <a:p>
          <a:r>
            <a:rPr lang="en-US" dirty="0"/>
            <a:t>Home</a:t>
          </a:r>
        </a:p>
      </dgm:t>
    </dgm:pt>
    <dgm:pt modelId="{D4471057-C71F-476B-AB7A-BB3B514E6833}" type="parTrans" cxnId="{E2CF52D3-1858-4FB1-A9FC-4295CC43F5C4}">
      <dgm:prSet/>
      <dgm:spPr/>
      <dgm:t>
        <a:bodyPr/>
        <a:lstStyle/>
        <a:p>
          <a:endParaRPr lang="en-US"/>
        </a:p>
      </dgm:t>
    </dgm:pt>
    <dgm:pt modelId="{3C4F18BB-FF2A-4D58-A1C7-ED4E3AAFC1FB}" type="sibTrans" cxnId="{E2CF52D3-1858-4FB1-A9FC-4295CC43F5C4}">
      <dgm:prSet/>
      <dgm:spPr/>
      <dgm:t>
        <a:bodyPr/>
        <a:lstStyle/>
        <a:p>
          <a:endParaRPr lang="en-US"/>
        </a:p>
      </dgm:t>
    </dgm:pt>
    <dgm:pt modelId="{975A07FC-54AE-434F-BB42-FF025D12E00D}" type="asst">
      <dgm:prSet phldrT="[Text]"/>
      <dgm:spPr/>
      <dgm:t>
        <a:bodyPr/>
        <a:lstStyle/>
        <a:p>
          <a:r>
            <a:rPr lang="en-US" dirty="0"/>
            <a:t>Registration</a:t>
          </a:r>
        </a:p>
      </dgm:t>
    </dgm:pt>
    <dgm:pt modelId="{B3E0E86C-62E8-4813-BA77-F566ABF5644E}" type="parTrans" cxnId="{25D48DD0-9FF5-45C1-B5BA-AA6E504D6B41}">
      <dgm:prSet/>
      <dgm:spPr/>
      <dgm:t>
        <a:bodyPr/>
        <a:lstStyle/>
        <a:p>
          <a:endParaRPr lang="en-US"/>
        </a:p>
      </dgm:t>
    </dgm:pt>
    <dgm:pt modelId="{4AEBD848-8434-4FC9-8569-2AE14B5ACF53}" type="sibTrans" cxnId="{25D48DD0-9FF5-45C1-B5BA-AA6E504D6B41}">
      <dgm:prSet/>
      <dgm:spPr/>
      <dgm:t>
        <a:bodyPr/>
        <a:lstStyle/>
        <a:p>
          <a:endParaRPr lang="en-US"/>
        </a:p>
      </dgm:t>
    </dgm:pt>
    <dgm:pt modelId="{BE0CB87B-5EA2-4B65-978F-1F3F2606237B}" type="asst">
      <dgm:prSet phldrT="[Text]"/>
      <dgm:spPr/>
      <dgm:t>
        <a:bodyPr/>
        <a:lstStyle/>
        <a:p>
          <a:r>
            <a:rPr lang="en-US" dirty="0"/>
            <a:t>Resources</a:t>
          </a:r>
        </a:p>
      </dgm:t>
    </dgm:pt>
    <dgm:pt modelId="{E8F559E0-E518-4C2A-B2F8-4627280A09F4}" type="parTrans" cxnId="{0A465F65-E204-4029-B346-78AEED638414}">
      <dgm:prSet/>
      <dgm:spPr/>
      <dgm:t>
        <a:bodyPr/>
        <a:lstStyle/>
        <a:p>
          <a:endParaRPr lang="en-US"/>
        </a:p>
      </dgm:t>
    </dgm:pt>
    <dgm:pt modelId="{78EA64E7-EC81-4CB2-A6CF-38BA52D353F7}" type="sibTrans" cxnId="{0A465F65-E204-4029-B346-78AEED638414}">
      <dgm:prSet/>
      <dgm:spPr/>
      <dgm:t>
        <a:bodyPr/>
        <a:lstStyle/>
        <a:p>
          <a:endParaRPr lang="en-US"/>
        </a:p>
      </dgm:t>
    </dgm:pt>
    <dgm:pt modelId="{C24A352F-8489-45E0-9455-7579655FBFBF}">
      <dgm:prSet/>
      <dgm:spPr/>
      <dgm:t>
        <a:bodyPr/>
        <a:lstStyle/>
        <a:p>
          <a:r>
            <a:rPr lang="en-US" dirty="0"/>
            <a:t>View Members</a:t>
          </a:r>
        </a:p>
      </dgm:t>
    </dgm:pt>
    <dgm:pt modelId="{3264C905-E5C1-4A9B-9D01-0D70265F6246}" type="parTrans" cxnId="{C2A042B5-EB4B-494A-AD77-F52FA24AF0FC}">
      <dgm:prSet/>
      <dgm:spPr/>
      <dgm:t>
        <a:bodyPr/>
        <a:lstStyle/>
        <a:p>
          <a:endParaRPr lang="en-US"/>
        </a:p>
      </dgm:t>
    </dgm:pt>
    <dgm:pt modelId="{DC42C2FF-5A95-42E0-A5E3-4662119E05EF}" type="sibTrans" cxnId="{C2A042B5-EB4B-494A-AD77-F52FA24AF0FC}">
      <dgm:prSet/>
      <dgm:spPr/>
      <dgm:t>
        <a:bodyPr/>
        <a:lstStyle/>
        <a:p>
          <a:endParaRPr lang="en-US"/>
        </a:p>
      </dgm:t>
    </dgm:pt>
    <dgm:pt modelId="{AA86BBFB-9BC5-43B5-A534-F28A38AF2423}">
      <dgm:prSet/>
      <dgm:spPr/>
      <dgm:t>
        <a:bodyPr/>
        <a:lstStyle/>
        <a:p>
          <a:r>
            <a:rPr lang="en-US" dirty="0" err="1"/>
            <a:t>MeetUp</a:t>
          </a:r>
          <a:endParaRPr lang="en-US" dirty="0"/>
        </a:p>
        <a:p>
          <a:r>
            <a:rPr lang="en-US" dirty="0"/>
            <a:t>Groups</a:t>
          </a:r>
        </a:p>
      </dgm:t>
    </dgm:pt>
    <dgm:pt modelId="{F3D51A4D-6FB5-4504-BFD6-59296C2B7E6D}" type="parTrans" cxnId="{BC493340-6864-411D-8227-C190776E3E9F}">
      <dgm:prSet/>
      <dgm:spPr/>
      <dgm:t>
        <a:bodyPr/>
        <a:lstStyle/>
        <a:p>
          <a:endParaRPr lang="en-US"/>
        </a:p>
      </dgm:t>
    </dgm:pt>
    <dgm:pt modelId="{53C3E8FB-F970-4853-8D1A-CDC8D0C5BE7C}" type="sibTrans" cxnId="{BC493340-6864-411D-8227-C190776E3E9F}">
      <dgm:prSet/>
      <dgm:spPr/>
      <dgm:t>
        <a:bodyPr/>
        <a:lstStyle/>
        <a:p>
          <a:endParaRPr lang="en-US"/>
        </a:p>
      </dgm:t>
    </dgm:pt>
    <dgm:pt modelId="{FA316560-31BF-4DED-9BC6-EFCB1644CA41}">
      <dgm:prSet/>
      <dgm:spPr/>
      <dgm:t>
        <a:bodyPr/>
        <a:lstStyle/>
        <a:p>
          <a:r>
            <a:rPr lang="en-US" dirty="0"/>
            <a:t>Top Rated Parks</a:t>
          </a:r>
        </a:p>
      </dgm:t>
    </dgm:pt>
    <dgm:pt modelId="{BDE52E20-D3F8-4295-96AD-8A7DBDD6926D}" type="parTrans" cxnId="{C36479B7-EB3A-419D-846C-237C675D4630}">
      <dgm:prSet/>
      <dgm:spPr/>
      <dgm:t>
        <a:bodyPr/>
        <a:lstStyle/>
        <a:p>
          <a:endParaRPr lang="en-US"/>
        </a:p>
      </dgm:t>
    </dgm:pt>
    <dgm:pt modelId="{B8A35A65-E544-4543-AEE7-183B806A4EA2}" type="sibTrans" cxnId="{C36479B7-EB3A-419D-846C-237C675D4630}">
      <dgm:prSet/>
      <dgm:spPr/>
      <dgm:t>
        <a:bodyPr/>
        <a:lstStyle/>
        <a:p>
          <a:endParaRPr lang="en-US"/>
        </a:p>
      </dgm:t>
    </dgm:pt>
    <dgm:pt modelId="{7B45A5DC-3748-4AC5-9C5B-1DB8428C64B3}">
      <dgm:prSet/>
      <dgm:spPr/>
      <dgm:t>
        <a:bodyPr/>
        <a:lstStyle/>
        <a:p>
          <a:endParaRPr lang="en-US"/>
        </a:p>
      </dgm:t>
    </dgm:pt>
    <dgm:pt modelId="{ECFBC88A-F10A-42F7-B7F4-E22ED5B24379}" type="parTrans" cxnId="{EC09A6EF-E873-4EF8-A521-0C24448B36C0}">
      <dgm:prSet/>
      <dgm:spPr/>
      <dgm:t>
        <a:bodyPr/>
        <a:lstStyle/>
        <a:p>
          <a:endParaRPr lang="en-US"/>
        </a:p>
      </dgm:t>
    </dgm:pt>
    <dgm:pt modelId="{F93320EE-1089-4A34-9E10-249E7BE134E8}" type="sibTrans" cxnId="{EC09A6EF-E873-4EF8-A521-0C24448B36C0}">
      <dgm:prSet/>
      <dgm:spPr/>
      <dgm:t>
        <a:bodyPr/>
        <a:lstStyle/>
        <a:p>
          <a:endParaRPr lang="en-US"/>
        </a:p>
      </dgm:t>
    </dgm:pt>
    <dgm:pt modelId="{9F7517E5-072C-41BC-8A7B-78B40CCFE20F}">
      <dgm:prSet/>
      <dgm:spPr/>
      <dgm:t>
        <a:bodyPr/>
        <a:lstStyle/>
        <a:p>
          <a:endParaRPr lang="en-US"/>
        </a:p>
      </dgm:t>
    </dgm:pt>
    <dgm:pt modelId="{7E7E0A64-7EE5-4848-B079-72A7FFF4676A}" type="parTrans" cxnId="{CF738F4C-9D59-4FBB-8EF3-CAE92D5C1349}">
      <dgm:prSet/>
      <dgm:spPr/>
      <dgm:t>
        <a:bodyPr/>
        <a:lstStyle/>
        <a:p>
          <a:endParaRPr lang="en-US"/>
        </a:p>
      </dgm:t>
    </dgm:pt>
    <dgm:pt modelId="{C6D449B0-2239-4A8F-9C56-A23B1C1DEDB9}" type="sibTrans" cxnId="{CF738F4C-9D59-4FBB-8EF3-CAE92D5C1349}">
      <dgm:prSet/>
      <dgm:spPr/>
      <dgm:t>
        <a:bodyPr/>
        <a:lstStyle/>
        <a:p>
          <a:endParaRPr lang="en-US"/>
        </a:p>
      </dgm:t>
    </dgm:pt>
    <dgm:pt modelId="{03072DBA-B260-46EF-B2F9-80BEEF029960}">
      <dgm:prSet/>
      <dgm:spPr/>
      <dgm:t>
        <a:bodyPr/>
        <a:lstStyle/>
        <a:p>
          <a:endParaRPr lang="en-US"/>
        </a:p>
      </dgm:t>
    </dgm:pt>
    <dgm:pt modelId="{07BDC7C2-376D-4007-A4FD-90ECE6003A94}" type="parTrans" cxnId="{B432405B-C9B2-417F-9D05-8994D3A37275}">
      <dgm:prSet/>
      <dgm:spPr/>
      <dgm:t>
        <a:bodyPr/>
        <a:lstStyle/>
        <a:p>
          <a:endParaRPr lang="en-US"/>
        </a:p>
      </dgm:t>
    </dgm:pt>
    <dgm:pt modelId="{99FE2F72-32AB-4121-91AD-4A924373C561}" type="sibTrans" cxnId="{B432405B-C9B2-417F-9D05-8994D3A37275}">
      <dgm:prSet/>
      <dgm:spPr/>
      <dgm:t>
        <a:bodyPr/>
        <a:lstStyle/>
        <a:p>
          <a:endParaRPr lang="en-US"/>
        </a:p>
      </dgm:t>
    </dgm:pt>
    <dgm:pt modelId="{5B3FA25E-7636-40FF-8B40-FDD6A271C5F6}" type="pres">
      <dgm:prSet presAssocID="{1D935358-EA2F-4BB5-B672-F3901DA6C92F}" presName="mainComposite" presStyleCnt="0">
        <dgm:presLayoutVars>
          <dgm:chPref val="1"/>
          <dgm:dir/>
          <dgm:animOne val="branch"/>
          <dgm:animLvl val="lvl"/>
          <dgm:resizeHandles val="exact"/>
        </dgm:presLayoutVars>
      </dgm:prSet>
      <dgm:spPr/>
    </dgm:pt>
    <dgm:pt modelId="{D3522506-AA8F-46C8-AAD6-D95C2E038575}" type="pres">
      <dgm:prSet presAssocID="{1D935358-EA2F-4BB5-B672-F3901DA6C92F}" presName="hierFlow" presStyleCnt="0"/>
      <dgm:spPr/>
    </dgm:pt>
    <dgm:pt modelId="{6A4B2638-C3F9-4E7B-8330-F595B38A8AEE}" type="pres">
      <dgm:prSet presAssocID="{1D935358-EA2F-4BB5-B672-F3901DA6C92F}" presName="firstBuf" presStyleCnt="0"/>
      <dgm:spPr/>
    </dgm:pt>
    <dgm:pt modelId="{9B8B4DBD-B8EE-41EC-ACE5-20B9A0EB70A6}" type="pres">
      <dgm:prSet presAssocID="{1D935358-EA2F-4BB5-B672-F3901DA6C92F}" presName="hierChild1" presStyleCnt="0">
        <dgm:presLayoutVars>
          <dgm:chPref val="1"/>
          <dgm:animOne val="branch"/>
          <dgm:animLvl val="lvl"/>
        </dgm:presLayoutVars>
      </dgm:prSet>
      <dgm:spPr/>
    </dgm:pt>
    <dgm:pt modelId="{C483D252-9426-43E0-8FAB-6712C5B52991}" type="pres">
      <dgm:prSet presAssocID="{6DCAEAD0-0997-4792-B08F-5B64CFA15D64}" presName="Name14" presStyleCnt="0"/>
      <dgm:spPr/>
    </dgm:pt>
    <dgm:pt modelId="{106846B4-C57C-4B4A-8BDC-EA3A01B8B95F}" type="pres">
      <dgm:prSet presAssocID="{6DCAEAD0-0997-4792-B08F-5B64CFA15D64}" presName="level1Shape" presStyleLbl="node0" presStyleIdx="0" presStyleCnt="1">
        <dgm:presLayoutVars>
          <dgm:chPref val="3"/>
        </dgm:presLayoutVars>
      </dgm:prSet>
      <dgm:spPr/>
    </dgm:pt>
    <dgm:pt modelId="{3079D60D-FF7B-45A3-A68B-3000601A6A14}" type="pres">
      <dgm:prSet presAssocID="{6DCAEAD0-0997-4792-B08F-5B64CFA15D64}" presName="hierChild2" presStyleCnt="0"/>
      <dgm:spPr/>
    </dgm:pt>
    <dgm:pt modelId="{AFA13D1E-B68F-4E1C-A8A5-C8CBFB686937}" type="pres">
      <dgm:prSet presAssocID="{B3E0E86C-62E8-4813-BA77-F566ABF5644E}" presName="Name19" presStyleLbl="parChTrans1D2" presStyleIdx="0" presStyleCnt="2"/>
      <dgm:spPr/>
    </dgm:pt>
    <dgm:pt modelId="{DDDE2EF1-5382-4BAD-A8EC-50740DC23D26}" type="pres">
      <dgm:prSet presAssocID="{975A07FC-54AE-434F-BB42-FF025D12E00D}" presName="Name21" presStyleCnt="0"/>
      <dgm:spPr/>
    </dgm:pt>
    <dgm:pt modelId="{21353F14-EF15-4F1A-AD9C-52082FDC1EDE}" type="pres">
      <dgm:prSet presAssocID="{975A07FC-54AE-434F-BB42-FF025D12E00D}" presName="level2Shape" presStyleLbl="asst1" presStyleIdx="0" presStyleCnt="2"/>
      <dgm:spPr/>
    </dgm:pt>
    <dgm:pt modelId="{A923347D-2DDF-416C-B9F8-CF7C4B904821}" type="pres">
      <dgm:prSet presAssocID="{975A07FC-54AE-434F-BB42-FF025D12E00D}" presName="hierChild3" presStyleCnt="0"/>
      <dgm:spPr/>
    </dgm:pt>
    <dgm:pt modelId="{4B4C13B4-BD1C-43B8-96A8-3016EDC34C57}" type="pres">
      <dgm:prSet presAssocID="{E8F559E0-E518-4C2A-B2F8-4627280A09F4}" presName="Name19" presStyleLbl="parChTrans1D2" presStyleIdx="1" presStyleCnt="2"/>
      <dgm:spPr/>
    </dgm:pt>
    <dgm:pt modelId="{07083BC4-89E6-41D9-B3C6-6249227DD585}" type="pres">
      <dgm:prSet presAssocID="{BE0CB87B-5EA2-4B65-978F-1F3F2606237B}" presName="Name21" presStyleCnt="0"/>
      <dgm:spPr/>
    </dgm:pt>
    <dgm:pt modelId="{8A4DBA3A-9F9F-428E-A158-D57E8800853A}" type="pres">
      <dgm:prSet presAssocID="{BE0CB87B-5EA2-4B65-978F-1F3F2606237B}" presName="level2Shape" presStyleLbl="asst1" presStyleIdx="1" presStyleCnt="2"/>
      <dgm:spPr/>
    </dgm:pt>
    <dgm:pt modelId="{AFA980AE-46F6-4705-99D3-BD2F6F19448D}" type="pres">
      <dgm:prSet presAssocID="{BE0CB87B-5EA2-4B65-978F-1F3F2606237B}" presName="hierChild3" presStyleCnt="0"/>
      <dgm:spPr/>
    </dgm:pt>
    <dgm:pt modelId="{5532AA10-5880-4269-902B-3B7CF5C0D400}" type="pres">
      <dgm:prSet presAssocID="{3264C905-E5C1-4A9B-9D01-0D70265F6246}" presName="Name19" presStyleLbl="parChTrans1D3" presStyleIdx="0" presStyleCnt="3"/>
      <dgm:spPr/>
    </dgm:pt>
    <dgm:pt modelId="{EECD7F31-5CCC-4501-8E7E-489DDA92DE9D}" type="pres">
      <dgm:prSet presAssocID="{C24A352F-8489-45E0-9455-7579655FBFBF}" presName="Name21" presStyleCnt="0"/>
      <dgm:spPr/>
    </dgm:pt>
    <dgm:pt modelId="{2C1BBD02-149D-4AEF-8B7C-071D427D6796}" type="pres">
      <dgm:prSet presAssocID="{C24A352F-8489-45E0-9455-7579655FBFBF}" presName="level2Shape" presStyleLbl="node3" presStyleIdx="0" presStyleCnt="3"/>
      <dgm:spPr/>
    </dgm:pt>
    <dgm:pt modelId="{E194991C-CCA4-43EB-AF06-AC04D062EA54}" type="pres">
      <dgm:prSet presAssocID="{C24A352F-8489-45E0-9455-7579655FBFBF}" presName="hierChild3" presStyleCnt="0"/>
      <dgm:spPr/>
    </dgm:pt>
    <dgm:pt modelId="{75BA6FCF-B20C-4695-AD33-1AC04E6188EF}" type="pres">
      <dgm:prSet presAssocID="{F3D51A4D-6FB5-4504-BFD6-59296C2B7E6D}" presName="Name19" presStyleLbl="parChTrans1D3" presStyleIdx="1" presStyleCnt="3"/>
      <dgm:spPr/>
    </dgm:pt>
    <dgm:pt modelId="{A97EAC25-02B1-417B-9BBA-61951002933A}" type="pres">
      <dgm:prSet presAssocID="{AA86BBFB-9BC5-43B5-A534-F28A38AF2423}" presName="Name21" presStyleCnt="0"/>
      <dgm:spPr/>
    </dgm:pt>
    <dgm:pt modelId="{D8B091A3-A137-49C1-BBB3-FD15C0D8621B}" type="pres">
      <dgm:prSet presAssocID="{AA86BBFB-9BC5-43B5-A534-F28A38AF2423}" presName="level2Shape" presStyleLbl="node3" presStyleIdx="1" presStyleCnt="3"/>
      <dgm:spPr/>
    </dgm:pt>
    <dgm:pt modelId="{FFD66E22-B15E-4A5E-901C-1B87A3459F36}" type="pres">
      <dgm:prSet presAssocID="{AA86BBFB-9BC5-43B5-A534-F28A38AF2423}" presName="hierChild3" presStyleCnt="0"/>
      <dgm:spPr/>
    </dgm:pt>
    <dgm:pt modelId="{20187EFF-9F54-440A-8907-93C3BB961C65}" type="pres">
      <dgm:prSet presAssocID="{BDE52E20-D3F8-4295-96AD-8A7DBDD6926D}" presName="Name19" presStyleLbl="parChTrans1D3" presStyleIdx="2" presStyleCnt="3"/>
      <dgm:spPr/>
    </dgm:pt>
    <dgm:pt modelId="{D751619F-D147-4F00-A707-30FE0EC70839}" type="pres">
      <dgm:prSet presAssocID="{FA316560-31BF-4DED-9BC6-EFCB1644CA41}" presName="Name21" presStyleCnt="0"/>
      <dgm:spPr/>
    </dgm:pt>
    <dgm:pt modelId="{4037397F-5207-48DC-BDDE-62634F8E7BCC}" type="pres">
      <dgm:prSet presAssocID="{FA316560-31BF-4DED-9BC6-EFCB1644CA41}" presName="level2Shape" presStyleLbl="node3" presStyleIdx="2" presStyleCnt="3"/>
      <dgm:spPr/>
    </dgm:pt>
    <dgm:pt modelId="{C028401B-73EC-4845-9EE0-542223408AF9}" type="pres">
      <dgm:prSet presAssocID="{FA316560-31BF-4DED-9BC6-EFCB1644CA41}" presName="hierChild3" presStyleCnt="0"/>
      <dgm:spPr/>
    </dgm:pt>
    <dgm:pt modelId="{C2C2CF53-A957-4B11-9772-199A0BD321DC}" type="pres">
      <dgm:prSet presAssocID="{1D935358-EA2F-4BB5-B672-F3901DA6C92F}" presName="bgShapesFlow" presStyleCnt="0"/>
      <dgm:spPr/>
    </dgm:pt>
    <dgm:pt modelId="{5E96D95E-94AE-48E2-8736-5E6E8DDB3D36}" type="pres">
      <dgm:prSet presAssocID="{03072DBA-B260-46EF-B2F9-80BEEF029960}" presName="rectComp" presStyleCnt="0"/>
      <dgm:spPr/>
    </dgm:pt>
    <dgm:pt modelId="{00013FE3-9E03-4ABD-8634-95136BD9B976}" type="pres">
      <dgm:prSet presAssocID="{03072DBA-B260-46EF-B2F9-80BEEF029960}" presName="bgRect" presStyleLbl="bgShp" presStyleIdx="0" presStyleCnt="3"/>
      <dgm:spPr/>
    </dgm:pt>
    <dgm:pt modelId="{A359CB32-FD74-4851-9450-2FA85503D79A}" type="pres">
      <dgm:prSet presAssocID="{03072DBA-B260-46EF-B2F9-80BEEF029960}" presName="bgRectTx" presStyleLbl="bgShp" presStyleIdx="0" presStyleCnt="3">
        <dgm:presLayoutVars>
          <dgm:bulletEnabled val="1"/>
        </dgm:presLayoutVars>
      </dgm:prSet>
      <dgm:spPr/>
    </dgm:pt>
    <dgm:pt modelId="{D278C6F4-0529-4113-B0AF-B779FE828202}" type="pres">
      <dgm:prSet presAssocID="{03072DBA-B260-46EF-B2F9-80BEEF029960}" presName="spComp" presStyleCnt="0"/>
      <dgm:spPr/>
    </dgm:pt>
    <dgm:pt modelId="{A742DB86-D1C6-4DE1-999C-A77F54CCEF1B}" type="pres">
      <dgm:prSet presAssocID="{03072DBA-B260-46EF-B2F9-80BEEF029960}" presName="vSp" presStyleCnt="0"/>
      <dgm:spPr/>
    </dgm:pt>
    <dgm:pt modelId="{0B10D0FD-0B23-4A63-886B-194C7B76352C}" type="pres">
      <dgm:prSet presAssocID="{9F7517E5-072C-41BC-8A7B-78B40CCFE20F}" presName="rectComp" presStyleCnt="0"/>
      <dgm:spPr/>
    </dgm:pt>
    <dgm:pt modelId="{C61F606F-B47E-4079-B576-6BB6204940A6}" type="pres">
      <dgm:prSet presAssocID="{9F7517E5-072C-41BC-8A7B-78B40CCFE20F}" presName="bgRect" presStyleLbl="bgShp" presStyleIdx="1" presStyleCnt="3"/>
      <dgm:spPr/>
    </dgm:pt>
    <dgm:pt modelId="{CF4E21CA-CC73-4165-995C-F0D194F310B6}" type="pres">
      <dgm:prSet presAssocID="{9F7517E5-072C-41BC-8A7B-78B40CCFE20F}" presName="bgRectTx" presStyleLbl="bgShp" presStyleIdx="1" presStyleCnt="3">
        <dgm:presLayoutVars>
          <dgm:bulletEnabled val="1"/>
        </dgm:presLayoutVars>
      </dgm:prSet>
      <dgm:spPr/>
    </dgm:pt>
    <dgm:pt modelId="{5FD0EB76-D35D-4135-B4C7-B36E65BD82B9}" type="pres">
      <dgm:prSet presAssocID="{9F7517E5-072C-41BC-8A7B-78B40CCFE20F}" presName="spComp" presStyleCnt="0"/>
      <dgm:spPr/>
    </dgm:pt>
    <dgm:pt modelId="{5BB3E744-E96A-495C-A6F0-AD1E8D27F6A1}" type="pres">
      <dgm:prSet presAssocID="{9F7517E5-072C-41BC-8A7B-78B40CCFE20F}" presName="vSp" presStyleCnt="0"/>
      <dgm:spPr/>
    </dgm:pt>
    <dgm:pt modelId="{D1006DEC-B547-4894-9E89-13106678C3BC}" type="pres">
      <dgm:prSet presAssocID="{7B45A5DC-3748-4AC5-9C5B-1DB8428C64B3}" presName="rectComp" presStyleCnt="0"/>
      <dgm:spPr/>
    </dgm:pt>
    <dgm:pt modelId="{4845A9D5-6564-4487-914B-D1485D7DDD63}" type="pres">
      <dgm:prSet presAssocID="{7B45A5DC-3748-4AC5-9C5B-1DB8428C64B3}" presName="bgRect" presStyleLbl="bgShp" presStyleIdx="2" presStyleCnt="3"/>
      <dgm:spPr/>
    </dgm:pt>
    <dgm:pt modelId="{33C0EE81-5720-4FA0-ACAD-B89C78FCB4C0}" type="pres">
      <dgm:prSet presAssocID="{7B45A5DC-3748-4AC5-9C5B-1DB8428C64B3}" presName="bgRectTx" presStyleLbl="bgShp" presStyleIdx="2" presStyleCnt="3">
        <dgm:presLayoutVars>
          <dgm:bulletEnabled val="1"/>
        </dgm:presLayoutVars>
      </dgm:prSet>
      <dgm:spPr/>
    </dgm:pt>
  </dgm:ptLst>
  <dgm:cxnLst>
    <dgm:cxn modelId="{5D03C308-97F0-4B37-91E9-306B5DDFC54D}" type="presOf" srcId="{B3E0E86C-62E8-4813-BA77-F566ABF5644E}" destId="{AFA13D1E-B68F-4E1C-A8A5-C8CBFB686937}" srcOrd="0" destOrd="0" presId="urn:microsoft.com/office/officeart/2005/8/layout/hierarchy6"/>
    <dgm:cxn modelId="{D00FF41E-6F4C-4D9C-B252-B233D667FF7E}" type="presOf" srcId="{03072DBA-B260-46EF-B2F9-80BEEF029960}" destId="{00013FE3-9E03-4ABD-8634-95136BD9B976}" srcOrd="0" destOrd="0" presId="urn:microsoft.com/office/officeart/2005/8/layout/hierarchy6"/>
    <dgm:cxn modelId="{893DA832-6613-4ECA-B5CD-D6B296081DB4}" type="presOf" srcId="{7B45A5DC-3748-4AC5-9C5B-1DB8428C64B3}" destId="{33C0EE81-5720-4FA0-ACAD-B89C78FCB4C0}" srcOrd="1" destOrd="0" presId="urn:microsoft.com/office/officeart/2005/8/layout/hierarchy6"/>
    <dgm:cxn modelId="{2FB91933-0D9C-4FCB-A93C-A763A245E23D}" type="presOf" srcId="{F3D51A4D-6FB5-4504-BFD6-59296C2B7E6D}" destId="{75BA6FCF-B20C-4695-AD33-1AC04E6188EF}" srcOrd="0" destOrd="0" presId="urn:microsoft.com/office/officeart/2005/8/layout/hierarchy6"/>
    <dgm:cxn modelId="{2A380937-9846-4E5D-A97A-6DA395F520A5}" type="presOf" srcId="{1D935358-EA2F-4BB5-B672-F3901DA6C92F}" destId="{5B3FA25E-7636-40FF-8B40-FDD6A271C5F6}" srcOrd="0" destOrd="0" presId="urn:microsoft.com/office/officeart/2005/8/layout/hierarchy6"/>
    <dgm:cxn modelId="{7C20E43C-D84D-41B0-8E42-E2ED703CFEB2}" type="presOf" srcId="{C24A352F-8489-45E0-9455-7579655FBFBF}" destId="{2C1BBD02-149D-4AEF-8B7C-071D427D6796}" srcOrd="0" destOrd="0" presId="urn:microsoft.com/office/officeart/2005/8/layout/hierarchy6"/>
    <dgm:cxn modelId="{BC493340-6864-411D-8227-C190776E3E9F}" srcId="{BE0CB87B-5EA2-4B65-978F-1F3F2606237B}" destId="{AA86BBFB-9BC5-43B5-A534-F28A38AF2423}" srcOrd="1" destOrd="0" parTransId="{F3D51A4D-6FB5-4504-BFD6-59296C2B7E6D}" sibTransId="{53C3E8FB-F970-4853-8D1A-CDC8D0C5BE7C}"/>
    <dgm:cxn modelId="{B432405B-C9B2-417F-9D05-8994D3A37275}" srcId="{1D935358-EA2F-4BB5-B672-F3901DA6C92F}" destId="{03072DBA-B260-46EF-B2F9-80BEEF029960}" srcOrd="1" destOrd="0" parTransId="{07BDC7C2-376D-4007-A4FD-90ECE6003A94}" sibTransId="{99FE2F72-32AB-4121-91AD-4A924373C561}"/>
    <dgm:cxn modelId="{9A622561-C38B-4DB6-83A0-260923FFD54B}" type="presOf" srcId="{6DCAEAD0-0997-4792-B08F-5B64CFA15D64}" destId="{106846B4-C57C-4B4A-8BDC-EA3A01B8B95F}" srcOrd="0" destOrd="0" presId="urn:microsoft.com/office/officeart/2005/8/layout/hierarchy6"/>
    <dgm:cxn modelId="{BD6A4543-A51A-4BC1-9A52-E4FE6609056F}" type="presOf" srcId="{AA86BBFB-9BC5-43B5-A534-F28A38AF2423}" destId="{D8B091A3-A137-49C1-BBB3-FD15C0D8621B}" srcOrd="0" destOrd="0" presId="urn:microsoft.com/office/officeart/2005/8/layout/hierarchy6"/>
    <dgm:cxn modelId="{0A465F65-E204-4029-B346-78AEED638414}" srcId="{6DCAEAD0-0997-4792-B08F-5B64CFA15D64}" destId="{BE0CB87B-5EA2-4B65-978F-1F3F2606237B}" srcOrd="1" destOrd="0" parTransId="{E8F559E0-E518-4C2A-B2F8-4627280A09F4}" sibTransId="{78EA64E7-EC81-4CB2-A6CF-38BA52D353F7}"/>
    <dgm:cxn modelId="{99EDC148-4438-46D8-9E8D-CF14B021EE10}" type="presOf" srcId="{9F7517E5-072C-41BC-8A7B-78B40CCFE20F}" destId="{CF4E21CA-CC73-4165-995C-F0D194F310B6}" srcOrd="1" destOrd="0" presId="urn:microsoft.com/office/officeart/2005/8/layout/hierarchy6"/>
    <dgm:cxn modelId="{925BAC4A-C8BC-4616-A094-9390B2B0C117}" type="presOf" srcId="{E8F559E0-E518-4C2A-B2F8-4627280A09F4}" destId="{4B4C13B4-BD1C-43B8-96A8-3016EDC34C57}" srcOrd="0" destOrd="0" presId="urn:microsoft.com/office/officeart/2005/8/layout/hierarchy6"/>
    <dgm:cxn modelId="{CF738F4C-9D59-4FBB-8EF3-CAE92D5C1349}" srcId="{1D935358-EA2F-4BB5-B672-F3901DA6C92F}" destId="{9F7517E5-072C-41BC-8A7B-78B40CCFE20F}" srcOrd="2" destOrd="0" parTransId="{7E7E0A64-7EE5-4848-B079-72A7FFF4676A}" sibTransId="{C6D449B0-2239-4A8F-9C56-A23B1C1DEDB9}"/>
    <dgm:cxn modelId="{6EB3928B-146B-4B5C-ADCB-28F277EAD921}" type="presOf" srcId="{975A07FC-54AE-434F-BB42-FF025D12E00D}" destId="{21353F14-EF15-4F1A-AD9C-52082FDC1EDE}" srcOrd="0" destOrd="0" presId="urn:microsoft.com/office/officeart/2005/8/layout/hierarchy6"/>
    <dgm:cxn modelId="{28EEF68C-B21D-4B06-8EAD-7D95EA0698BD}" type="presOf" srcId="{FA316560-31BF-4DED-9BC6-EFCB1644CA41}" destId="{4037397F-5207-48DC-BDDE-62634F8E7BCC}" srcOrd="0" destOrd="0" presId="urn:microsoft.com/office/officeart/2005/8/layout/hierarchy6"/>
    <dgm:cxn modelId="{19F5218D-C020-4254-A9D4-14B82EC1F640}" type="presOf" srcId="{9F7517E5-072C-41BC-8A7B-78B40CCFE20F}" destId="{C61F606F-B47E-4079-B576-6BB6204940A6}" srcOrd="0" destOrd="0" presId="urn:microsoft.com/office/officeart/2005/8/layout/hierarchy6"/>
    <dgm:cxn modelId="{BA37788E-2528-48EE-91CD-3DCA0BCEE4EA}" type="presOf" srcId="{BE0CB87B-5EA2-4B65-978F-1F3F2606237B}" destId="{8A4DBA3A-9F9F-428E-A158-D57E8800853A}" srcOrd="0" destOrd="0" presId="urn:microsoft.com/office/officeart/2005/8/layout/hierarchy6"/>
    <dgm:cxn modelId="{D598088F-5AC3-4EFE-99DC-F1529DD80D76}" type="presOf" srcId="{03072DBA-B260-46EF-B2F9-80BEEF029960}" destId="{A359CB32-FD74-4851-9450-2FA85503D79A}" srcOrd="1" destOrd="0" presId="urn:microsoft.com/office/officeart/2005/8/layout/hierarchy6"/>
    <dgm:cxn modelId="{F10D4FA5-987D-4BA3-9D14-C36EA1D4B865}" type="presOf" srcId="{7B45A5DC-3748-4AC5-9C5B-1DB8428C64B3}" destId="{4845A9D5-6564-4487-914B-D1485D7DDD63}" srcOrd="0" destOrd="0" presId="urn:microsoft.com/office/officeart/2005/8/layout/hierarchy6"/>
    <dgm:cxn modelId="{C2A042B5-EB4B-494A-AD77-F52FA24AF0FC}" srcId="{BE0CB87B-5EA2-4B65-978F-1F3F2606237B}" destId="{C24A352F-8489-45E0-9455-7579655FBFBF}" srcOrd="0" destOrd="0" parTransId="{3264C905-E5C1-4A9B-9D01-0D70265F6246}" sibTransId="{DC42C2FF-5A95-42E0-A5E3-4662119E05EF}"/>
    <dgm:cxn modelId="{C36479B7-EB3A-419D-846C-237C675D4630}" srcId="{BE0CB87B-5EA2-4B65-978F-1F3F2606237B}" destId="{FA316560-31BF-4DED-9BC6-EFCB1644CA41}" srcOrd="2" destOrd="0" parTransId="{BDE52E20-D3F8-4295-96AD-8A7DBDD6926D}" sibTransId="{B8A35A65-E544-4543-AEE7-183B806A4EA2}"/>
    <dgm:cxn modelId="{ACFC96BC-F382-4055-AC53-2EFD3D3D4BE2}" type="presOf" srcId="{BDE52E20-D3F8-4295-96AD-8A7DBDD6926D}" destId="{20187EFF-9F54-440A-8907-93C3BB961C65}" srcOrd="0" destOrd="0" presId="urn:microsoft.com/office/officeart/2005/8/layout/hierarchy6"/>
    <dgm:cxn modelId="{12B180C9-6957-4659-84A0-32C0315178A4}" type="presOf" srcId="{3264C905-E5C1-4A9B-9D01-0D70265F6246}" destId="{5532AA10-5880-4269-902B-3B7CF5C0D400}" srcOrd="0" destOrd="0" presId="urn:microsoft.com/office/officeart/2005/8/layout/hierarchy6"/>
    <dgm:cxn modelId="{25D48DD0-9FF5-45C1-B5BA-AA6E504D6B41}" srcId="{6DCAEAD0-0997-4792-B08F-5B64CFA15D64}" destId="{975A07FC-54AE-434F-BB42-FF025D12E00D}" srcOrd="0" destOrd="0" parTransId="{B3E0E86C-62E8-4813-BA77-F566ABF5644E}" sibTransId="{4AEBD848-8434-4FC9-8569-2AE14B5ACF53}"/>
    <dgm:cxn modelId="{E2CF52D3-1858-4FB1-A9FC-4295CC43F5C4}" srcId="{1D935358-EA2F-4BB5-B672-F3901DA6C92F}" destId="{6DCAEAD0-0997-4792-B08F-5B64CFA15D64}" srcOrd="0" destOrd="0" parTransId="{D4471057-C71F-476B-AB7A-BB3B514E6833}" sibTransId="{3C4F18BB-FF2A-4D58-A1C7-ED4E3AAFC1FB}"/>
    <dgm:cxn modelId="{EC09A6EF-E873-4EF8-A521-0C24448B36C0}" srcId="{1D935358-EA2F-4BB5-B672-F3901DA6C92F}" destId="{7B45A5DC-3748-4AC5-9C5B-1DB8428C64B3}" srcOrd="3" destOrd="0" parTransId="{ECFBC88A-F10A-42F7-B7F4-E22ED5B24379}" sibTransId="{F93320EE-1089-4A34-9E10-249E7BE134E8}"/>
    <dgm:cxn modelId="{06637C96-F155-4CA0-9CAE-81553BAA447D}" type="presParOf" srcId="{5B3FA25E-7636-40FF-8B40-FDD6A271C5F6}" destId="{D3522506-AA8F-46C8-AAD6-D95C2E038575}" srcOrd="0" destOrd="0" presId="urn:microsoft.com/office/officeart/2005/8/layout/hierarchy6"/>
    <dgm:cxn modelId="{150D3B6A-3D8A-4061-BA21-CC425F07D7C6}" type="presParOf" srcId="{D3522506-AA8F-46C8-AAD6-D95C2E038575}" destId="{6A4B2638-C3F9-4E7B-8330-F595B38A8AEE}" srcOrd="0" destOrd="0" presId="urn:microsoft.com/office/officeart/2005/8/layout/hierarchy6"/>
    <dgm:cxn modelId="{04937285-B651-4C65-9CB0-1E09C985BF1B}" type="presParOf" srcId="{D3522506-AA8F-46C8-AAD6-D95C2E038575}" destId="{9B8B4DBD-B8EE-41EC-ACE5-20B9A0EB70A6}" srcOrd="1" destOrd="0" presId="urn:microsoft.com/office/officeart/2005/8/layout/hierarchy6"/>
    <dgm:cxn modelId="{4BBBF24F-7D30-4062-AD58-DCE0EF3E0D97}" type="presParOf" srcId="{9B8B4DBD-B8EE-41EC-ACE5-20B9A0EB70A6}" destId="{C483D252-9426-43E0-8FAB-6712C5B52991}" srcOrd="0" destOrd="0" presId="urn:microsoft.com/office/officeart/2005/8/layout/hierarchy6"/>
    <dgm:cxn modelId="{065335A6-E931-4F6D-BE18-E9B57B062E0F}" type="presParOf" srcId="{C483D252-9426-43E0-8FAB-6712C5B52991}" destId="{106846B4-C57C-4B4A-8BDC-EA3A01B8B95F}" srcOrd="0" destOrd="0" presId="urn:microsoft.com/office/officeart/2005/8/layout/hierarchy6"/>
    <dgm:cxn modelId="{818BC83D-9A5A-445E-AF20-4880287CAE4F}" type="presParOf" srcId="{C483D252-9426-43E0-8FAB-6712C5B52991}" destId="{3079D60D-FF7B-45A3-A68B-3000601A6A14}" srcOrd="1" destOrd="0" presId="urn:microsoft.com/office/officeart/2005/8/layout/hierarchy6"/>
    <dgm:cxn modelId="{E2F74606-226D-458C-86A1-4BA03932A8B8}" type="presParOf" srcId="{3079D60D-FF7B-45A3-A68B-3000601A6A14}" destId="{AFA13D1E-B68F-4E1C-A8A5-C8CBFB686937}" srcOrd="0" destOrd="0" presId="urn:microsoft.com/office/officeart/2005/8/layout/hierarchy6"/>
    <dgm:cxn modelId="{ACB3A5BD-0759-497E-A82C-4B80BB26B054}" type="presParOf" srcId="{3079D60D-FF7B-45A3-A68B-3000601A6A14}" destId="{DDDE2EF1-5382-4BAD-A8EC-50740DC23D26}" srcOrd="1" destOrd="0" presId="urn:microsoft.com/office/officeart/2005/8/layout/hierarchy6"/>
    <dgm:cxn modelId="{4DB6076A-4249-4FAF-B53A-68A02B90D347}" type="presParOf" srcId="{DDDE2EF1-5382-4BAD-A8EC-50740DC23D26}" destId="{21353F14-EF15-4F1A-AD9C-52082FDC1EDE}" srcOrd="0" destOrd="0" presId="urn:microsoft.com/office/officeart/2005/8/layout/hierarchy6"/>
    <dgm:cxn modelId="{83969186-2D11-49AA-A6BE-DE9F2A884514}" type="presParOf" srcId="{DDDE2EF1-5382-4BAD-A8EC-50740DC23D26}" destId="{A923347D-2DDF-416C-B9F8-CF7C4B904821}" srcOrd="1" destOrd="0" presId="urn:microsoft.com/office/officeart/2005/8/layout/hierarchy6"/>
    <dgm:cxn modelId="{07A20E23-57D4-4F13-BB32-AA20657FA78C}" type="presParOf" srcId="{3079D60D-FF7B-45A3-A68B-3000601A6A14}" destId="{4B4C13B4-BD1C-43B8-96A8-3016EDC34C57}" srcOrd="2" destOrd="0" presId="urn:microsoft.com/office/officeart/2005/8/layout/hierarchy6"/>
    <dgm:cxn modelId="{3822AE35-3564-463E-8DE4-E4E1D8D9E592}" type="presParOf" srcId="{3079D60D-FF7B-45A3-A68B-3000601A6A14}" destId="{07083BC4-89E6-41D9-B3C6-6249227DD585}" srcOrd="3" destOrd="0" presId="urn:microsoft.com/office/officeart/2005/8/layout/hierarchy6"/>
    <dgm:cxn modelId="{F90331A4-D9B4-47C2-A483-86CE0336D80C}" type="presParOf" srcId="{07083BC4-89E6-41D9-B3C6-6249227DD585}" destId="{8A4DBA3A-9F9F-428E-A158-D57E8800853A}" srcOrd="0" destOrd="0" presId="urn:microsoft.com/office/officeart/2005/8/layout/hierarchy6"/>
    <dgm:cxn modelId="{4BEB4941-C556-4D72-A825-89C9333BD2E5}" type="presParOf" srcId="{07083BC4-89E6-41D9-B3C6-6249227DD585}" destId="{AFA980AE-46F6-4705-99D3-BD2F6F19448D}" srcOrd="1" destOrd="0" presId="urn:microsoft.com/office/officeart/2005/8/layout/hierarchy6"/>
    <dgm:cxn modelId="{FFC70A2C-D96D-4F36-8C81-74F5606AAF17}" type="presParOf" srcId="{AFA980AE-46F6-4705-99D3-BD2F6F19448D}" destId="{5532AA10-5880-4269-902B-3B7CF5C0D400}" srcOrd="0" destOrd="0" presId="urn:microsoft.com/office/officeart/2005/8/layout/hierarchy6"/>
    <dgm:cxn modelId="{31D7FE8F-E7F1-474F-B527-1543BB31B04E}" type="presParOf" srcId="{AFA980AE-46F6-4705-99D3-BD2F6F19448D}" destId="{EECD7F31-5CCC-4501-8E7E-489DDA92DE9D}" srcOrd="1" destOrd="0" presId="urn:microsoft.com/office/officeart/2005/8/layout/hierarchy6"/>
    <dgm:cxn modelId="{AE970BCF-307F-4561-A638-0858F315E35D}" type="presParOf" srcId="{EECD7F31-5CCC-4501-8E7E-489DDA92DE9D}" destId="{2C1BBD02-149D-4AEF-8B7C-071D427D6796}" srcOrd="0" destOrd="0" presId="urn:microsoft.com/office/officeart/2005/8/layout/hierarchy6"/>
    <dgm:cxn modelId="{5249F5BA-3D79-484D-8BF0-D5CB17C0A2F1}" type="presParOf" srcId="{EECD7F31-5CCC-4501-8E7E-489DDA92DE9D}" destId="{E194991C-CCA4-43EB-AF06-AC04D062EA54}" srcOrd="1" destOrd="0" presId="urn:microsoft.com/office/officeart/2005/8/layout/hierarchy6"/>
    <dgm:cxn modelId="{51CCAF0C-6047-4944-ACA8-1060DBFFF5FD}" type="presParOf" srcId="{AFA980AE-46F6-4705-99D3-BD2F6F19448D}" destId="{75BA6FCF-B20C-4695-AD33-1AC04E6188EF}" srcOrd="2" destOrd="0" presId="urn:microsoft.com/office/officeart/2005/8/layout/hierarchy6"/>
    <dgm:cxn modelId="{049181E5-D8A8-4464-B844-9BB1D1BF84DE}" type="presParOf" srcId="{AFA980AE-46F6-4705-99D3-BD2F6F19448D}" destId="{A97EAC25-02B1-417B-9BBA-61951002933A}" srcOrd="3" destOrd="0" presId="urn:microsoft.com/office/officeart/2005/8/layout/hierarchy6"/>
    <dgm:cxn modelId="{34CE6508-75B9-4274-AA55-B61A45647FD4}" type="presParOf" srcId="{A97EAC25-02B1-417B-9BBA-61951002933A}" destId="{D8B091A3-A137-49C1-BBB3-FD15C0D8621B}" srcOrd="0" destOrd="0" presId="urn:microsoft.com/office/officeart/2005/8/layout/hierarchy6"/>
    <dgm:cxn modelId="{17F0EE53-DF4D-4C19-A1F3-6C9CD44630B3}" type="presParOf" srcId="{A97EAC25-02B1-417B-9BBA-61951002933A}" destId="{FFD66E22-B15E-4A5E-901C-1B87A3459F36}" srcOrd="1" destOrd="0" presId="urn:microsoft.com/office/officeart/2005/8/layout/hierarchy6"/>
    <dgm:cxn modelId="{CF85EF48-C975-485C-AEC1-95925E53E429}" type="presParOf" srcId="{AFA980AE-46F6-4705-99D3-BD2F6F19448D}" destId="{20187EFF-9F54-440A-8907-93C3BB961C65}" srcOrd="4" destOrd="0" presId="urn:microsoft.com/office/officeart/2005/8/layout/hierarchy6"/>
    <dgm:cxn modelId="{886035A9-0B47-4DFC-9C10-C4A91E43999E}" type="presParOf" srcId="{AFA980AE-46F6-4705-99D3-BD2F6F19448D}" destId="{D751619F-D147-4F00-A707-30FE0EC70839}" srcOrd="5" destOrd="0" presId="urn:microsoft.com/office/officeart/2005/8/layout/hierarchy6"/>
    <dgm:cxn modelId="{3F0F3E6E-477E-4620-AA8C-738215036007}" type="presParOf" srcId="{D751619F-D147-4F00-A707-30FE0EC70839}" destId="{4037397F-5207-48DC-BDDE-62634F8E7BCC}" srcOrd="0" destOrd="0" presId="urn:microsoft.com/office/officeart/2005/8/layout/hierarchy6"/>
    <dgm:cxn modelId="{F15A9EFF-BA73-4B76-9DDE-CC8C98B231DC}" type="presParOf" srcId="{D751619F-D147-4F00-A707-30FE0EC70839}" destId="{C028401B-73EC-4845-9EE0-542223408AF9}" srcOrd="1" destOrd="0" presId="urn:microsoft.com/office/officeart/2005/8/layout/hierarchy6"/>
    <dgm:cxn modelId="{932F9749-6887-44CD-8FCE-DC81AE00F5FA}" type="presParOf" srcId="{5B3FA25E-7636-40FF-8B40-FDD6A271C5F6}" destId="{C2C2CF53-A957-4B11-9772-199A0BD321DC}" srcOrd="1" destOrd="0" presId="urn:microsoft.com/office/officeart/2005/8/layout/hierarchy6"/>
    <dgm:cxn modelId="{E242D5D8-B395-46A5-92AB-616C319E1B9E}" type="presParOf" srcId="{C2C2CF53-A957-4B11-9772-199A0BD321DC}" destId="{5E96D95E-94AE-48E2-8736-5E6E8DDB3D36}" srcOrd="0" destOrd="0" presId="urn:microsoft.com/office/officeart/2005/8/layout/hierarchy6"/>
    <dgm:cxn modelId="{180314F2-CF45-44D1-9A8B-B8A34B91D910}" type="presParOf" srcId="{5E96D95E-94AE-48E2-8736-5E6E8DDB3D36}" destId="{00013FE3-9E03-4ABD-8634-95136BD9B976}" srcOrd="0" destOrd="0" presId="urn:microsoft.com/office/officeart/2005/8/layout/hierarchy6"/>
    <dgm:cxn modelId="{46D00993-9257-4A6F-98DC-AEBC816109A0}" type="presParOf" srcId="{5E96D95E-94AE-48E2-8736-5E6E8DDB3D36}" destId="{A359CB32-FD74-4851-9450-2FA85503D79A}" srcOrd="1" destOrd="0" presId="urn:microsoft.com/office/officeart/2005/8/layout/hierarchy6"/>
    <dgm:cxn modelId="{7A92ECE5-7D86-4252-B104-736608CE958F}" type="presParOf" srcId="{C2C2CF53-A957-4B11-9772-199A0BD321DC}" destId="{D278C6F4-0529-4113-B0AF-B779FE828202}" srcOrd="1" destOrd="0" presId="urn:microsoft.com/office/officeart/2005/8/layout/hierarchy6"/>
    <dgm:cxn modelId="{625B3FED-4DE5-4DD6-A5C6-C18DDD937BBD}" type="presParOf" srcId="{D278C6F4-0529-4113-B0AF-B779FE828202}" destId="{A742DB86-D1C6-4DE1-999C-A77F54CCEF1B}" srcOrd="0" destOrd="0" presId="urn:microsoft.com/office/officeart/2005/8/layout/hierarchy6"/>
    <dgm:cxn modelId="{DF201419-5540-42A9-896D-6DA0882D6FE9}" type="presParOf" srcId="{C2C2CF53-A957-4B11-9772-199A0BD321DC}" destId="{0B10D0FD-0B23-4A63-886B-194C7B76352C}" srcOrd="2" destOrd="0" presId="urn:microsoft.com/office/officeart/2005/8/layout/hierarchy6"/>
    <dgm:cxn modelId="{A0E6C563-DF5F-41B6-B1EB-1F98F380BD46}" type="presParOf" srcId="{0B10D0FD-0B23-4A63-886B-194C7B76352C}" destId="{C61F606F-B47E-4079-B576-6BB6204940A6}" srcOrd="0" destOrd="0" presId="urn:microsoft.com/office/officeart/2005/8/layout/hierarchy6"/>
    <dgm:cxn modelId="{B98D69A4-829F-43EA-A083-28FEBBD73D8D}" type="presParOf" srcId="{0B10D0FD-0B23-4A63-886B-194C7B76352C}" destId="{CF4E21CA-CC73-4165-995C-F0D194F310B6}" srcOrd="1" destOrd="0" presId="urn:microsoft.com/office/officeart/2005/8/layout/hierarchy6"/>
    <dgm:cxn modelId="{431A38C3-A79B-4472-9252-9CF065A27CE5}" type="presParOf" srcId="{C2C2CF53-A957-4B11-9772-199A0BD321DC}" destId="{5FD0EB76-D35D-4135-B4C7-B36E65BD82B9}" srcOrd="3" destOrd="0" presId="urn:microsoft.com/office/officeart/2005/8/layout/hierarchy6"/>
    <dgm:cxn modelId="{6DECD1EF-5171-4128-84E3-30B448B5DF5D}" type="presParOf" srcId="{5FD0EB76-D35D-4135-B4C7-B36E65BD82B9}" destId="{5BB3E744-E96A-495C-A6F0-AD1E8D27F6A1}" srcOrd="0" destOrd="0" presId="urn:microsoft.com/office/officeart/2005/8/layout/hierarchy6"/>
    <dgm:cxn modelId="{40457547-0EEE-4674-9E71-FE2A691B5000}" type="presParOf" srcId="{C2C2CF53-A957-4B11-9772-199A0BD321DC}" destId="{D1006DEC-B547-4894-9E89-13106678C3BC}" srcOrd="4" destOrd="0" presId="urn:microsoft.com/office/officeart/2005/8/layout/hierarchy6"/>
    <dgm:cxn modelId="{0293843A-D5A8-4682-AC35-986695F6AF3F}" type="presParOf" srcId="{D1006DEC-B547-4894-9E89-13106678C3BC}" destId="{4845A9D5-6564-4487-914B-D1485D7DDD63}" srcOrd="0" destOrd="0" presId="urn:microsoft.com/office/officeart/2005/8/layout/hierarchy6"/>
    <dgm:cxn modelId="{AA41E015-8878-4F50-8273-49A6AB98B914}" type="presParOf" srcId="{D1006DEC-B547-4894-9E89-13106678C3BC}" destId="{33C0EE81-5720-4FA0-ACAD-B89C78FCB4C0}"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45A9D5-6564-4487-914B-D1485D7DDD63}">
      <dsp:nvSpPr>
        <dsp:cNvPr id="0" name=""/>
        <dsp:cNvSpPr/>
      </dsp:nvSpPr>
      <dsp:spPr>
        <a:xfrm>
          <a:off x="0" y="3046033"/>
          <a:ext cx="10515600" cy="13039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27152" tIns="327152" rIns="327152" bIns="327152" numCol="1" spcCol="1270" anchor="ctr" anchorCtr="0">
          <a:noAutofit/>
        </a:bodyPr>
        <a:lstStyle/>
        <a:p>
          <a:pPr marL="0" lvl="0" indent="0" algn="ctr" defTabSz="2044700">
            <a:lnSpc>
              <a:spcPct val="90000"/>
            </a:lnSpc>
            <a:spcBef>
              <a:spcPct val="0"/>
            </a:spcBef>
            <a:spcAft>
              <a:spcPct val="35000"/>
            </a:spcAft>
            <a:buNone/>
          </a:pPr>
          <a:endParaRPr lang="en-US" sz="4600" kern="1200"/>
        </a:p>
      </dsp:txBody>
      <dsp:txXfrm>
        <a:off x="0" y="3046033"/>
        <a:ext cx="3154680" cy="1303949"/>
      </dsp:txXfrm>
    </dsp:sp>
    <dsp:sp modelId="{C61F606F-B47E-4079-B576-6BB6204940A6}">
      <dsp:nvSpPr>
        <dsp:cNvPr id="0" name=""/>
        <dsp:cNvSpPr/>
      </dsp:nvSpPr>
      <dsp:spPr>
        <a:xfrm>
          <a:off x="0" y="1523694"/>
          <a:ext cx="10515600" cy="13039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27152" tIns="327152" rIns="327152" bIns="327152" numCol="1" spcCol="1270" anchor="ctr" anchorCtr="0">
          <a:noAutofit/>
        </a:bodyPr>
        <a:lstStyle/>
        <a:p>
          <a:pPr marL="0" lvl="0" indent="0" algn="ctr" defTabSz="2044700">
            <a:lnSpc>
              <a:spcPct val="90000"/>
            </a:lnSpc>
            <a:spcBef>
              <a:spcPct val="0"/>
            </a:spcBef>
            <a:spcAft>
              <a:spcPct val="35000"/>
            </a:spcAft>
            <a:buNone/>
          </a:pPr>
          <a:endParaRPr lang="en-US" sz="4600" kern="1200"/>
        </a:p>
      </dsp:txBody>
      <dsp:txXfrm>
        <a:off x="0" y="1523694"/>
        <a:ext cx="3154680" cy="1303949"/>
      </dsp:txXfrm>
    </dsp:sp>
    <dsp:sp modelId="{00013FE3-9E03-4ABD-8634-95136BD9B976}">
      <dsp:nvSpPr>
        <dsp:cNvPr id="0" name=""/>
        <dsp:cNvSpPr/>
      </dsp:nvSpPr>
      <dsp:spPr>
        <a:xfrm>
          <a:off x="0" y="1354"/>
          <a:ext cx="10515600" cy="13039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27152" tIns="327152" rIns="327152" bIns="327152" numCol="1" spcCol="1270" anchor="ctr" anchorCtr="0">
          <a:noAutofit/>
        </a:bodyPr>
        <a:lstStyle/>
        <a:p>
          <a:pPr marL="0" lvl="0" indent="0" algn="ctr" defTabSz="2044700">
            <a:lnSpc>
              <a:spcPct val="90000"/>
            </a:lnSpc>
            <a:spcBef>
              <a:spcPct val="0"/>
            </a:spcBef>
            <a:spcAft>
              <a:spcPct val="35000"/>
            </a:spcAft>
            <a:buNone/>
          </a:pPr>
          <a:endParaRPr lang="en-US" sz="4600" kern="1200"/>
        </a:p>
      </dsp:txBody>
      <dsp:txXfrm>
        <a:off x="0" y="1354"/>
        <a:ext cx="3154680" cy="1303949"/>
      </dsp:txXfrm>
    </dsp:sp>
    <dsp:sp modelId="{106846B4-C57C-4B4A-8BDC-EA3A01B8B95F}">
      <dsp:nvSpPr>
        <dsp:cNvPr id="0" name=""/>
        <dsp:cNvSpPr/>
      </dsp:nvSpPr>
      <dsp:spPr>
        <a:xfrm>
          <a:off x="4846366" y="110550"/>
          <a:ext cx="1637927" cy="1091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Home</a:t>
          </a:r>
        </a:p>
      </dsp:txBody>
      <dsp:txXfrm>
        <a:off x="4878348" y="142532"/>
        <a:ext cx="1573963" cy="1027987"/>
      </dsp:txXfrm>
    </dsp:sp>
    <dsp:sp modelId="{AFA13D1E-B68F-4E1C-A8A5-C8CBFB686937}">
      <dsp:nvSpPr>
        <dsp:cNvPr id="0" name=""/>
        <dsp:cNvSpPr/>
      </dsp:nvSpPr>
      <dsp:spPr>
        <a:xfrm>
          <a:off x="4600677" y="1202501"/>
          <a:ext cx="1064653" cy="436780"/>
        </a:xfrm>
        <a:custGeom>
          <a:avLst/>
          <a:gdLst/>
          <a:ahLst/>
          <a:cxnLst/>
          <a:rect l="0" t="0" r="0" b="0"/>
          <a:pathLst>
            <a:path>
              <a:moveTo>
                <a:pt x="1064653" y="0"/>
              </a:moveTo>
              <a:lnTo>
                <a:pt x="1064653" y="218390"/>
              </a:lnTo>
              <a:lnTo>
                <a:pt x="0" y="218390"/>
              </a:lnTo>
              <a:lnTo>
                <a:pt x="0" y="4367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353F14-EF15-4F1A-AD9C-52082FDC1EDE}">
      <dsp:nvSpPr>
        <dsp:cNvPr id="0" name=""/>
        <dsp:cNvSpPr/>
      </dsp:nvSpPr>
      <dsp:spPr>
        <a:xfrm>
          <a:off x="3781713" y="1639282"/>
          <a:ext cx="1637927" cy="1091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Registration</a:t>
          </a:r>
        </a:p>
      </dsp:txBody>
      <dsp:txXfrm>
        <a:off x="3813695" y="1671264"/>
        <a:ext cx="1573963" cy="1027987"/>
      </dsp:txXfrm>
    </dsp:sp>
    <dsp:sp modelId="{4B4C13B4-BD1C-43B8-96A8-3016EDC34C57}">
      <dsp:nvSpPr>
        <dsp:cNvPr id="0" name=""/>
        <dsp:cNvSpPr/>
      </dsp:nvSpPr>
      <dsp:spPr>
        <a:xfrm>
          <a:off x="5665330" y="1202501"/>
          <a:ext cx="1064653" cy="436780"/>
        </a:xfrm>
        <a:custGeom>
          <a:avLst/>
          <a:gdLst/>
          <a:ahLst/>
          <a:cxnLst/>
          <a:rect l="0" t="0" r="0" b="0"/>
          <a:pathLst>
            <a:path>
              <a:moveTo>
                <a:pt x="0" y="0"/>
              </a:moveTo>
              <a:lnTo>
                <a:pt x="0" y="218390"/>
              </a:lnTo>
              <a:lnTo>
                <a:pt x="1064653" y="218390"/>
              </a:lnTo>
              <a:lnTo>
                <a:pt x="1064653" y="4367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4DBA3A-9F9F-428E-A158-D57E8800853A}">
      <dsp:nvSpPr>
        <dsp:cNvPr id="0" name=""/>
        <dsp:cNvSpPr/>
      </dsp:nvSpPr>
      <dsp:spPr>
        <a:xfrm>
          <a:off x="5911020" y="1639282"/>
          <a:ext cx="1637927" cy="1091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Resources</a:t>
          </a:r>
        </a:p>
      </dsp:txBody>
      <dsp:txXfrm>
        <a:off x="5943002" y="1671264"/>
        <a:ext cx="1573963" cy="1027987"/>
      </dsp:txXfrm>
    </dsp:sp>
    <dsp:sp modelId="{5532AA10-5880-4269-902B-3B7CF5C0D400}">
      <dsp:nvSpPr>
        <dsp:cNvPr id="0" name=""/>
        <dsp:cNvSpPr/>
      </dsp:nvSpPr>
      <dsp:spPr>
        <a:xfrm>
          <a:off x="4600677" y="2731234"/>
          <a:ext cx="2129306" cy="436780"/>
        </a:xfrm>
        <a:custGeom>
          <a:avLst/>
          <a:gdLst/>
          <a:ahLst/>
          <a:cxnLst/>
          <a:rect l="0" t="0" r="0" b="0"/>
          <a:pathLst>
            <a:path>
              <a:moveTo>
                <a:pt x="2129306" y="0"/>
              </a:moveTo>
              <a:lnTo>
                <a:pt x="2129306" y="218390"/>
              </a:lnTo>
              <a:lnTo>
                <a:pt x="0" y="218390"/>
              </a:lnTo>
              <a:lnTo>
                <a:pt x="0" y="4367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BBD02-149D-4AEF-8B7C-071D427D6796}">
      <dsp:nvSpPr>
        <dsp:cNvPr id="0" name=""/>
        <dsp:cNvSpPr/>
      </dsp:nvSpPr>
      <dsp:spPr>
        <a:xfrm>
          <a:off x="3781713" y="3168015"/>
          <a:ext cx="1637927" cy="1091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View Members</a:t>
          </a:r>
        </a:p>
      </dsp:txBody>
      <dsp:txXfrm>
        <a:off x="3813695" y="3199997"/>
        <a:ext cx="1573963" cy="1027987"/>
      </dsp:txXfrm>
    </dsp:sp>
    <dsp:sp modelId="{75BA6FCF-B20C-4695-AD33-1AC04E6188EF}">
      <dsp:nvSpPr>
        <dsp:cNvPr id="0" name=""/>
        <dsp:cNvSpPr/>
      </dsp:nvSpPr>
      <dsp:spPr>
        <a:xfrm>
          <a:off x="6684264" y="2731234"/>
          <a:ext cx="91440" cy="436780"/>
        </a:xfrm>
        <a:custGeom>
          <a:avLst/>
          <a:gdLst/>
          <a:ahLst/>
          <a:cxnLst/>
          <a:rect l="0" t="0" r="0" b="0"/>
          <a:pathLst>
            <a:path>
              <a:moveTo>
                <a:pt x="45720" y="0"/>
              </a:moveTo>
              <a:lnTo>
                <a:pt x="45720" y="4367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B091A3-A137-49C1-BBB3-FD15C0D8621B}">
      <dsp:nvSpPr>
        <dsp:cNvPr id="0" name=""/>
        <dsp:cNvSpPr/>
      </dsp:nvSpPr>
      <dsp:spPr>
        <a:xfrm>
          <a:off x="5911020" y="3168015"/>
          <a:ext cx="1637927" cy="1091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err="1"/>
            <a:t>MeetUp</a:t>
          </a:r>
          <a:endParaRPr lang="en-US" sz="2200" kern="1200" dirty="0"/>
        </a:p>
        <a:p>
          <a:pPr marL="0" lvl="0" indent="0" algn="ctr" defTabSz="977900">
            <a:lnSpc>
              <a:spcPct val="90000"/>
            </a:lnSpc>
            <a:spcBef>
              <a:spcPct val="0"/>
            </a:spcBef>
            <a:spcAft>
              <a:spcPct val="35000"/>
            </a:spcAft>
            <a:buNone/>
          </a:pPr>
          <a:r>
            <a:rPr lang="en-US" sz="2200" kern="1200" dirty="0"/>
            <a:t>Groups</a:t>
          </a:r>
        </a:p>
      </dsp:txBody>
      <dsp:txXfrm>
        <a:off x="5943002" y="3199997"/>
        <a:ext cx="1573963" cy="1027987"/>
      </dsp:txXfrm>
    </dsp:sp>
    <dsp:sp modelId="{20187EFF-9F54-440A-8907-93C3BB961C65}">
      <dsp:nvSpPr>
        <dsp:cNvPr id="0" name=""/>
        <dsp:cNvSpPr/>
      </dsp:nvSpPr>
      <dsp:spPr>
        <a:xfrm>
          <a:off x="6729984" y="2731234"/>
          <a:ext cx="2129306" cy="436780"/>
        </a:xfrm>
        <a:custGeom>
          <a:avLst/>
          <a:gdLst/>
          <a:ahLst/>
          <a:cxnLst/>
          <a:rect l="0" t="0" r="0" b="0"/>
          <a:pathLst>
            <a:path>
              <a:moveTo>
                <a:pt x="0" y="0"/>
              </a:moveTo>
              <a:lnTo>
                <a:pt x="0" y="218390"/>
              </a:lnTo>
              <a:lnTo>
                <a:pt x="2129306" y="218390"/>
              </a:lnTo>
              <a:lnTo>
                <a:pt x="2129306" y="4367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37397F-5207-48DC-BDDE-62634F8E7BCC}">
      <dsp:nvSpPr>
        <dsp:cNvPr id="0" name=""/>
        <dsp:cNvSpPr/>
      </dsp:nvSpPr>
      <dsp:spPr>
        <a:xfrm>
          <a:off x="8040326" y="3168015"/>
          <a:ext cx="1637927" cy="1091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Top Rated Parks</a:t>
          </a:r>
        </a:p>
      </dsp:txBody>
      <dsp:txXfrm>
        <a:off x="8072308" y="3199997"/>
        <a:ext cx="1573963" cy="102798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847E39-3363-4701-A48C-E1ED25F21718}" type="datetimeFigureOut">
              <a:rPr lang="en-US" smtClean="0"/>
              <a:t>7/5/2017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0FE3AD-C7C3-4D95-882C-36B067B4059F}" type="slidenum">
              <a:rPr lang="en-US" smtClean="0"/>
              <a:t>‹#›</a:t>
            </a:fld>
            <a:endParaRPr lang="en-US"/>
          </a:p>
        </p:txBody>
      </p:sp>
    </p:spTree>
    <p:extLst>
      <p:ext uri="{BB962C8B-B14F-4D97-AF65-F5344CB8AC3E}">
        <p14:creationId xmlns:p14="http://schemas.microsoft.com/office/powerpoint/2010/main" val="3489847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Becoming a parent can be exiting and terrifying at the same time.  One of the best ways to navigate this experience is to find other new moms that you can share ideas, challenges, and allow your children to interact.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Time is the one thing that is of short supply when you are a new parent.  This site will allow you to connect with others that are close to you so that logistics are kept simple.</a:t>
            </a:r>
          </a:p>
          <a:p>
            <a:endParaRPr lang="en-US" dirty="0"/>
          </a:p>
        </p:txBody>
      </p:sp>
      <p:sp>
        <p:nvSpPr>
          <p:cNvPr id="4" name="Slide Number Placeholder 3"/>
          <p:cNvSpPr>
            <a:spLocks noGrp="1"/>
          </p:cNvSpPr>
          <p:nvPr>
            <p:ph type="sldNum" sz="quarter" idx="10"/>
          </p:nvPr>
        </p:nvSpPr>
        <p:spPr/>
        <p:txBody>
          <a:bodyPr/>
          <a:lstStyle/>
          <a:p>
            <a:fld id="{030FE3AD-C7C3-4D95-882C-36B067B4059F}" type="slidenum">
              <a:rPr lang="en-US" smtClean="0"/>
              <a:t>3</a:t>
            </a:fld>
            <a:endParaRPr lang="en-US"/>
          </a:p>
        </p:txBody>
      </p:sp>
    </p:spTree>
    <p:extLst>
      <p:ext uri="{BB962C8B-B14F-4D97-AF65-F5344CB8AC3E}">
        <p14:creationId xmlns:p14="http://schemas.microsoft.com/office/powerpoint/2010/main" val="413943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9A9BD-E382-4796-A93E-61733FC7DD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EC805D-B668-4DEA-9311-16CA281998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843B92-1789-4EC9-8B3B-3F52AA2BAEB1}"/>
              </a:ext>
            </a:extLst>
          </p:cNvPr>
          <p:cNvSpPr>
            <a:spLocks noGrp="1"/>
          </p:cNvSpPr>
          <p:nvPr>
            <p:ph type="dt" sz="half" idx="10"/>
          </p:nvPr>
        </p:nvSpPr>
        <p:spPr/>
        <p:txBody>
          <a:bodyPr/>
          <a:lstStyle/>
          <a:p>
            <a:fld id="{58DD293B-D8D0-431A-BBD3-F7FF1DD91784}" type="datetimeFigureOut">
              <a:rPr lang="en-US" smtClean="0"/>
              <a:t>7/5/2017</a:t>
            </a:fld>
            <a:endParaRPr lang="en-US"/>
          </a:p>
        </p:txBody>
      </p:sp>
      <p:sp>
        <p:nvSpPr>
          <p:cNvPr id="5" name="Footer Placeholder 4">
            <a:extLst>
              <a:ext uri="{FF2B5EF4-FFF2-40B4-BE49-F238E27FC236}">
                <a16:creationId xmlns:a16="http://schemas.microsoft.com/office/drawing/2014/main" id="{D40E4DAB-2B99-4EF4-B61E-CA10C2EBE4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D8FD3F-F9AD-43BF-857E-3A35F44D473E}"/>
              </a:ext>
            </a:extLst>
          </p:cNvPr>
          <p:cNvSpPr>
            <a:spLocks noGrp="1"/>
          </p:cNvSpPr>
          <p:nvPr>
            <p:ph type="sldNum" sz="quarter" idx="12"/>
          </p:nvPr>
        </p:nvSpPr>
        <p:spPr/>
        <p:txBody>
          <a:bodyPr/>
          <a:lstStyle/>
          <a:p>
            <a:fld id="{2DCCC896-0300-4576-ADB3-6A10FD79B701}" type="slidenum">
              <a:rPr lang="en-US" smtClean="0"/>
              <a:t>‹#›</a:t>
            </a:fld>
            <a:endParaRPr lang="en-US"/>
          </a:p>
        </p:txBody>
      </p:sp>
    </p:spTree>
    <p:extLst>
      <p:ext uri="{BB962C8B-B14F-4D97-AF65-F5344CB8AC3E}">
        <p14:creationId xmlns:p14="http://schemas.microsoft.com/office/powerpoint/2010/main" val="1443120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7B02-E0E6-46CD-8B00-9F59426CC1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A1EA3D-1DE6-4E63-8D5E-3EE4D6103AD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3048F0-D05F-42EC-8A0E-668328C0D010}"/>
              </a:ext>
            </a:extLst>
          </p:cNvPr>
          <p:cNvSpPr>
            <a:spLocks noGrp="1"/>
          </p:cNvSpPr>
          <p:nvPr>
            <p:ph type="dt" sz="half" idx="10"/>
          </p:nvPr>
        </p:nvSpPr>
        <p:spPr/>
        <p:txBody>
          <a:bodyPr/>
          <a:lstStyle/>
          <a:p>
            <a:fld id="{58DD293B-D8D0-431A-BBD3-F7FF1DD91784}" type="datetimeFigureOut">
              <a:rPr lang="en-US" smtClean="0"/>
              <a:t>7/5/2017</a:t>
            </a:fld>
            <a:endParaRPr lang="en-US"/>
          </a:p>
        </p:txBody>
      </p:sp>
      <p:sp>
        <p:nvSpPr>
          <p:cNvPr id="5" name="Footer Placeholder 4">
            <a:extLst>
              <a:ext uri="{FF2B5EF4-FFF2-40B4-BE49-F238E27FC236}">
                <a16:creationId xmlns:a16="http://schemas.microsoft.com/office/drawing/2014/main" id="{CE87BEF8-DA63-4B95-B6B8-1C3914A6B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E91152-79A1-45DF-96DE-5AAE6EB39177}"/>
              </a:ext>
            </a:extLst>
          </p:cNvPr>
          <p:cNvSpPr>
            <a:spLocks noGrp="1"/>
          </p:cNvSpPr>
          <p:nvPr>
            <p:ph type="sldNum" sz="quarter" idx="12"/>
          </p:nvPr>
        </p:nvSpPr>
        <p:spPr/>
        <p:txBody>
          <a:bodyPr/>
          <a:lstStyle/>
          <a:p>
            <a:fld id="{2DCCC896-0300-4576-ADB3-6A10FD79B701}" type="slidenum">
              <a:rPr lang="en-US" smtClean="0"/>
              <a:t>‹#›</a:t>
            </a:fld>
            <a:endParaRPr lang="en-US"/>
          </a:p>
        </p:txBody>
      </p:sp>
    </p:spTree>
    <p:extLst>
      <p:ext uri="{BB962C8B-B14F-4D97-AF65-F5344CB8AC3E}">
        <p14:creationId xmlns:p14="http://schemas.microsoft.com/office/powerpoint/2010/main" val="4072679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D058D4-0A66-4D7B-AB8C-953603A507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AC9659-EACA-46A2-8903-28E4BF14FC2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FF1B04-F819-432E-89C4-EDBAE770DDFD}"/>
              </a:ext>
            </a:extLst>
          </p:cNvPr>
          <p:cNvSpPr>
            <a:spLocks noGrp="1"/>
          </p:cNvSpPr>
          <p:nvPr>
            <p:ph type="dt" sz="half" idx="10"/>
          </p:nvPr>
        </p:nvSpPr>
        <p:spPr/>
        <p:txBody>
          <a:bodyPr/>
          <a:lstStyle/>
          <a:p>
            <a:fld id="{58DD293B-D8D0-431A-BBD3-F7FF1DD91784}" type="datetimeFigureOut">
              <a:rPr lang="en-US" smtClean="0"/>
              <a:t>7/5/2017</a:t>
            </a:fld>
            <a:endParaRPr lang="en-US"/>
          </a:p>
        </p:txBody>
      </p:sp>
      <p:sp>
        <p:nvSpPr>
          <p:cNvPr id="5" name="Footer Placeholder 4">
            <a:extLst>
              <a:ext uri="{FF2B5EF4-FFF2-40B4-BE49-F238E27FC236}">
                <a16:creationId xmlns:a16="http://schemas.microsoft.com/office/drawing/2014/main" id="{C7494EE7-EAA1-4D4C-9AD7-E353AE315D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FEA3A-17DF-40B2-839F-86D69D99E16E}"/>
              </a:ext>
            </a:extLst>
          </p:cNvPr>
          <p:cNvSpPr>
            <a:spLocks noGrp="1"/>
          </p:cNvSpPr>
          <p:nvPr>
            <p:ph type="sldNum" sz="quarter" idx="12"/>
          </p:nvPr>
        </p:nvSpPr>
        <p:spPr/>
        <p:txBody>
          <a:bodyPr/>
          <a:lstStyle/>
          <a:p>
            <a:fld id="{2DCCC896-0300-4576-ADB3-6A10FD79B701}" type="slidenum">
              <a:rPr lang="en-US" smtClean="0"/>
              <a:t>‹#›</a:t>
            </a:fld>
            <a:endParaRPr lang="en-US"/>
          </a:p>
        </p:txBody>
      </p:sp>
    </p:spTree>
    <p:extLst>
      <p:ext uri="{BB962C8B-B14F-4D97-AF65-F5344CB8AC3E}">
        <p14:creationId xmlns:p14="http://schemas.microsoft.com/office/powerpoint/2010/main" val="2996010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7AA6F-0E20-49D4-82CE-4EF8482167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4333BB-46C5-4218-9402-658E2D413D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822EA5-79EB-4F8A-9988-11524D9B453D}"/>
              </a:ext>
            </a:extLst>
          </p:cNvPr>
          <p:cNvSpPr>
            <a:spLocks noGrp="1"/>
          </p:cNvSpPr>
          <p:nvPr>
            <p:ph type="dt" sz="half" idx="10"/>
          </p:nvPr>
        </p:nvSpPr>
        <p:spPr/>
        <p:txBody>
          <a:bodyPr/>
          <a:lstStyle/>
          <a:p>
            <a:fld id="{58DD293B-D8D0-431A-BBD3-F7FF1DD91784}" type="datetimeFigureOut">
              <a:rPr lang="en-US" smtClean="0"/>
              <a:t>7/5/2017</a:t>
            </a:fld>
            <a:endParaRPr lang="en-US"/>
          </a:p>
        </p:txBody>
      </p:sp>
      <p:sp>
        <p:nvSpPr>
          <p:cNvPr id="5" name="Footer Placeholder 4">
            <a:extLst>
              <a:ext uri="{FF2B5EF4-FFF2-40B4-BE49-F238E27FC236}">
                <a16:creationId xmlns:a16="http://schemas.microsoft.com/office/drawing/2014/main" id="{D49BCCBF-76C5-4965-B48B-73B1D8BB2D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916D5C-5648-425B-9D13-1CFC1BAC75C0}"/>
              </a:ext>
            </a:extLst>
          </p:cNvPr>
          <p:cNvSpPr>
            <a:spLocks noGrp="1"/>
          </p:cNvSpPr>
          <p:nvPr>
            <p:ph type="sldNum" sz="quarter" idx="12"/>
          </p:nvPr>
        </p:nvSpPr>
        <p:spPr/>
        <p:txBody>
          <a:bodyPr/>
          <a:lstStyle/>
          <a:p>
            <a:fld id="{2DCCC896-0300-4576-ADB3-6A10FD79B701}" type="slidenum">
              <a:rPr lang="en-US" smtClean="0"/>
              <a:t>‹#›</a:t>
            </a:fld>
            <a:endParaRPr lang="en-US"/>
          </a:p>
        </p:txBody>
      </p:sp>
    </p:spTree>
    <p:extLst>
      <p:ext uri="{BB962C8B-B14F-4D97-AF65-F5344CB8AC3E}">
        <p14:creationId xmlns:p14="http://schemas.microsoft.com/office/powerpoint/2010/main" val="37491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EB60-B59D-41BD-B965-907A02A0FE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E78B69-3019-4E1D-B67E-24773DC749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81884BD-E819-4A01-BAF4-8EF3E02BBC75}"/>
              </a:ext>
            </a:extLst>
          </p:cNvPr>
          <p:cNvSpPr>
            <a:spLocks noGrp="1"/>
          </p:cNvSpPr>
          <p:nvPr>
            <p:ph type="dt" sz="half" idx="10"/>
          </p:nvPr>
        </p:nvSpPr>
        <p:spPr/>
        <p:txBody>
          <a:bodyPr/>
          <a:lstStyle/>
          <a:p>
            <a:fld id="{58DD293B-D8D0-431A-BBD3-F7FF1DD91784}" type="datetimeFigureOut">
              <a:rPr lang="en-US" smtClean="0"/>
              <a:t>7/5/2017</a:t>
            </a:fld>
            <a:endParaRPr lang="en-US"/>
          </a:p>
        </p:txBody>
      </p:sp>
      <p:sp>
        <p:nvSpPr>
          <p:cNvPr id="5" name="Footer Placeholder 4">
            <a:extLst>
              <a:ext uri="{FF2B5EF4-FFF2-40B4-BE49-F238E27FC236}">
                <a16:creationId xmlns:a16="http://schemas.microsoft.com/office/drawing/2014/main" id="{E6573670-40B0-4A6C-8347-05AF6084FC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0156E3-3AD2-44B1-8E73-6C361E162849}"/>
              </a:ext>
            </a:extLst>
          </p:cNvPr>
          <p:cNvSpPr>
            <a:spLocks noGrp="1"/>
          </p:cNvSpPr>
          <p:nvPr>
            <p:ph type="sldNum" sz="quarter" idx="12"/>
          </p:nvPr>
        </p:nvSpPr>
        <p:spPr/>
        <p:txBody>
          <a:bodyPr/>
          <a:lstStyle/>
          <a:p>
            <a:fld id="{2DCCC896-0300-4576-ADB3-6A10FD79B701}" type="slidenum">
              <a:rPr lang="en-US" smtClean="0"/>
              <a:t>‹#›</a:t>
            </a:fld>
            <a:endParaRPr lang="en-US"/>
          </a:p>
        </p:txBody>
      </p:sp>
    </p:spTree>
    <p:extLst>
      <p:ext uri="{BB962C8B-B14F-4D97-AF65-F5344CB8AC3E}">
        <p14:creationId xmlns:p14="http://schemas.microsoft.com/office/powerpoint/2010/main" val="2943510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7800A-4938-4BF6-A69D-26070803DD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B0D8AB-6941-41B1-B6CB-89404F31542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CB2139-4F8F-41B3-B169-6E033B982B6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B85EAE-FEE3-40FF-AA83-95514A528C7C}"/>
              </a:ext>
            </a:extLst>
          </p:cNvPr>
          <p:cNvSpPr>
            <a:spLocks noGrp="1"/>
          </p:cNvSpPr>
          <p:nvPr>
            <p:ph type="dt" sz="half" idx="10"/>
          </p:nvPr>
        </p:nvSpPr>
        <p:spPr/>
        <p:txBody>
          <a:bodyPr/>
          <a:lstStyle/>
          <a:p>
            <a:fld id="{58DD293B-D8D0-431A-BBD3-F7FF1DD91784}" type="datetimeFigureOut">
              <a:rPr lang="en-US" smtClean="0"/>
              <a:t>7/5/2017</a:t>
            </a:fld>
            <a:endParaRPr lang="en-US"/>
          </a:p>
        </p:txBody>
      </p:sp>
      <p:sp>
        <p:nvSpPr>
          <p:cNvPr id="6" name="Footer Placeholder 5">
            <a:extLst>
              <a:ext uri="{FF2B5EF4-FFF2-40B4-BE49-F238E27FC236}">
                <a16:creationId xmlns:a16="http://schemas.microsoft.com/office/drawing/2014/main" id="{9D57528E-F859-49F0-BB53-F5BB1D86E4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BB1873-F68D-48D3-87DA-BAA1FB726405}"/>
              </a:ext>
            </a:extLst>
          </p:cNvPr>
          <p:cNvSpPr>
            <a:spLocks noGrp="1"/>
          </p:cNvSpPr>
          <p:nvPr>
            <p:ph type="sldNum" sz="quarter" idx="12"/>
          </p:nvPr>
        </p:nvSpPr>
        <p:spPr/>
        <p:txBody>
          <a:bodyPr/>
          <a:lstStyle/>
          <a:p>
            <a:fld id="{2DCCC896-0300-4576-ADB3-6A10FD79B701}" type="slidenum">
              <a:rPr lang="en-US" smtClean="0"/>
              <a:t>‹#›</a:t>
            </a:fld>
            <a:endParaRPr lang="en-US"/>
          </a:p>
        </p:txBody>
      </p:sp>
    </p:spTree>
    <p:extLst>
      <p:ext uri="{BB962C8B-B14F-4D97-AF65-F5344CB8AC3E}">
        <p14:creationId xmlns:p14="http://schemas.microsoft.com/office/powerpoint/2010/main" val="1220831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9C07-6BC5-40B8-A3CA-19B04C8D16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9547EE-2DA5-4454-99D5-8B1C54CA48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95FC7E3-806A-427A-81FE-AF318529F1F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0E602A-C6C6-4FE0-93BD-CF9F7930C2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51B0000-FF70-473C-81AE-FBCD2548AA3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C81ADE-7E7B-49A2-9C8F-22EC0F5F0EEB}"/>
              </a:ext>
            </a:extLst>
          </p:cNvPr>
          <p:cNvSpPr>
            <a:spLocks noGrp="1"/>
          </p:cNvSpPr>
          <p:nvPr>
            <p:ph type="dt" sz="half" idx="10"/>
          </p:nvPr>
        </p:nvSpPr>
        <p:spPr/>
        <p:txBody>
          <a:bodyPr/>
          <a:lstStyle/>
          <a:p>
            <a:fld id="{58DD293B-D8D0-431A-BBD3-F7FF1DD91784}" type="datetimeFigureOut">
              <a:rPr lang="en-US" smtClean="0"/>
              <a:t>7/5/2017</a:t>
            </a:fld>
            <a:endParaRPr lang="en-US"/>
          </a:p>
        </p:txBody>
      </p:sp>
      <p:sp>
        <p:nvSpPr>
          <p:cNvPr id="8" name="Footer Placeholder 7">
            <a:extLst>
              <a:ext uri="{FF2B5EF4-FFF2-40B4-BE49-F238E27FC236}">
                <a16:creationId xmlns:a16="http://schemas.microsoft.com/office/drawing/2014/main" id="{F3BAB9DA-466A-4757-8154-FE316C9B3E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0BD98-8F1E-41B0-A622-8C5E95DA2BC4}"/>
              </a:ext>
            </a:extLst>
          </p:cNvPr>
          <p:cNvSpPr>
            <a:spLocks noGrp="1"/>
          </p:cNvSpPr>
          <p:nvPr>
            <p:ph type="sldNum" sz="quarter" idx="12"/>
          </p:nvPr>
        </p:nvSpPr>
        <p:spPr/>
        <p:txBody>
          <a:bodyPr/>
          <a:lstStyle/>
          <a:p>
            <a:fld id="{2DCCC896-0300-4576-ADB3-6A10FD79B701}" type="slidenum">
              <a:rPr lang="en-US" smtClean="0"/>
              <a:t>‹#›</a:t>
            </a:fld>
            <a:endParaRPr lang="en-US"/>
          </a:p>
        </p:txBody>
      </p:sp>
    </p:spTree>
    <p:extLst>
      <p:ext uri="{BB962C8B-B14F-4D97-AF65-F5344CB8AC3E}">
        <p14:creationId xmlns:p14="http://schemas.microsoft.com/office/powerpoint/2010/main" val="247331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F6480-3416-4D00-BE92-5285CC4512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9DF488-F653-4CFB-A1C6-C11A0CFAC098}"/>
              </a:ext>
            </a:extLst>
          </p:cNvPr>
          <p:cNvSpPr>
            <a:spLocks noGrp="1"/>
          </p:cNvSpPr>
          <p:nvPr>
            <p:ph type="dt" sz="half" idx="10"/>
          </p:nvPr>
        </p:nvSpPr>
        <p:spPr/>
        <p:txBody>
          <a:bodyPr/>
          <a:lstStyle/>
          <a:p>
            <a:fld id="{58DD293B-D8D0-431A-BBD3-F7FF1DD91784}" type="datetimeFigureOut">
              <a:rPr lang="en-US" smtClean="0"/>
              <a:t>7/5/2017</a:t>
            </a:fld>
            <a:endParaRPr lang="en-US"/>
          </a:p>
        </p:txBody>
      </p:sp>
      <p:sp>
        <p:nvSpPr>
          <p:cNvPr id="4" name="Footer Placeholder 3">
            <a:extLst>
              <a:ext uri="{FF2B5EF4-FFF2-40B4-BE49-F238E27FC236}">
                <a16:creationId xmlns:a16="http://schemas.microsoft.com/office/drawing/2014/main" id="{604BE6EA-E569-4EA8-838F-36C9906FE2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B1D694-7449-4C16-A3A4-7F38F46D351C}"/>
              </a:ext>
            </a:extLst>
          </p:cNvPr>
          <p:cNvSpPr>
            <a:spLocks noGrp="1"/>
          </p:cNvSpPr>
          <p:nvPr>
            <p:ph type="sldNum" sz="quarter" idx="12"/>
          </p:nvPr>
        </p:nvSpPr>
        <p:spPr/>
        <p:txBody>
          <a:bodyPr/>
          <a:lstStyle/>
          <a:p>
            <a:fld id="{2DCCC896-0300-4576-ADB3-6A10FD79B701}" type="slidenum">
              <a:rPr lang="en-US" smtClean="0"/>
              <a:t>‹#›</a:t>
            </a:fld>
            <a:endParaRPr lang="en-US"/>
          </a:p>
        </p:txBody>
      </p:sp>
    </p:spTree>
    <p:extLst>
      <p:ext uri="{BB962C8B-B14F-4D97-AF65-F5344CB8AC3E}">
        <p14:creationId xmlns:p14="http://schemas.microsoft.com/office/powerpoint/2010/main" val="37393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8B84B4-BEF6-453C-9765-47ED27D31CA0}"/>
              </a:ext>
            </a:extLst>
          </p:cNvPr>
          <p:cNvSpPr>
            <a:spLocks noGrp="1"/>
          </p:cNvSpPr>
          <p:nvPr>
            <p:ph type="dt" sz="half" idx="10"/>
          </p:nvPr>
        </p:nvSpPr>
        <p:spPr/>
        <p:txBody>
          <a:bodyPr/>
          <a:lstStyle/>
          <a:p>
            <a:fld id="{58DD293B-D8D0-431A-BBD3-F7FF1DD91784}" type="datetimeFigureOut">
              <a:rPr lang="en-US" smtClean="0"/>
              <a:t>7/5/2017</a:t>
            </a:fld>
            <a:endParaRPr lang="en-US"/>
          </a:p>
        </p:txBody>
      </p:sp>
      <p:sp>
        <p:nvSpPr>
          <p:cNvPr id="3" name="Footer Placeholder 2">
            <a:extLst>
              <a:ext uri="{FF2B5EF4-FFF2-40B4-BE49-F238E27FC236}">
                <a16:creationId xmlns:a16="http://schemas.microsoft.com/office/drawing/2014/main" id="{B8161375-B28E-44F1-88B8-00D505F995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0DC2BD-18A1-4CAA-9985-74CEDDDC4D24}"/>
              </a:ext>
            </a:extLst>
          </p:cNvPr>
          <p:cNvSpPr>
            <a:spLocks noGrp="1"/>
          </p:cNvSpPr>
          <p:nvPr>
            <p:ph type="sldNum" sz="quarter" idx="12"/>
          </p:nvPr>
        </p:nvSpPr>
        <p:spPr/>
        <p:txBody>
          <a:bodyPr/>
          <a:lstStyle/>
          <a:p>
            <a:fld id="{2DCCC896-0300-4576-ADB3-6A10FD79B701}" type="slidenum">
              <a:rPr lang="en-US" smtClean="0"/>
              <a:t>‹#›</a:t>
            </a:fld>
            <a:endParaRPr lang="en-US"/>
          </a:p>
        </p:txBody>
      </p:sp>
    </p:spTree>
    <p:extLst>
      <p:ext uri="{BB962C8B-B14F-4D97-AF65-F5344CB8AC3E}">
        <p14:creationId xmlns:p14="http://schemas.microsoft.com/office/powerpoint/2010/main" val="1283796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CE870-9BFE-495D-9814-9FA7A13A97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815B22-4714-4DE0-9631-86C0D04433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97C446-F0CC-4672-863A-41FBB6A2B4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9327034-DACB-4CA9-B0C2-24C9A359432A}"/>
              </a:ext>
            </a:extLst>
          </p:cNvPr>
          <p:cNvSpPr>
            <a:spLocks noGrp="1"/>
          </p:cNvSpPr>
          <p:nvPr>
            <p:ph type="dt" sz="half" idx="10"/>
          </p:nvPr>
        </p:nvSpPr>
        <p:spPr/>
        <p:txBody>
          <a:bodyPr/>
          <a:lstStyle/>
          <a:p>
            <a:fld id="{58DD293B-D8D0-431A-BBD3-F7FF1DD91784}" type="datetimeFigureOut">
              <a:rPr lang="en-US" smtClean="0"/>
              <a:t>7/5/2017</a:t>
            </a:fld>
            <a:endParaRPr lang="en-US"/>
          </a:p>
        </p:txBody>
      </p:sp>
      <p:sp>
        <p:nvSpPr>
          <p:cNvPr id="6" name="Footer Placeholder 5">
            <a:extLst>
              <a:ext uri="{FF2B5EF4-FFF2-40B4-BE49-F238E27FC236}">
                <a16:creationId xmlns:a16="http://schemas.microsoft.com/office/drawing/2014/main" id="{190E97DA-365D-4A84-B462-87DAFABEBC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67835-A657-413D-9791-7BD5A1F76817}"/>
              </a:ext>
            </a:extLst>
          </p:cNvPr>
          <p:cNvSpPr>
            <a:spLocks noGrp="1"/>
          </p:cNvSpPr>
          <p:nvPr>
            <p:ph type="sldNum" sz="quarter" idx="12"/>
          </p:nvPr>
        </p:nvSpPr>
        <p:spPr/>
        <p:txBody>
          <a:bodyPr/>
          <a:lstStyle/>
          <a:p>
            <a:fld id="{2DCCC896-0300-4576-ADB3-6A10FD79B701}" type="slidenum">
              <a:rPr lang="en-US" smtClean="0"/>
              <a:t>‹#›</a:t>
            </a:fld>
            <a:endParaRPr lang="en-US"/>
          </a:p>
        </p:txBody>
      </p:sp>
    </p:spTree>
    <p:extLst>
      <p:ext uri="{BB962C8B-B14F-4D97-AF65-F5344CB8AC3E}">
        <p14:creationId xmlns:p14="http://schemas.microsoft.com/office/powerpoint/2010/main" val="2229569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38E4-A6FD-4283-95D8-D99B7A788B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354D9C-B24E-4D4F-85D0-72A35043EF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14199C-4110-47AA-B48F-5F934A8EC1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CA9836-8481-49E1-AC0F-C6A0B5C18250}"/>
              </a:ext>
            </a:extLst>
          </p:cNvPr>
          <p:cNvSpPr>
            <a:spLocks noGrp="1"/>
          </p:cNvSpPr>
          <p:nvPr>
            <p:ph type="dt" sz="half" idx="10"/>
          </p:nvPr>
        </p:nvSpPr>
        <p:spPr/>
        <p:txBody>
          <a:bodyPr/>
          <a:lstStyle/>
          <a:p>
            <a:fld id="{58DD293B-D8D0-431A-BBD3-F7FF1DD91784}" type="datetimeFigureOut">
              <a:rPr lang="en-US" smtClean="0"/>
              <a:t>7/5/2017</a:t>
            </a:fld>
            <a:endParaRPr lang="en-US"/>
          </a:p>
        </p:txBody>
      </p:sp>
      <p:sp>
        <p:nvSpPr>
          <p:cNvPr id="6" name="Footer Placeholder 5">
            <a:extLst>
              <a:ext uri="{FF2B5EF4-FFF2-40B4-BE49-F238E27FC236}">
                <a16:creationId xmlns:a16="http://schemas.microsoft.com/office/drawing/2014/main" id="{A9AFE4F1-1D4E-43FC-A14F-9D3F09CBB5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D2FB0E-2109-4A04-BACC-64BB8CA8FE30}"/>
              </a:ext>
            </a:extLst>
          </p:cNvPr>
          <p:cNvSpPr>
            <a:spLocks noGrp="1"/>
          </p:cNvSpPr>
          <p:nvPr>
            <p:ph type="sldNum" sz="quarter" idx="12"/>
          </p:nvPr>
        </p:nvSpPr>
        <p:spPr/>
        <p:txBody>
          <a:bodyPr/>
          <a:lstStyle/>
          <a:p>
            <a:fld id="{2DCCC896-0300-4576-ADB3-6A10FD79B701}" type="slidenum">
              <a:rPr lang="en-US" smtClean="0"/>
              <a:t>‹#›</a:t>
            </a:fld>
            <a:endParaRPr lang="en-US"/>
          </a:p>
        </p:txBody>
      </p:sp>
    </p:spTree>
    <p:extLst>
      <p:ext uri="{BB962C8B-B14F-4D97-AF65-F5344CB8AC3E}">
        <p14:creationId xmlns:p14="http://schemas.microsoft.com/office/powerpoint/2010/main" val="863437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2E25B1-FF68-4BDA-87DD-1E4618824C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93B452-F257-4E6A-9783-F91C7F32CE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CE98D4-5A75-4F19-8E49-2B65626055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DD293B-D8D0-431A-BBD3-F7FF1DD91784}" type="datetimeFigureOut">
              <a:rPr lang="en-US" smtClean="0"/>
              <a:t>7/5/2017</a:t>
            </a:fld>
            <a:endParaRPr lang="en-US"/>
          </a:p>
        </p:txBody>
      </p:sp>
      <p:sp>
        <p:nvSpPr>
          <p:cNvPr id="5" name="Footer Placeholder 4">
            <a:extLst>
              <a:ext uri="{FF2B5EF4-FFF2-40B4-BE49-F238E27FC236}">
                <a16:creationId xmlns:a16="http://schemas.microsoft.com/office/drawing/2014/main" id="{5A005F58-856F-436F-BA57-D903F12258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C0B5EA-B21E-40F9-ADDA-3A84F81872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CCC896-0300-4576-ADB3-6A10FD79B701}" type="slidenum">
              <a:rPr lang="en-US" smtClean="0"/>
              <a:t>‹#›</a:t>
            </a:fld>
            <a:endParaRPr lang="en-US"/>
          </a:p>
        </p:txBody>
      </p:sp>
    </p:spTree>
    <p:extLst>
      <p:ext uri="{BB962C8B-B14F-4D97-AF65-F5344CB8AC3E}">
        <p14:creationId xmlns:p14="http://schemas.microsoft.com/office/powerpoint/2010/main" val="685975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4435-4469-40B2-8D48-D31D89CB2C23}"/>
              </a:ext>
            </a:extLst>
          </p:cNvPr>
          <p:cNvSpPr>
            <a:spLocks noGrp="1"/>
          </p:cNvSpPr>
          <p:nvPr>
            <p:ph type="ctrTitle"/>
          </p:nvPr>
        </p:nvSpPr>
        <p:spPr/>
        <p:txBody>
          <a:bodyPr/>
          <a:lstStyle/>
          <a:p>
            <a:r>
              <a:rPr lang="en-US" dirty="0"/>
              <a:t>Mom’s Connection</a:t>
            </a:r>
          </a:p>
        </p:txBody>
      </p:sp>
      <p:sp>
        <p:nvSpPr>
          <p:cNvPr id="3" name="Subtitle 2">
            <a:extLst>
              <a:ext uri="{FF2B5EF4-FFF2-40B4-BE49-F238E27FC236}">
                <a16:creationId xmlns:a16="http://schemas.microsoft.com/office/drawing/2014/main" id="{F9E2EB59-5F60-4AEF-8B17-A621124EF268}"/>
              </a:ext>
            </a:extLst>
          </p:cNvPr>
          <p:cNvSpPr>
            <a:spLocks noGrp="1"/>
          </p:cNvSpPr>
          <p:nvPr>
            <p:ph type="subTitle" idx="1"/>
          </p:nvPr>
        </p:nvSpPr>
        <p:spPr/>
        <p:txBody>
          <a:bodyPr/>
          <a:lstStyle/>
          <a:p>
            <a:r>
              <a:rPr lang="en-US" dirty="0"/>
              <a:t>A site for new Mom’s in Loudoun County to Connect</a:t>
            </a:r>
          </a:p>
        </p:txBody>
      </p:sp>
    </p:spTree>
    <p:extLst>
      <p:ext uri="{BB962C8B-B14F-4D97-AF65-F5344CB8AC3E}">
        <p14:creationId xmlns:p14="http://schemas.microsoft.com/office/powerpoint/2010/main" val="3821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1FB1A-C0AB-48E3-9776-78FBEBFA3279}"/>
              </a:ext>
            </a:extLst>
          </p:cNvPr>
          <p:cNvSpPr>
            <a:spLocks noGrp="1"/>
          </p:cNvSpPr>
          <p:nvPr>
            <p:ph type="title"/>
          </p:nvPr>
        </p:nvSpPr>
        <p:spPr/>
        <p:txBody>
          <a:bodyPr/>
          <a:lstStyle/>
          <a:p>
            <a:r>
              <a:rPr lang="en-US" dirty="0"/>
              <a:t>Team 4 Members</a:t>
            </a:r>
          </a:p>
        </p:txBody>
      </p:sp>
      <p:sp>
        <p:nvSpPr>
          <p:cNvPr id="3" name="Content Placeholder 2">
            <a:extLst>
              <a:ext uri="{FF2B5EF4-FFF2-40B4-BE49-F238E27FC236}">
                <a16:creationId xmlns:a16="http://schemas.microsoft.com/office/drawing/2014/main" id="{972DF7F2-6300-4BD8-95EB-692BD23F91B4}"/>
              </a:ext>
            </a:extLst>
          </p:cNvPr>
          <p:cNvSpPr>
            <a:spLocks noGrp="1"/>
          </p:cNvSpPr>
          <p:nvPr>
            <p:ph idx="1"/>
          </p:nvPr>
        </p:nvSpPr>
        <p:spPr/>
        <p:txBody>
          <a:bodyPr/>
          <a:lstStyle/>
          <a:p>
            <a:r>
              <a:rPr lang="en-US" dirty="0"/>
              <a:t>Morgan Chastain</a:t>
            </a:r>
          </a:p>
          <a:p>
            <a:r>
              <a:rPr lang="en-US" dirty="0"/>
              <a:t>Michael </a:t>
            </a:r>
            <a:r>
              <a:rPr lang="en-US" dirty="0" err="1"/>
              <a:t>Megarbane</a:t>
            </a:r>
            <a:endParaRPr lang="en-US" dirty="0"/>
          </a:p>
          <a:p>
            <a:r>
              <a:rPr lang="en-US" dirty="0"/>
              <a:t>Jason Henry</a:t>
            </a:r>
          </a:p>
        </p:txBody>
      </p:sp>
    </p:spTree>
    <p:extLst>
      <p:ext uri="{BB962C8B-B14F-4D97-AF65-F5344CB8AC3E}">
        <p14:creationId xmlns:p14="http://schemas.microsoft.com/office/powerpoint/2010/main" val="554176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EA62E-0AA8-4F10-8C64-F554B39D7A84}"/>
              </a:ext>
            </a:extLst>
          </p:cNvPr>
          <p:cNvSpPr>
            <a:spLocks noGrp="1"/>
          </p:cNvSpPr>
          <p:nvPr>
            <p:ph type="title"/>
          </p:nvPr>
        </p:nvSpPr>
        <p:spPr/>
        <p:txBody>
          <a:bodyPr/>
          <a:lstStyle/>
          <a:p>
            <a:r>
              <a:rPr lang="en-US" dirty="0"/>
              <a:t>Site Concept/Scope</a:t>
            </a:r>
          </a:p>
        </p:txBody>
      </p:sp>
      <p:sp>
        <p:nvSpPr>
          <p:cNvPr id="3" name="Content Placeholder 2">
            <a:extLst>
              <a:ext uri="{FF2B5EF4-FFF2-40B4-BE49-F238E27FC236}">
                <a16:creationId xmlns:a16="http://schemas.microsoft.com/office/drawing/2014/main" id="{4BCBB2E2-ACE7-433E-A20D-C9C38EBFC7E5}"/>
              </a:ext>
            </a:extLst>
          </p:cNvPr>
          <p:cNvSpPr>
            <a:spLocks noGrp="1"/>
          </p:cNvSpPr>
          <p:nvPr>
            <p:ph idx="1"/>
          </p:nvPr>
        </p:nvSpPr>
        <p:spPr/>
        <p:txBody>
          <a:bodyPr/>
          <a:lstStyle/>
          <a:p>
            <a:pPr marL="0" indent="0">
              <a:buNone/>
            </a:pPr>
            <a:r>
              <a:rPr lang="en-US" dirty="0"/>
              <a:t>Concept</a:t>
            </a:r>
          </a:p>
          <a:p>
            <a:r>
              <a:rPr lang="en-US" dirty="0"/>
              <a:t>To address a problem many new mothers have….. finding other new moms to connect with.  </a:t>
            </a:r>
          </a:p>
          <a:p>
            <a:pPr marL="0" indent="0">
              <a:buNone/>
            </a:pPr>
            <a:r>
              <a:rPr lang="en-US" dirty="0"/>
              <a:t>Scope</a:t>
            </a:r>
          </a:p>
          <a:p>
            <a:r>
              <a:rPr lang="en-US" dirty="0"/>
              <a:t>The first version of the site will be limited to the Loudoun County, VA region.</a:t>
            </a:r>
          </a:p>
          <a:p>
            <a:endParaRPr lang="en-US" dirty="0"/>
          </a:p>
        </p:txBody>
      </p:sp>
    </p:spTree>
    <p:extLst>
      <p:ext uri="{BB962C8B-B14F-4D97-AF65-F5344CB8AC3E}">
        <p14:creationId xmlns:p14="http://schemas.microsoft.com/office/powerpoint/2010/main" val="6481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1E44F-F2CF-4583-80B8-284F5EF4044F}"/>
              </a:ext>
            </a:extLst>
          </p:cNvPr>
          <p:cNvSpPr>
            <a:spLocks noGrp="1"/>
          </p:cNvSpPr>
          <p:nvPr>
            <p:ph type="title"/>
          </p:nvPr>
        </p:nvSpPr>
        <p:spPr/>
        <p:txBody>
          <a:bodyPr/>
          <a:lstStyle/>
          <a:p>
            <a:r>
              <a:rPr lang="en-US" dirty="0"/>
              <a:t>Technology Stack</a:t>
            </a:r>
          </a:p>
        </p:txBody>
      </p:sp>
      <p:sp>
        <p:nvSpPr>
          <p:cNvPr id="3" name="Content Placeholder 2">
            <a:extLst>
              <a:ext uri="{FF2B5EF4-FFF2-40B4-BE49-F238E27FC236}">
                <a16:creationId xmlns:a16="http://schemas.microsoft.com/office/drawing/2014/main" id="{70BD9D51-78E8-4100-A50D-2369B8F2C276}"/>
              </a:ext>
            </a:extLst>
          </p:cNvPr>
          <p:cNvSpPr>
            <a:spLocks noGrp="1"/>
          </p:cNvSpPr>
          <p:nvPr>
            <p:ph idx="1"/>
          </p:nvPr>
        </p:nvSpPr>
        <p:spPr/>
        <p:txBody>
          <a:bodyPr>
            <a:normAutofit fontScale="92500" lnSpcReduction="10000"/>
          </a:bodyPr>
          <a:lstStyle/>
          <a:p>
            <a:r>
              <a:rPr lang="en-US" dirty="0"/>
              <a:t>Html</a:t>
            </a:r>
          </a:p>
          <a:p>
            <a:r>
              <a:rPr lang="en-US" dirty="0" err="1"/>
              <a:t>Css</a:t>
            </a:r>
            <a:endParaRPr lang="en-US" dirty="0"/>
          </a:p>
          <a:p>
            <a:r>
              <a:rPr lang="en-US" dirty="0"/>
              <a:t>Bootstrap</a:t>
            </a:r>
          </a:p>
          <a:p>
            <a:r>
              <a:rPr lang="en-US" dirty="0" err="1"/>
              <a:t>Javascript</a:t>
            </a:r>
            <a:endParaRPr lang="en-US" dirty="0"/>
          </a:p>
          <a:p>
            <a:r>
              <a:rPr lang="en-US" dirty="0" err="1"/>
              <a:t>Jquery</a:t>
            </a:r>
            <a:endParaRPr lang="en-US" dirty="0"/>
          </a:p>
          <a:p>
            <a:r>
              <a:rPr lang="en-US" dirty="0"/>
              <a:t>Google maps – Geocoding and </a:t>
            </a:r>
            <a:r>
              <a:rPr lang="en-US" dirty="0" err="1"/>
              <a:t>realtime</a:t>
            </a:r>
            <a:r>
              <a:rPr lang="en-US" dirty="0"/>
              <a:t> mapping APIs</a:t>
            </a:r>
          </a:p>
          <a:p>
            <a:r>
              <a:rPr lang="en-US" dirty="0"/>
              <a:t>Event site – some text about what this is</a:t>
            </a:r>
          </a:p>
          <a:p>
            <a:r>
              <a:rPr lang="en-US" dirty="0"/>
              <a:t>Firebase – NoSQL Database service</a:t>
            </a:r>
          </a:p>
          <a:p>
            <a:r>
              <a:rPr lang="en-US" dirty="0"/>
              <a:t>Collaboration</a:t>
            </a:r>
          </a:p>
          <a:p>
            <a:pPr lvl="1"/>
            <a:r>
              <a:rPr lang="en-US" dirty="0" err="1"/>
              <a:t>Github</a:t>
            </a:r>
            <a:r>
              <a:rPr lang="en-US" dirty="0"/>
              <a:t> – Source code control/repo</a:t>
            </a:r>
          </a:p>
          <a:p>
            <a:pPr lvl="1"/>
            <a:endParaRPr lang="en-US" dirty="0"/>
          </a:p>
        </p:txBody>
      </p:sp>
    </p:spTree>
    <p:extLst>
      <p:ext uri="{BB962C8B-B14F-4D97-AF65-F5344CB8AC3E}">
        <p14:creationId xmlns:p14="http://schemas.microsoft.com/office/powerpoint/2010/main" val="1242047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919E6-0BF8-4421-B485-159BDAE87565}"/>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59BB8BE1-7858-4662-ACC6-05E9DD89DAEE}"/>
              </a:ext>
            </a:extLst>
          </p:cNvPr>
          <p:cNvSpPr>
            <a:spLocks noGrp="1"/>
          </p:cNvSpPr>
          <p:nvPr>
            <p:ph idx="1"/>
          </p:nvPr>
        </p:nvSpPr>
        <p:spPr/>
        <p:txBody>
          <a:bodyPr>
            <a:normAutofit fontScale="92500" lnSpcReduction="20000"/>
          </a:bodyPr>
          <a:lstStyle/>
          <a:p>
            <a:r>
              <a:rPr lang="en-US" dirty="0"/>
              <a:t>User Login</a:t>
            </a:r>
          </a:p>
          <a:p>
            <a:pPr lvl="1"/>
            <a:r>
              <a:rPr lang="en-US" dirty="0"/>
              <a:t>Validates user information from Firebase data source</a:t>
            </a:r>
          </a:p>
          <a:p>
            <a:r>
              <a:rPr lang="en-US" dirty="0"/>
              <a:t>User Registration</a:t>
            </a:r>
          </a:p>
          <a:p>
            <a:pPr lvl="1"/>
            <a:r>
              <a:rPr lang="en-US" dirty="0"/>
              <a:t>Validates and saves new member information to Firebase data source</a:t>
            </a:r>
          </a:p>
          <a:p>
            <a:r>
              <a:rPr lang="en-US" dirty="0"/>
              <a:t>View Members</a:t>
            </a:r>
          </a:p>
          <a:p>
            <a:pPr lvl="1"/>
            <a:r>
              <a:rPr lang="en-US" dirty="0"/>
              <a:t>Pulls Mom’s connect members from Firebase for review</a:t>
            </a:r>
          </a:p>
          <a:p>
            <a:r>
              <a:rPr lang="en-US" dirty="0"/>
              <a:t>Parks listing</a:t>
            </a:r>
          </a:p>
          <a:p>
            <a:pPr lvl="1"/>
            <a:r>
              <a:rPr lang="en-US" dirty="0"/>
              <a:t>Pulls park information from Firebase</a:t>
            </a:r>
          </a:p>
          <a:p>
            <a:pPr lvl="1"/>
            <a:r>
              <a:rPr lang="en-US" dirty="0"/>
              <a:t>Add new park feature</a:t>
            </a:r>
          </a:p>
          <a:p>
            <a:pPr lvl="1"/>
            <a:r>
              <a:rPr lang="en-US" dirty="0"/>
              <a:t>Calls google maps API to show location based on geocode reference data</a:t>
            </a:r>
          </a:p>
          <a:p>
            <a:r>
              <a:rPr lang="en-US" dirty="0"/>
              <a:t>Local Active Groups</a:t>
            </a:r>
          </a:p>
          <a:p>
            <a:pPr lvl="1"/>
            <a:r>
              <a:rPr lang="en-US" dirty="0"/>
              <a:t>Pulls local group information from API call to </a:t>
            </a:r>
            <a:r>
              <a:rPr lang="en-US" dirty="0" err="1"/>
              <a:t>MeetUp</a:t>
            </a:r>
            <a:endParaRPr lang="en-US" dirty="0"/>
          </a:p>
        </p:txBody>
      </p:sp>
    </p:spTree>
    <p:extLst>
      <p:ext uri="{BB962C8B-B14F-4D97-AF65-F5344CB8AC3E}">
        <p14:creationId xmlns:p14="http://schemas.microsoft.com/office/powerpoint/2010/main" val="2048087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6AE5B-564F-4B77-A4AE-048DBFFF8BA9}"/>
              </a:ext>
            </a:extLst>
          </p:cNvPr>
          <p:cNvSpPr>
            <a:spLocks noGrp="1"/>
          </p:cNvSpPr>
          <p:nvPr>
            <p:ph type="title"/>
          </p:nvPr>
        </p:nvSpPr>
        <p:spPr/>
        <p:txBody>
          <a:bodyPr/>
          <a:lstStyle/>
          <a:p>
            <a:r>
              <a:rPr lang="en-US" dirty="0"/>
              <a:t>Mom’s Connect Navigation</a:t>
            </a:r>
          </a:p>
        </p:txBody>
      </p:sp>
      <p:graphicFrame>
        <p:nvGraphicFramePr>
          <p:cNvPr id="4" name="Content Placeholder 3">
            <a:extLst>
              <a:ext uri="{FF2B5EF4-FFF2-40B4-BE49-F238E27FC236}">
                <a16:creationId xmlns:a16="http://schemas.microsoft.com/office/drawing/2014/main" id="{10B88FCF-57F7-4386-977D-9EC33CD1EB8A}"/>
              </a:ext>
            </a:extLst>
          </p:cNvPr>
          <p:cNvGraphicFramePr>
            <a:graphicFrameLocks noGrp="1"/>
          </p:cNvGraphicFramePr>
          <p:nvPr>
            <p:ph idx="1"/>
            <p:extLst>
              <p:ext uri="{D42A27DB-BD31-4B8C-83A1-F6EECF244321}">
                <p14:modId xmlns:p14="http://schemas.microsoft.com/office/powerpoint/2010/main" val="229148172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109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1A6A9-BABF-4909-943D-80A8D6DC903C}"/>
              </a:ext>
            </a:extLst>
          </p:cNvPr>
          <p:cNvSpPr>
            <a:spLocks noGrp="1"/>
          </p:cNvSpPr>
          <p:nvPr>
            <p:ph type="title"/>
          </p:nvPr>
        </p:nvSpPr>
        <p:spPr/>
        <p:txBody>
          <a:bodyPr/>
          <a:lstStyle/>
          <a:p>
            <a:r>
              <a:rPr lang="en-US" dirty="0"/>
              <a:t>Demonstration</a:t>
            </a:r>
          </a:p>
        </p:txBody>
      </p:sp>
      <p:sp>
        <p:nvSpPr>
          <p:cNvPr id="3" name="Content Placeholder 2">
            <a:extLst>
              <a:ext uri="{FF2B5EF4-FFF2-40B4-BE49-F238E27FC236}">
                <a16:creationId xmlns:a16="http://schemas.microsoft.com/office/drawing/2014/main" id="{B573CD36-A0CA-4F0F-8F58-BEAA8F17306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82786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261</Words>
  <Application>Microsoft Office PowerPoint</Application>
  <PresentationFormat>Widescreen</PresentationFormat>
  <Paragraphs>47</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Mom’s Connection</vt:lpstr>
      <vt:lpstr>Team 4 Members</vt:lpstr>
      <vt:lpstr>Site Concept/Scope</vt:lpstr>
      <vt:lpstr>Technology Stack</vt:lpstr>
      <vt:lpstr>Features</vt:lpstr>
      <vt:lpstr>Mom’s Connect Navigation</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jahenry@gwmail.gwu.edu</dc:creator>
  <cp:lastModifiedBy>jahenry@gwmail.gwu.edu</cp:lastModifiedBy>
  <cp:revision>9</cp:revision>
  <dcterms:created xsi:type="dcterms:W3CDTF">2017-06-24T15:29:04Z</dcterms:created>
  <dcterms:modified xsi:type="dcterms:W3CDTF">2017-07-06T01:10:07Z</dcterms:modified>
</cp:coreProperties>
</file>