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Engineering and Auto-Industry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   </a:t>
            </a:r>
            <a:r>
              <a:rPr lang="en" sz="2000"/>
              <a:t>Presented by: Mohsin Mehmood, Hafeez Shittu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Anti-Lock Braking System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mechatronics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Steering response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ABS Components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Hydraulic control valves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different valves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1st allows fluid passage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2nd separates fluid passage to brake master cylinder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3rd connects the wheel brake cylinder to the fluid return line.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Wheel speed sensors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Electromagnetic proximity sensor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Electronic Control Unit(ABS Components Continued)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circuits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Micro-controllers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circuits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Micro-controllers after 2000s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CAN-Bus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FlexRay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Lin-Bus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Intel CPU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Arm based Processor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AVR microcontroller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8051 Microcontroller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PIC microcontroller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 of new sensors in Automobiles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Lane departure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NIght vision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airbags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Laser radar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Tire gauge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Tire pressure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Steering angle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Wheel speed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Side Curtain sensors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Auto-industry and mechanical systems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Mechatronics in different aspects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Mechatronics and Safety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Mechatronics and auto-industry’s future.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Revolution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1980s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boom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Vehicle Mechatronic system: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Engine Management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Suspension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Brakes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Economy and 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Enhanced Functionality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Environmental protection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Safety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Enhanced Functionality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Engine basics: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Engine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Piston and rotating crankshaft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Four stroke otto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Induction strokes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 strokes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stroke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Exhaust cycle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 (Engine Basics)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Spark plug timing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Valve control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/>
              <a:t>Mechanical solution for ignition timing and fuel delivery</a:t>
            </a:r>
            <a:endParaRPr sz="27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voltage electricity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Contact breaker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Carburettor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Mechatronics solution to Engine management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Non-COntact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Electronic Ignition Control Unit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Micro-Processors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Crankshaft and camshaft sensors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Knock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Lamda/Oxygen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Throttle position sensor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Water temperatures sensor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intepretation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 circuits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Amplifiers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Fault memory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Mechatronics and ECU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