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ab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11" Type="http://schemas.openxmlformats.org/officeDocument/2006/relationships/slide" Target="slides/slide7.xml"/><Relationship Id="rId22" Type="http://schemas.openxmlformats.org/officeDocument/2006/relationships/font" Target="fonts/Cabin-italic.fntdata"/><Relationship Id="rId10" Type="http://schemas.openxmlformats.org/officeDocument/2006/relationships/slide" Target="slides/slide6.xml"/><Relationship Id="rId21" Type="http://schemas.openxmlformats.org/officeDocument/2006/relationships/font" Target="fonts/Cabin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</a:pPr>
            <a:r>
              <a:rPr lang="en-US" sz="3600"/>
              <a:t>FORCE SENSING IN MEDICAL ROBOTICS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PRESENTED BY: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MOHSIN MEHMOOD &amp; Hafeez Shittu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MODELLING OF A NON-LINEAR STRESS-STRAIN FUNCTION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Hyper elastic theory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Stress-strain in Tissue mechanics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Fung function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718" y="2204708"/>
            <a:ext cx="3159802" cy="45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718" y="3254365"/>
            <a:ext cx="4597168" cy="45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9718" y="4241790"/>
            <a:ext cx="5003018" cy="53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MODELLING OF LINEAR VISCOELASTICITY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Super-position Principle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Stress proportionality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General differential equation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020" y="2743165"/>
            <a:ext cx="4883401" cy="68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BASIC MODELS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Hooke’s law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Vigot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Maxwell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Kelvin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Rheological theory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3216" y="1853754"/>
            <a:ext cx="3664138" cy="104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216" y="3501130"/>
            <a:ext cx="3664138" cy="136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MODELLING OF NON-LINEAR VISCOELASTICITY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Non-linear function addition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Deformation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3216" y="2140568"/>
            <a:ext cx="4737343" cy="66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SOFT TISSUE DIAGNOSIS THROUGH TISSUE-INSTRUMENT INTERACTION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Tradition in Medicine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Empirical formulas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Rolling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Continuous result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075" y="2015733"/>
            <a:ext cx="4089610" cy="327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Early stages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History of Mechatronics in medical sciences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Various discoveries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Robots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Examples (Zeus, Da Vinci model)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7 degrees of freedom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FORCE SENSING TECHNIQUES IN MEDICAL ROBOTICS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Most Common and recent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Application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Sensors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Elastic properties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EXAMPLES OF DISPLACEMENT SENSORS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Digital encoder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Potentiometer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Linear variable differential transformers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Fiber-based sensor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WORKING PRINCIPLE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Mechanical tissue properties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Light detection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Electrical signal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Amplification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Digitization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RECENT SENSOR</a:t>
            </a:r>
            <a:endParaRPr/>
          </a:p>
        </p:txBody>
      </p:sp>
      <p:pic>
        <p:nvPicPr>
          <p:cNvPr id="131" name="Google Shape;13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485" y="1853754"/>
            <a:ext cx="9189462" cy="37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SOLVING ISSUES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Miniaturization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Optical fibers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Modulator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Reflector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211" y="2015732"/>
            <a:ext cx="5061210" cy="367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HEPTIC FEEDBACK DURING ROBOTIC SURGERY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Cutaneous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Kinesthetic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 Vinci surgical system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MIS and miniature force/torque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Force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Evaluating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Cons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5368" y="2131648"/>
            <a:ext cx="2770552" cy="316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SOFT TISSUE DIAGNOSIS THROUGH TISSUE MECHANICAL PROPERTY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Biometric of soft-tissue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Viscoelastic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Stress-strain relationship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Time and strain rate dependency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