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2" r:id="rId1"/>
    <p:sldMasterId id="2147483683" r:id="rId2"/>
  </p:sldMasterIdLst>
  <p:notesMasterIdLst>
    <p:notesMasterId r:id="rId39"/>
  </p:notesMasterIdLst>
  <p:sldIdLst>
    <p:sldId id="256" r:id="rId3"/>
    <p:sldId id="257" r:id="rId4"/>
    <p:sldId id="258" r:id="rId5"/>
    <p:sldId id="259" r:id="rId6"/>
    <p:sldId id="260" r:id="rId7"/>
    <p:sldId id="261" r:id="rId8"/>
    <p:sldId id="262" r:id="rId9"/>
    <p:sldId id="263" r:id="rId10"/>
    <p:sldId id="321" r:id="rId11"/>
    <p:sldId id="316" r:id="rId12"/>
    <p:sldId id="317" r:id="rId13"/>
    <p:sldId id="297" r:id="rId14"/>
    <p:sldId id="298" r:id="rId15"/>
    <p:sldId id="299" r:id="rId16"/>
    <p:sldId id="300" r:id="rId17"/>
    <p:sldId id="302" r:id="rId18"/>
    <p:sldId id="303" r:id="rId19"/>
    <p:sldId id="304" r:id="rId20"/>
    <p:sldId id="305" r:id="rId21"/>
    <p:sldId id="306" r:id="rId22"/>
    <p:sldId id="307" r:id="rId23"/>
    <p:sldId id="308" r:id="rId24"/>
    <p:sldId id="309" r:id="rId25"/>
    <p:sldId id="310" r:id="rId26"/>
    <p:sldId id="278" r:id="rId27"/>
    <p:sldId id="311" r:id="rId28"/>
    <p:sldId id="312" r:id="rId29"/>
    <p:sldId id="322" r:id="rId30"/>
    <p:sldId id="323" r:id="rId31"/>
    <p:sldId id="324" r:id="rId32"/>
    <p:sldId id="318" r:id="rId33"/>
    <p:sldId id="319" r:id="rId34"/>
    <p:sldId id="320" r:id="rId35"/>
    <p:sldId id="325" r:id="rId36"/>
    <p:sldId id="326" r:id="rId37"/>
    <p:sldId id="327" r:id="rId3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65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DEA5D4-7D52-49D3-8979-0F0C087196C8}" type="doc">
      <dgm:prSet loTypeId="urn:microsoft.com/office/officeart/2005/8/layout/process1" loCatId="process" qsTypeId="urn:microsoft.com/office/officeart/2005/8/quickstyle/simple1" qsCatId="simple" csTypeId="urn:microsoft.com/office/officeart/2005/8/colors/accent1_2" csCatId="accent1" phldr="1"/>
      <dgm:spPr/>
    </dgm:pt>
    <dgm:pt modelId="{0B70C9A0-819E-43CD-BED1-8EA3A368F56A}">
      <dgm:prSet phldrT="[Text]"/>
      <dgm:spPr/>
      <dgm:t>
        <a:bodyPr/>
        <a:lstStyle/>
        <a:p>
          <a:r>
            <a:rPr lang="en-US" dirty="0"/>
            <a:t>Research Various Boat designs</a:t>
          </a:r>
        </a:p>
      </dgm:t>
    </dgm:pt>
    <dgm:pt modelId="{D9A8FFC1-91E1-4D1B-AD3E-440E2E4DF8B6}" type="parTrans" cxnId="{97EFF561-8112-4511-BF1A-4289F8C7FEA3}">
      <dgm:prSet/>
      <dgm:spPr/>
      <dgm:t>
        <a:bodyPr/>
        <a:lstStyle/>
        <a:p>
          <a:endParaRPr lang="en-US"/>
        </a:p>
      </dgm:t>
    </dgm:pt>
    <dgm:pt modelId="{21BA935C-427D-4601-A6F8-006FB429A23A}" type="sibTrans" cxnId="{97EFF561-8112-4511-BF1A-4289F8C7FEA3}">
      <dgm:prSet/>
      <dgm:spPr/>
      <dgm:t>
        <a:bodyPr/>
        <a:lstStyle/>
        <a:p>
          <a:endParaRPr lang="en-US"/>
        </a:p>
      </dgm:t>
    </dgm:pt>
    <dgm:pt modelId="{0EB01291-08FD-4344-8E27-448369E70234}">
      <dgm:prSet phldrT="[Text]"/>
      <dgm:spPr/>
      <dgm:t>
        <a:bodyPr/>
        <a:lstStyle/>
        <a:p>
          <a:r>
            <a:rPr lang="en-US" dirty="0"/>
            <a:t>Preliminary Boat designs</a:t>
          </a:r>
        </a:p>
      </dgm:t>
    </dgm:pt>
    <dgm:pt modelId="{8BD7CE7C-5AA1-4983-AEA0-D5651ACC9BB0}" type="parTrans" cxnId="{815A76B2-E33C-4A5F-98DF-34C7AA414F0D}">
      <dgm:prSet/>
      <dgm:spPr/>
      <dgm:t>
        <a:bodyPr/>
        <a:lstStyle/>
        <a:p>
          <a:endParaRPr lang="en-US"/>
        </a:p>
      </dgm:t>
    </dgm:pt>
    <dgm:pt modelId="{F7366B8E-3F92-4443-A752-B9F483E07EFB}" type="sibTrans" cxnId="{815A76B2-E33C-4A5F-98DF-34C7AA414F0D}">
      <dgm:prSet/>
      <dgm:spPr/>
      <dgm:t>
        <a:bodyPr/>
        <a:lstStyle/>
        <a:p>
          <a:endParaRPr lang="en-US"/>
        </a:p>
      </dgm:t>
    </dgm:pt>
    <dgm:pt modelId="{3DD6863D-1CD6-4F26-96E7-92BFDA16406E}">
      <dgm:prSet phldrT="[Text]"/>
      <dgm:spPr/>
      <dgm:t>
        <a:bodyPr/>
        <a:lstStyle/>
        <a:p>
          <a:r>
            <a:rPr lang="en-US"/>
            <a:t>Weight Calculations</a:t>
          </a:r>
        </a:p>
      </dgm:t>
    </dgm:pt>
    <dgm:pt modelId="{D0F90387-0777-4B03-816E-17EC70EF3D20}" type="parTrans" cxnId="{02F38932-F46B-4726-913E-789AB7824925}">
      <dgm:prSet/>
      <dgm:spPr/>
      <dgm:t>
        <a:bodyPr/>
        <a:lstStyle/>
        <a:p>
          <a:endParaRPr lang="en-US"/>
        </a:p>
      </dgm:t>
    </dgm:pt>
    <dgm:pt modelId="{B3587B60-F7F5-4A58-BBE3-0EC6E4BA8F21}" type="sibTrans" cxnId="{02F38932-F46B-4726-913E-789AB7824925}">
      <dgm:prSet/>
      <dgm:spPr/>
      <dgm:t>
        <a:bodyPr/>
        <a:lstStyle/>
        <a:p>
          <a:endParaRPr lang="en-US"/>
        </a:p>
      </dgm:t>
    </dgm:pt>
    <dgm:pt modelId="{E752F8D5-F36B-48DD-9421-FEDD6131F618}" type="pres">
      <dgm:prSet presAssocID="{14DEA5D4-7D52-49D3-8979-0F0C087196C8}" presName="Name0" presStyleCnt="0">
        <dgm:presLayoutVars>
          <dgm:dir/>
          <dgm:resizeHandles val="exact"/>
        </dgm:presLayoutVars>
      </dgm:prSet>
      <dgm:spPr/>
    </dgm:pt>
    <dgm:pt modelId="{9FBBD2FB-C2B8-4964-9B86-78D170CB53B6}" type="pres">
      <dgm:prSet presAssocID="{0B70C9A0-819E-43CD-BED1-8EA3A368F56A}" presName="node" presStyleLbl="node1" presStyleIdx="0" presStyleCnt="3">
        <dgm:presLayoutVars>
          <dgm:bulletEnabled val="1"/>
        </dgm:presLayoutVars>
      </dgm:prSet>
      <dgm:spPr/>
      <dgm:t>
        <a:bodyPr/>
        <a:lstStyle/>
        <a:p>
          <a:endParaRPr lang="en-US"/>
        </a:p>
      </dgm:t>
    </dgm:pt>
    <dgm:pt modelId="{09DEE5BC-EFDE-4567-91BD-E28B741786DC}" type="pres">
      <dgm:prSet presAssocID="{21BA935C-427D-4601-A6F8-006FB429A23A}" presName="sibTrans" presStyleLbl="sibTrans2D1" presStyleIdx="0" presStyleCnt="2"/>
      <dgm:spPr/>
      <dgm:t>
        <a:bodyPr/>
        <a:lstStyle/>
        <a:p>
          <a:endParaRPr lang="en-US"/>
        </a:p>
      </dgm:t>
    </dgm:pt>
    <dgm:pt modelId="{EBA8602C-DA3D-401A-A6F2-788F09856C28}" type="pres">
      <dgm:prSet presAssocID="{21BA935C-427D-4601-A6F8-006FB429A23A}" presName="connectorText" presStyleLbl="sibTrans2D1" presStyleIdx="0" presStyleCnt="2"/>
      <dgm:spPr/>
      <dgm:t>
        <a:bodyPr/>
        <a:lstStyle/>
        <a:p>
          <a:endParaRPr lang="en-US"/>
        </a:p>
      </dgm:t>
    </dgm:pt>
    <dgm:pt modelId="{8BAD4AC7-B1CE-4970-A646-CA3500DE40A2}" type="pres">
      <dgm:prSet presAssocID="{0EB01291-08FD-4344-8E27-448369E70234}" presName="node" presStyleLbl="node1" presStyleIdx="1" presStyleCnt="3">
        <dgm:presLayoutVars>
          <dgm:bulletEnabled val="1"/>
        </dgm:presLayoutVars>
      </dgm:prSet>
      <dgm:spPr/>
      <dgm:t>
        <a:bodyPr/>
        <a:lstStyle/>
        <a:p>
          <a:endParaRPr lang="en-US"/>
        </a:p>
      </dgm:t>
    </dgm:pt>
    <dgm:pt modelId="{AC0BE596-79EE-42F2-8842-532F363DD8D1}" type="pres">
      <dgm:prSet presAssocID="{F7366B8E-3F92-4443-A752-B9F483E07EFB}" presName="sibTrans" presStyleLbl="sibTrans2D1" presStyleIdx="1" presStyleCnt="2"/>
      <dgm:spPr/>
      <dgm:t>
        <a:bodyPr/>
        <a:lstStyle/>
        <a:p>
          <a:endParaRPr lang="en-US"/>
        </a:p>
      </dgm:t>
    </dgm:pt>
    <dgm:pt modelId="{AB9A39A7-9762-44B1-98EF-D9897CD5BE6C}" type="pres">
      <dgm:prSet presAssocID="{F7366B8E-3F92-4443-A752-B9F483E07EFB}" presName="connectorText" presStyleLbl="sibTrans2D1" presStyleIdx="1" presStyleCnt="2"/>
      <dgm:spPr/>
      <dgm:t>
        <a:bodyPr/>
        <a:lstStyle/>
        <a:p>
          <a:endParaRPr lang="en-US"/>
        </a:p>
      </dgm:t>
    </dgm:pt>
    <dgm:pt modelId="{16357338-116A-4741-8A4E-84C5F8046AE0}" type="pres">
      <dgm:prSet presAssocID="{3DD6863D-1CD6-4F26-96E7-92BFDA16406E}" presName="node" presStyleLbl="node1" presStyleIdx="2" presStyleCnt="3">
        <dgm:presLayoutVars>
          <dgm:bulletEnabled val="1"/>
        </dgm:presLayoutVars>
      </dgm:prSet>
      <dgm:spPr/>
      <dgm:t>
        <a:bodyPr/>
        <a:lstStyle/>
        <a:p>
          <a:endParaRPr lang="en-US"/>
        </a:p>
      </dgm:t>
    </dgm:pt>
  </dgm:ptLst>
  <dgm:cxnLst>
    <dgm:cxn modelId="{97EFF561-8112-4511-BF1A-4289F8C7FEA3}" srcId="{14DEA5D4-7D52-49D3-8979-0F0C087196C8}" destId="{0B70C9A0-819E-43CD-BED1-8EA3A368F56A}" srcOrd="0" destOrd="0" parTransId="{D9A8FFC1-91E1-4D1B-AD3E-440E2E4DF8B6}" sibTransId="{21BA935C-427D-4601-A6F8-006FB429A23A}"/>
    <dgm:cxn modelId="{815A76B2-E33C-4A5F-98DF-34C7AA414F0D}" srcId="{14DEA5D4-7D52-49D3-8979-0F0C087196C8}" destId="{0EB01291-08FD-4344-8E27-448369E70234}" srcOrd="1" destOrd="0" parTransId="{8BD7CE7C-5AA1-4983-AEA0-D5651ACC9BB0}" sibTransId="{F7366B8E-3F92-4443-A752-B9F483E07EFB}"/>
    <dgm:cxn modelId="{02F38932-F46B-4726-913E-789AB7824925}" srcId="{14DEA5D4-7D52-49D3-8979-0F0C087196C8}" destId="{3DD6863D-1CD6-4F26-96E7-92BFDA16406E}" srcOrd="2" destOrd="0" parTransId="{D0F90387-0777-4B03-816E-17EC70EF3D20}" sibTransId="{B3587B60-F7F5-4A58-BBE3-0EC6E4BA8F21}"/>
    <dgm:cxn modelId="{2093B8D7-41B8-4ED7-8CFA-29049B1023BB}" type="presOf" srcId="{21BA935C-427D-4601-A6F8-006FB429A23A}" destId="{09DEE5BC-EFDE-4567-91BD-E28B741786DC}" srcOrd="0" destOrd="0" presId="urn:microsoft.com/office/officeart/2005/8/layout/process1"/>
    <dgm:cxn modelId="{54050CA8-DC99-4BA2-86C1-DFA164B0E609}" type="presOf" srcId="{F7366B8E-3F92-4443-A752-B9F483E07EFB}" destId="{AC0BE596-79EE-42F2-8842-532F363DD8D1}" srcOrd="0" destOrd="0" presId="urn:microsoft.com/office/officeart/2005/8/layout/process1"/>
    <dgm:cxn modelId="{71A88CE1-0A75-41A3-B74F-ECFD0221D9F8}" type="presOf" srcId="{0B70C9A0-819E-43CD-BED1-8EA3A368F56A}" destId="{9FBBD2FB-C2B8-4964-9B86-78D170CB53B6}" srcOrd="0" destOrd="0" presId="urn:microsoft.com/office/officeart/2005/8/layout/process1"/>
    <dgm:cxn modelId="{CD8873B6-7D60-44AB-B409-EE9CBB508226}" type="presOf" srcId="{3DD6863D-1CD6-4F26-96E7-92BFDA16406E}" destId="{16357338-116A-4741-8A4E-84C5F8046AE0}" srcOrd="0" destOrd="0" presId="urn:microsoft.com/office/officeart/2005/8/layout/process1"/>
    <dgm:cxn modelId="{CB285F7D-DEF0-440D-8782-0D5C59148B60}" type="presOf" srcId="{0EB01291-08FD-4344-8E27-448369E70234}" destId="{8BAD4AC7-B1CE-4970-A646-CA3500DE40A2}" srcOrd="0" destOrd="0" presId="urn:microsoft.com/office/officeart/2005/8/layout/process1"/>
    <dgm:cxn modelId="{7E965A61-84CE-46FB-AEBE-88AA42593F86}" type="presOf" srcId="{14DEA5D4-7D52-49D3-8979-0F0C087196C8}" destId="{E752F8D5-F36B-48DD-9421-FEDD6131F618}" srcOrd="0" destOrd="0" presId="urn:microsoft.com/office/officeart/2005/8/layout/process1"/>
    <dgm:cxn modelId="{819B428C-FA7A-468C-B96A-1EF9CFFDF1F2}" type="presOf" srcId="{F7366B8E-3F92-4443-A752-B9F483E07EFB}" destId="{AB9A39A7-9762-44B1-98EF-D9897CD5BE6C}" srcOrd="1" destOrd="0" presId="urn:microsoft.com/office/officeart/2005/8/layout/process1"/>
    <dgm:cxn modelId="{C9B8957C-F008-4014-B8FB-928552068A28}" type="presOf" srcId="{21BA935C-427D-4601-A6F8-006FB429A23A}" destId="{EBA8602C-DA3D-401A-A6F2-788F09856C28}" srcOrd="1" destOrd="0" presId="urn:microsoft.com/office/officeart/2005/8/layout/process1"/>
    <dgm:cxn modelId="{D14E523A-121D-4E1C-92AF-A0FEA65EE4F6}" type="presParOf" srcId="{E752F8D5-F36B-48DD-9421-FEDD6131F618}" destId="{9FBBD2FB-C2B8-4964-9B86-78D170CB53B6}" srcOrd="0" destOrd="0" presId="urn:microsoft.com/office/officeart/2005/8/layout/process1"/>
    <dgm:cxn modelId="{046FBC41-4E55-4A39-B666-02D54793AD32}" type="presParOf" srcId="{E752F8D5-F36B-48DD-9421-FEDD6131F618}" destId="{09DEE5BC-EFDE-4567-91BD-E28B741786DC}" srcOrd="1" destOrd="0" presId="urn:microsoft.com/office/officeart/2005/8/layout/process1"/>
    <dgm:cxn modelId="{C2D3D1B8-9E01-4871-96CF-93630EDAC498}" type="presParOf" srcId="{09DEE5BC-EFDE-4567-91BD-E28B741786DC}" destId="{EBA8602C-DA3D-401A-A6F2-788F09856C28}" srcOrd="0" destOrd="0" presId="urn:microsoft.com/office/officeart/2005/8/layout/process1"/>
    <dgm:cxn modelId="{7BF5D107-0BD1-41B6-9D77-9261D5EBF0C7}" type="presParOf" srcId="{E752F8D5-F36B-48DD-9421-FEDD6131F618}" destId="{8BAD4AC7-B1CE-4970-A646-CA3500DE40A2}" srcOrd="2" destOrd="0" presId="urn:microsoft.com/office/officeart/2005/8/layout/process1"/>
    <dgm:cxn modelId="{443FB94D-D671-4DCC-BEF5-71436C95F422}" type="presParOf" srcId="{E752F8D5-F36B-48DD-9421-FEDD6131F618}" destId="{AC0BE596-79EE-42F2-8842-532F363DD8D1}" srcOrd="3" destOrd="0" presId="urn:microsoft.com/office/officeart/2005/8/layout/process1"/>
    <dgm:cxn modelId="{BA2348B3-D80D-4C9F-BE22-1F10093CB89F}" type="presParOf" srcId="{AC0BE596-79EE-42F2-8842-532F363DD8D1}" destId="{AB9A39A7-9762-44B1-98EF-D9897CD5BE6C}" srcOrd="0" destOrd="0" presId="urn:microsoft.com/office/officeart/2005/8/layout/process1"/>
    <dgm:cxn modelId="{5121DAC9-6D5E-4B1C-B020-E2BD946D4EE5}" type="presParOf" srcId="{E752F8D5-F36B-48DD-9421-FEDD6131F618}" destId="{16357338-116A-4741-8A4E-84C5F8046AE0}"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549FFE-2EB2-4B96-99B7-1DEB3FB7D8EA}" type="doc">
      <dgm:prSet loTypeId="urn:microsoft.com/office/officeart/2005/8/layout/process1" loCatId="process" qsTypeId="urn:microsoft.com/office/officeart/2005/8/quickstyle/simple1" qsCatId="simple" csTypeId="urn:microsoft.com/office/officeart/2005/8/colors/accent1_2" csCatId="accent1" phldr="1"/>
      <dgm:spPr/>
    </dgm:pt>
    <dgm:pt modelId="{6A82AC9D-6B03-40A2-A3DA-03D49DF003AA}">
      <dgm:prSet phldrT="[Text]"/>
      <dgm:spPr/>
      <dgm:t>
        <a:bodyPr/>
        <a:lstStyle/>
        <a:p>
          <a:r>
            <a:rPr lang="en-US"/>
            <a:t>Hydrostatic study</a:t>
          </a:r>
        </a:p>
      </dgm:t>
    </dgm:pt>
    <dgm:pt modelId="{F7E4C822-9D8F-45E1-BB1C-B981CD322AA6}" type="parTrans" cxnId="{0B773737-318C-4AB1-88DB-3EDE9A27770F}">
      <dgm:prSet/>
      <dgm:spPr/>
      <dgm:t>
        <a:bodyPr/>
        <a:lstStyle/>
        <a:p>
          <a:endParaRPr lang="en-US"/>
        </a:p>
      </dgm:t>
    </dgm:pt>
    <dgm:pt modelId="{B92617ED-A3CA-481A-8141-FDAA7BB66E7A}" type="sibTrans" cxnId="{0B773737-318C-4AB1-88DB-3EDE9A27770F}">
      <dgm:prSet/>
      <dgm:spPr/>
      <dgm:t>
        <a:bodyPr/>
        <a:lstStyle/>
        <a:p>
          <a:endParaRPr lang="en-US"/>
        </a:p>
      </dgm:t>
    </dgm:pt>
    <dgm:pt modelId="{3254E4A5-6578-4545-BB7E-8A4414E2814A}">
      <dgm:prSet phldrT="[Text]"/>
      <dgm:spPr/>
      <dgm:t>
        <a:bodyPr/>
        <a:lstStyle/>
        <a:p>
          <a:r>
            <a:rPr lang="en-US"/>
            <a:t>Fluid dynamics calculations</a:t>
          </a:r>
        </a:p>
      </dgm:t>
    </dgm:pt>
    <dgm:pt modelId="{1F90A343-6560-4DCD-98FF-63EB551FACAC}" type="parTrans" cxnId="{B131BEE2-A0B9-4FB5-876B-8CC711806A7B}">
      <dgm:prSet/>
      <dgm:spPr/>
      <dgm:t>
        <a:bodyPr/>
        <a:lstStyle/>
        <a:p>
          <a:endParaRPr lang="en-US"/>
        </a:p>
      </dgm:t>
    </dgm:pt>
    <dgm:pt modelId="{8836ADFE-5E9C-4B4B-A333-F11D2C9E70F8}" type="sibTrans" cxnId="{B131BEE2-A0B9-4FB5-876B-8CC711806A7B}">
      <dgm:prSet/>
      <dgm:spPr/>
      <dgm:t>
        <a:bodyPr/>
        <a:lstStyle/>
        <a:p>
          <a:endParaRPr lang="en-US"/>
        </a:p>
      </dgm:t>
    </dgm:pt>
    <dgm:pt modelId="{CAB99366-A30E-4CB7-B65E-3BE0988BD08B}">
      <dgm:prSet phldrT="[Text]"/>
      <dgm:spPr/>
      <dgm:t>
        <a:bodyPr/>
        <a:lstStyle/>
        <a:p>
          <a:r>
            <a:rPr lang="en-US" dirty="0"/>
            <a:t>CAD Simulation</a:t>
          </a:r>
        </a:p>
      </dgm:t>
    </dgm:pt>
    <dgm:pt modelId="{14474E72-FC7F-4F49-9B57-4AC547CA8CD9}" type="parTrans" cxnId="{A7FC3383-A533-4913-8E42-957D2B598F8F}">
      <dgm:prSet/>
      <dgm:spPr/>
      <dgm:t>
        <a:bodyPr/>
        <a:lstStyle/>
        <a:p>
          <a:endParaRPr lang="en-US"/>
        </a:p>
      </dgm:t>
    </dgm:pt>
    <dgm:pt modelId="{F0415260-3DA2-4CC5-A824-FE1A626F85EC}" type="sibTrans" cxnId="{A7FC3383-A533-4913-8E42-957D2B598F8F}">
      <dgm:prSet/>
      <dgm:spPr/>
      <dgm:t>
        <a:bodyPr/>
        <a:lstStyle/>
        <a:p>
          <a:endParaRPr lang="en-US"/>
        </a:p>
      </dgm:t>
    </dgm:pt>
    <dgm:pt modelId="{4F8BF887-BEB6-4FCA-8297-5B7561889B25}" type="pres">
      <dgm:prSet presAssocID="{F6549FFE-2EB2-4B96-99B7-1DEB3FB7D8EA}" presName="Name0" presStyleCnt="0">
        <dgm:presLayoutVars>
          <dgm:dir val="rev"/>
          <dgm:resizeHandles val="exact"/>
        </dgm:presLayoutVars>
      </dgm:prSet>
      <dgm:spPr/>
    </dgm:pt>
    <dgm:pt modelId="{8F0B609F-8FAC-49BB-8082-F59F1EF6E4CA}" type="pres">
      <dgm:prSet presAssocID="{6A82AC9D-6B03-40A2-A3DA-03D49DF003AA}" presName="node" presStyleLbl="node1" presStyleIdx="0" presStyleCnt="3" custLinFactNeighborX="17454" custLinFactNeighborY="-74">
        <dgm:presLayoutVars>
          <dgm:bulletEnabled val="1"/>
        </dgm:presLayoutVars>
      </dgm:prSet>
      <dgm:spPr/>
      <dgm:t>
        <a:bodyPr/>
        <a:lstStyle/>
        <a:p>
          <a:endParaRPr lang="en-US"/>
        </a:p>
      </dgm:t>
    </dgm:pt>
    <dgm:pt modelId="{9E144D03-DD1A-4A57-9534-4EACE6F16E42}" type="pres">
      <dgm:prSet presAssocID="{B92617ED-A3CA-481A-8141-FDAA7BB66E7A}" presName="sibTrans" presStyleLbl="sibTrans2D1" presStyleIdx="0" presStyleCnt="2"/>
      <dgm:spPr/>
      <dgm:t>
        <a:bodyPr/>
        <a:lstStyle/>
        <a:p>
          <a:endParaRPr lang="en-US"/>
        </a:p>
      </dgm:t>
    </dgm:pt>
    <dgm:pt modelId="{9D68AFE5-3751-4206-B602-685AC29F0320}" type="pres">
      <dgm:prSet presAssocID="{B92617ED-A3CA-481A-8141-FDAA7BB66E7A}" presName="connectorText" presStyleLbl="sibTrans2D1" presStyleIdx="0" presStyleCnt="2"/>
      <dgm:spPr/>
      <dgm:t>
        <a:bodyPr/>
        <a:lstStyle/>
        <a:p>
          <a:endParaRPr lang="en-US"/>
        </a:p>
      </dgm:t>
    </dgm:pt>
    <dgm:pt modelId="{E7544465-D396-4795-B034-57B9421CE56C}" type="pres">
      <dgm:prSet presAssocID="{3254E4A5-6578-4545-BB7E-8A4414E2814A}" presName="node" presStyleLbl="node1" presStyleIdx="1" presStyleCnt="3">
        <dgm:presLayoutVars>
          <dgm:bulletEnabled val="1"/>
        </dgm:presLayoutVars>
      </dgm:prSet>
      <dgm:spPr/>
      <dgm:t>
        <a:bodyPr/>
        <a:lstStyle/>
        <a:p>
          <a:endParaRPr lang="en-US"/>
        </a:p>
      </dgm:t>
    </dgm:pt>
    <dgm:pt modelId="{975A8058-838C-4653-A80C-459AAA3ACE98}" type="pres">
      <dgm:prSet presAssocID="{8836ADFE-5E9C-4B4B-A333-F11D2C9E70F8}" presName="sibTrans" presStyleLbl="sibTrans2D1" presStyleIdx="1" presStyleCnt="2"/>
      <dgm:spPr/>
      <dgm:t>
        <a:bodyPr/>
        <a:lstStyle/>
        <a:p>
          <a:endParaRPr lang="en-US"/>
        </a:p>
      </dgm:t>
    </dgm:pt>
    <dgm:pt modelId="{3FFB9E04-A7CB-4FBF-B229-5D9123EB5142}" type="pres">
      <dgm:prSet presAssocID="{8836ADFE-5E9C-4B4B-A333-F11D2C9E70F8}" presName="connectorText" presStyleLbl="sibTrans2D1" presStyleIdx="1" presStyleCnt="2"/>
      <dgm:spPr/>
      <dgm:t>
        <a:bodyPr/>
        <a:lstStyle/>
        <a:p>
          <a:endParaRPr lang="en-US"/>
        </a:p>
      </dgm:t>
    </dgm:pt>
    <dgm:pt modelId="{BEFAD982-A92E-44BB-B437-E775E564CE47}" type="pres">
      <dgm:prSet presAssocID="{CAB99366-A30E-4CB7-B65E-3BE0988BD08B}" presName="node" presStyleLbl="node1" presStyleIdx="2" presStyleCnt="3" custLinFactNeighborX="8337" custLinFactNeighborY="75">
        <dgm:presLayoutVars>
          <dgm:bulletEnabled val="1"/>
        </dgm:presLayoutVars>
      </dgm:prSet>
      <dgm:spPr/>
      <dgm:t>
        <a:bodyPr/>
        <a:lstStyle/>
        <a:p>
          <a:endParaRPr lang="en-US"/>
        </a:p>
      </dgm:t>
    </dgm:pt>
  </dgm:ptLst>
  <dgm:cxnLst>
    <dgm:cxn modelId="{28B53445-4F55-44B1-86E2-74CC57CE2477}" type="presOf" srcId="{8836ADFE-5E9C-4B4B-A333-F11D2C9E70F8}" destId="{3FFB9E04-A7CB-4FBF-B229-5D9123EB5142}" srcOrd="1" destOrd="0" presId="urn:microsoft.com/office/officeart/2005/8/layout/process1"/>
    <dgm:cxn modelId="{366B21F0-E384-4DD6-8611-4301AC003404}" type="presOf" srcId="{CAB99366-A30E-4CB7-B65E-3BE0988BD08B}" destId="{BEFAD982-A92E-44BB-B437-E775E564CE47}" srcOrd="0" destOrd="0" presId="urn:microsoft.com/office/officeart/2005/8/layout/process1"/>
    <dgm:cxn modelId="{A7FC3383-A533-4913-8E42-957D2B598F8F}" srcId="{F6549FFE-2EB2-4B96-99B7-1DEB3FB7D8EA}" destId="{CAB99366-A30E-4CB7-B65E-3BE0988BD08B}" srcOrd="2" destOrd="0" parTransId="{14474E72-FC7F-4F49-9B57-4AC547CA8CD9}" sibTransId="{F0415260-3DA2-4CC5-A824-FE1A626F85EC}"/>
    <dgm:cxn modelId="{B131BEE2-A0B9-4FB5-876B-8CC711806A7B}" srcId="{F6549FFE-2EB2-4B96-99B7-1DEB3FB7D8EA}" destId="{3254E4A5-6578-4545-BB7E-8A4414E2814A}" srcOrd="1" destOrd="0" parTransId="{1F90A343-6560-4DCD-98FF-63EB551FACAC}" sibTransId="{8836ADFE-5E9C-4B4B-A333-F11D2C9E70F8}"/>
    <dgm:cxn modelId="{AE5EBFB5-48B7-4D3D-B71A-9CFE1CBE8BAD}" type="presOf" srcId="{B92617ED-A3CA-481A-8141-FDAA7BB66E7A}" destId="{9D68AFE5-3751-4206-B602-685AC29F0320}" srcOrd="1" destOrd="0" presId="urn:microsoft.com/office/officeart/2005/8/layout/process1"/>
    <dgm:cxn modelId="{FCAB7BB8-48FA-4619-AD4C-04E7B5C04421}" type="presOf" srcId="{6A82AC9D-6B03-40A2-A3DA-03D49DF003AA}" destId="{8F0B609F-8FAC-49BB-8082-F59F1EF6E4CA}" srcOrd="0" destOrd="0" presId="urn:microsoft.com/office/officeart/2005/8/layout/process1"/>
    <dgm:cxn modelId="{B6586ABC-FB03-4FCE-9CC0-73E2AE6BA366}" type="presOf" srcId="{B92617ED-A3CA-481A-8141-FDAA7BB66E7A}" destId="{9E144D03-DD1A-4A57-9534-4EACE6F16E42}" srcOrd="0" destOrd="0" presId="urn:microsoft.com/office/officeart/2005/8/layout/process1"/>
    <dgm:cxn modelId="{0B773737-318C-4AB1-88DB-3EDE9A27770F}" srcId="{F6549FFE-2EB2-4B96-99B7-1DEB3FB7D8EA}" destId="{6A82AC9D-6B03-40A2-A3DA-03D49DF003AA}" srcOrd="0" destOrd="0" parTransId="{F7E4C822-9D8F-45E1-BB1C-B981CD322AA6}" sibTransId="{B92617ED-A3CA-481A-8141-FDAA7BB66E7A}"/>
    <dgm:cxn modelId="{9C081534-4BC2-41E9-BFBE-954C697F6239}" type="presOf" srcId="{F6549FFE-2EB2-4B96-99B7-1DEB3FB7D8EA}" destId="{4F8BF887-BEB6-4FCA-8297-5B7561889B25}" srcOrd="0" destOrd="0" presId="urn:microsoft.com/office/officeart/2005/8/layout/process1"/>
    <dgm:cxn modelId="{DC2415A1-F381-431F-A03C-898B412CE3D8}" type="presOf" srcId="{8836ADFE-5E9C-4B4B-A333-F11D2C9E70F8}" destId="{975A8058-838C-4653-A80C-459AAA3ACE98}" srcOrd="0" destOrd="0" presId="urn:microsoft.com/office/officeart/2005/8/layout/process1"/>
    <dgm:cxn modelId="{0E16F62E-B2B0-4FDC-8838-450270A2B64E}" type="presOf" srcId="{3254E4A5-6578-4545-BB7E-8A4414E2814A}" destId="{E7544465-D396-4795-B034-57B9421CE56C}" srcOrd="0" destOrd="0" presId="urn:microsoft.com/office/officeart/2005/8/layout/process1"/>
    <dgm:cxn modelId="{490F02AC-5F65-464A-974F-B2B11A0BE1F8}" type="presParOf" srcId="{4F8BF887-BEB6-4FCA-8297-5B7561889B25}" destId="{8F0B609F-8FAC-49BB-8082-F59F1EF6E4CA}" srcOrd="0" destOrd="0" presId="urn:microsoft.com/office/officeart/2005/8/layout/process1"/>
    <dgm:cxn modelId="{74E730A3-AA0F-48F5-BEF0-FECD1230180A}" type="presParOf" srcId="{4F8BF887-BEB6-4FCA-8297-5B7561889B25}" destId="{9E144D03-DD1A-4A57-9534-4EACE6F16E42}" srcOrd="1" destOrd="0" presId="urn:microsoft.com/office/officeart/2005/8/layout/process1"/>
    <dgm:cxn modelId="{73B20F8F-7F56-4489-9293-EE62896C0E7B}" type="presParOf" srcId="{9E144D03-DD1A-4A57-9534-4EACE6F16E42}" destId="{9D68AFE5-3751-4206-B602-685AC29F0320}" srcOrd="0" destOrd="0" presId="urn:microsoft.com/office/officeart/2005/8/layout/process1"/>
    <dgm:cxn modelId="{1FABC0F2-89D6-4045-B276-53AAAD0D75AF}" type="presParOf" srcId="{4F8BF887-BEB6-4FCA-8297-5B7561889B25}" destId="{E7544465-D396-4795-B034-57B9421CE56C}" srcOrd="2" destOrd="0" presId="urn:microsoft.com/office/officeart/2005/8/layout/process1"/>
    <dgm:cxn modelId="{B1FFDEEE-2C21-459A-9E14-BE6A3439BF03}" type="presParOf" srcId="{4F8BF887-BEB6-4FCA-8297-5B7561889B25}" destId="{975A8058-838C-4653-A80C-459AAA3ACE98}" srcOrd="3" destOrd="0" presId="urn:microsoft.com/office/officeart/2005/8/layout/process1"/>
    <dgm:cxn modelId="{4D36E36C-C8E4-41A2-A5E5-A5D31B5553F5}" type="presParOf" srcId="{975A8058-838C-4653-A80C-459AAA3ACE98}" destId="{3FFB9E04-A7CB-4FBF-B229-5D9123EB5142}" srcOrd="0" destOrd="0" presId="urn:microsoft.com/office/officeart/2005/8/layout/process1"/>
    <dgm:cxn modelId="{C0EA90E9-AF99-4D7D-BF80-A419FF1A0970}" type="presParOf" srcId="{4F8BF887-BEB6-4FCA-8297-5B7561889B25}" destId="{BEFAD982-A92E-44BB-B437-E775E564CE47}" srcOrd="4"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438DA7-60BE-4816-9381-976823B87EA4}" type="doc">
      <dgm:prSet loTypeId="urn:microsoft.com/office/officeart/2005/8/layout/process1" loCatId="process" qsTypeId="urn:microsoft.com/office/officeart/2005/8/quickstyle/simple1" qsCatId="simple" csTypeId="urn:microsoft.com/office/officeart/2005/8/colors/accent1_2" csCatId="accent1" phldr="1"/>
      <dgm:spPr/>
    </dgm:pt>
    <dgm:pt modelId="{9FE0F8AE-F967-419F-B459-821D9BDCB7D2}">
      <dgm:prSet phldrT="[Text]"/>
      <dgm:spPr/>
      <dgm:t>
        <a:bodyPr/>
        <a:lstStyle/>
        <a:p>
          <a:r>
            <a:rPr lang="en-US"/>
            <a:t>Flow analysis</a:t>
          </a:r>
        </a:p>
      </dgm:t>
    </dgm:pt>
    <dgm:pt modelId="{0B8250EC-8FED-40F2-BA9D-2185045FB56C}" type="parTrans" cxnId="{2B425D8E-1FB8-43E9-9ED9-E54CC0DAAD86}">
      <dgm:prSet/>
      <dgm:spPr/>
      <dgm:t>
        <a:bodyPr/>
        <a:lstStyle/>
        <a:p>
          <a:endParaRPr lang="en-US"/>
        </a:p>
      </dgm:t>
    </dgm:pt>
    <dgm:pt modelId="{F1C55A1A-14DA-47E1-96D7-170C50766D32}" type="sibTrans" cxnId="{2B425D8E-1FB8-43E9-9ED9-E54CC0DAAD86}">
      <dgm:prSet/>
      <dgm:spPr/>
      <dgm:t>
        <a:bodyPr/>
        <a:lstStyle/>
        <a:p>
          <a:endParaRPr lang="en-US"/>
        </a:p>
      </dgm:t>
    </dgm:pt>
    <dgm:pt modelId="{46B86E39-091A-40D0-BCD6-E642297B217B}">
      <dgm:prSet phldrT="[Text]"/>
      <dgm:spPr/>
      <dgm:t>
        <a:bodyPr/>
        <a:lstStyle/>
        <a:p>
          <a:r>
            <a:rPr lang="en-US"/>
            <a:t>FEM analysis</a:t>
          </a:r>
        </a:p>
      </dgm:t>
    </dgm:pt>
    <dgm:pt modelId="{9073CF35-E714-41C8-B31A-1ABC24A89803}" type="parTrans" cxnId="{EF6E2FC7-23EE-45F1-83E9-D8D614178869}">
      <dgm:prSet/>
      <dgm:spPr/>
      <dgm:t>
        <a:bodyPr/>
        <a:lstStyle/>
        <a:p>
          <a:endParaRPr lang="en-US"/>
        </a:p>
      </dgm:t>
    </dgm:pt>
    <dgm:pt modelId="{48180909-643A-4D42-96B8-B86DC06AFA93}" type="sibTrans" cxnId="{EF6E2FC7-23EE-45F1-83E9-D8D614178869}">
      <dgm:prSet/>
      <dgm:spPr/>
      <dgm:t>
        <a:bodyPr/>
        <a:lstStyle/>
        <a:p>
          <a:endParaRPr lang="en-US"/>
        </a:p>
      </dgm:t>
    </dgm:pt>
    <dgm:pt modelId="{7210359A-B89F-4D94-9A81-38FAD4EF30C8}">
      <dgm:prSet phldrT="[Text]"/>
      <dgm:spPr/>
      <dgm:t>
        <a:bodyPr/>
        <a:lstStyle/>
        <a:p>
          <a:r>
            <a:rPr lang="en-US"/>
            <a:t>Building a Prototype</a:t>
          </a:r>
        </a:p>
      </dgm:t>
    </dgm:pt>
    <dgm:pt modelId="{5ADD2A59-B46D-4107-94BF-872E24A4A99D}" type="parTrans" cxnId="{296A1B70-21EB-4E7A-9969-2A051F959F77}">
      <dgm:prSet/>
      <dgm:spPr/>
      <dgm:t>
        <a:bodyPr/>
        <a:lstStyle/>
        <a:p>
          <a:endParaRPr lang="en-US"/>
        </a:p>
      </dgm:t>
    </dgm:pt>
    <dgm:pt modelId="{5C72A290-C90B-48C5-97D9-212C2BF32F79}" type="sibTrans" cxnId="{296A1B70-21EB-4E7A-9969-2A051F959F77}">
      <dgm:prSet/>
      <dgm:spPr/>
      <dgm:t>
        <a:bodyPr/>
        <a:lstStyle/>
        <a:p>
          <a:endParaRPr lang="en-US"/>
        </a:p>
      </dgm:t>
    </dgm:pt>
    <dgm:pt modelId="{D5903229-AC4D-426C-A055-1B7E03D9F394}" type="pres">
      <dgm:prSet presAssocID="{65438DA7-60BE-4816-9381-976823B87EA4}" presName="Name0" presStyleCnt="0">
        <dgm:presLayoutVars>
          <dgm:dir/>
          <dgm:resizeHandles val="exact"/>
        </dgm:presLayoutVars>
      </dgm:prSet>
      <dgm:spPr/>
    </dgm:pt>
    <dgm:pt modelId="{408A836A-0354-45AA-8AA0-92C34D1D1213}" type="pres">
      <dgm:prSet presAssocID="{9FE0F8AE-F967-419F-B459-821D9BDCB7D2}" presName="node" presStyleLbl="node1" presStyleIdx="0" presStyleCnt="3">
        <dgm:presLayoutVars>
          <dgm:bulletEnabled val="1"/>
        </dgm:presLayoutVars>
      </dgm:prSet>
      <dgm:spPr/>
      <dgm:t>
        <a:bodyPr/>
        <a:lstStyle/>
        <a:p>
          <a:endParaRPr lang="en-US"/>
        </a:p>
      </dgm:t>
    </dgm:pt>
    <dgm:pt modelId="{1766C3ED-A0CA-46CA-A730-5EE5B1F45932}" type="pres">
      <dgm:prSet presAssocID="{F1C55A1A-14DA-47E1-96D7-170C50766D32}" presName="sibTrans" presStyleLbl="sibTrans2D1" presStyleIdx="0" presStyleCnt="2"/>
      <dgm:spPr/>
      <dgm:t>
        <a:bodyPr/>
        <a:lstStyle/>
        <a:p>
          <a:endParaRPr lang="en-US"/>
        </a:p>
      </dgm:t>
    </dgm:pt>
    <dgm:pt modelId="{C94B082C-64D7-4F5B-889D-8D82CE9A7C50}" type="pres">
      <dgm:prSet presAssocID="{F1C55A1A-14DA-47E1-96D7-170C50766D32}" presName="connectorText" presStyleLbl="sibTrans2D1" presStyleIdx="0" presStyleCnt="2"/>
      <dgm:spPr/>
      <dgm:t>
        <a:bodyPr/>
        <a:lstStyle/>
        <a:p>
          <a:endParaRPr lang="en-US"/>
        </a:p>
      </dgm:t>
    </dgm:pt>
    <dgm:pt modelId="{5C51B2A4-0EA5-4486-9F0F-AE19D119235F}" type="pres">
      <dgm:prSet presAssocID="{46B86E39-091A-40D0-BCD6-E642297B217B}" presName="node" presStyleLbl="node1" presStyleIdx="1" presStyleCnt="3">
        <dgm:presLayoutVars>
          <dgm:bulletEnabled val="1"/>
        </dgm:presLayoutVars>
      </dgm:prSet>
      <dgm:spPr/>
      <dgm:t>
        <a:bodyPr/>
        <a:lstStyle/>
        <a:p>
          <a:endParaRPr lang="en-US"/>
        </a:p>
      </dgm:t>
    </dgm:pt>
    <dgm:pt modelId="{7E8E8FCE-1122-4D68-8250-01948AA773C8}" type="pres">
      <dgm:prSet presAssocID="{48180909-643A-4D42-96B8-B86DC06AFA93}" presName="sibTrans" presStyleLbl="sibTrans2D1" presStyleIdx="1" presStyleCnt="2"/>
      <dgm:spPr/>
      <dgm:t>
        <a:bodyPr/>
        <a:lstStyle/>
        <a:p>
          <a:endParaRPr lang="en-US"/>
        </a:p>
      </dgm:t>
    </dgm:pt>
    <dgm:pt modelId="{342ED282-412D-4811-99D8-A1E6B79D36A3}" type="pres">
      <dgm:prSet presAssocID="{48180909-643A-4D42-96B8-B86DC06AFA93}" presName="connectorText" presStyleLbl="sibTrans2D1" presStyleIdx="1" presStyleCnt="2"/>
      <dgm:spPr/>
      <dgm:t>
        <a:bodyPr/>
        <a:lstStyle/>
        <a:p>
          <a:endParaRPr lang="en-US"/>
        </a:p>
      </dgm:t>
    </dgm:pt>
    <dgm:pt modelId="{7723564C-58E4-4DDD-9460-EB8DEF0BE72F}" type="pres">
      <dgm:prSet presAssocID="{7210359A-B89F-4D94-9A81-38FAD4EF30C8}" presName="node" presStyleLbl="node1" presStyleIdx="2" presStyleCnt="3">
        <dgm:presLayoutVars>
          <dgm:bulletEnabled val="1"/>
        </dgm:presLayoutVars>
      </dgm:prSet>
      <dgm:spPr/>
      <dgm:t>
        <a:bodyPr/>
        <a:lstStyle/>
        <a:p>
          <a:endParaRPr lang="en-US"/>
        </a:p>
      </dgm:t>
    </dgm:pt>
  </dgm:ptLst>
  <dgm:cxnLst>
    <dgm:cxn modelId="{EE7B9278-7F67-4ACA-B61D-A2F1A113928D}" type="presOf" srcId="{65438DA7-60BE-4816-9381-976823B87EA4}" destId="{D5903229-AC4D-426C-A055-1B7E03D9F394}" srcOrd="0" destOrd="0" presId="urn:microsoft.com/office/officeart/2005/8/layout/process1"/>
    <dgm:cxn modelId="{1CAE353A-563E-42C8-BE8A-3804FDB0C45C}" type="presOf" srcId="{7210359A-B89F-4D94-9A81-38FAD4EF30C8}" destId="{7723564C-58E4-4DDD-9460-EB8DEF0BE72F}" srcOrd="0" destOrd="0" presId="urn:microsoft.com/office/officeart/2005/8/layout/process1"/>
    <dgm:cxn modelId="{EA2AA36C-1700-4EC5-BD58-08D2CA24C3F7}" type="presOf" srcId="{46B86E39-091A-40D0-BCD6-E642297B217B}" destId="{5C51B2A4-0EA5-4486-9F0F-AE19D119235F}" srcOrd="0" destOrd="0" presId="urn:microsoft.com/office/officeart/2005/8/layout/process1"/>
    <dgm:cxn modelId="{39308032-9B5E-42DC-811F-8571D8F1C3B1}" type="presOf" srcId="{F1C55A1A-14DA-47E1-96D7-170C50766D32}" destId="{C94B082C-64D7-4F5B-889D-8D82CE9A7C50}" srcOrd="1" destOrd="0" presId="urn:microsoft.com/office/officeart/2005/8/layout/process1"/>
    <dgm:cxn modelId="{4C9AB067-2C45-4717-A806-E89600CBEDAD}" type="presOf" srcId="{48180909-643A-4D42-96B8-B86DC06AFA93}" destId="{342ED282-412D-4811-99D8-A1E6B79D36A3}" srcOrd="1" destOrd="0" presId="urn:microsoft.com/office/officeart/2005/8/layout/process1"/>
    <dgm:cxn modelId="{2B425D8E-1FB8-43E9-9ED9-E54CC0DAAD86}" srcId="{65438DA7-60BE-4816-9381-976823B87EA4}" destId="{9FE0F8AE-F967-419F-B459-821D9BDCB7D2}" srcOrd="0" destOrd="0" parTransId="{0B8250EC-8FED-40F2-BA9D-2185045FB56C}" sibTransId="{F1C55A1A-14DA-47E1-96D7-170C50766D32}"/>
    <dgm:cxn modelId="{EF6E2FC7-23EE-45F1-83E9-D8D614178869}" srcId="{65438DA7-60BE-4816-9381-976823B87EA4}" destId="{46B86E39-091A-40D0-BCD6-E642297B217B}" srcOrd="1" destOrd="0" parTransId="{9073CF35-E714-41C8-B31A-1ABC24A89803}" sibTransId="{48180909-643A-4D42-96B8-B86DC06AFA93}"/>
    <dgm:cxn modelId="{116F7CA1-9326-49AE-A4B6-3507214A8737}" type="presOf" srcId="{F1C55A1A-14DA-47E1-96D7-170C50766D32}" destId="{1766C3ED-A0CA-46CA-A730-5EE5B1F45932}" srcOrd="0" destOrd="0" presId="urn:microsoft.com/office/officeart/2005/8/layout/process1"/>
    <dgm:cxn modelId="{B4310643-7FC2-43F3-B567-BD9B4DA311FF}" type="presOf" srcId="{48180909-643A-4D42-96B8-B86DC06AFA93}" destId="{7E8E8FCE-1122-4D68-8250-01948AA773C8}" srcOrd="0" destOrd="0" presId="urn:microsoft.com/office/officeart/2005/8/layout/process1"/>
    <dgm:cxn modelId="{296A1B70-21EB-4E7A-9969-2A051F959F77}" srcId="{65438DA7-60BE-4816-9381-976823B87EA4}" destId="{7210359A-B89F-4D94-9A81-38FAD4EF30C8}" srcOrd="2" destOrd="0" parTransId="{5ADD2A59-B46D-4107-94BF-872E24A4A99D}" sibTransId="{5C72A290-C90B-48C5-97D9-212C2BF32F79}"/>
    <dgm:cxn modelId="{2B4DCE7F-D92B-4ACF-B1FF-524F7B929BA2}" type="presOf" srcId="{9FE0F8AE-F967-419F-B459-821D9BDCB7D2}" destId="{408A836A-0354-45AA-8AA0-92C34D1D1213}" srcOrd="0" destOrd="0" presId="urn:microsoft.com/office/officeart/2005/8/layout/process1"/>
    <dgm:cxn modelId="{979BF33D-44AF-404B-BA07-2AA4E9211CD9}" type="presParOf" srcId="{D5903229-AC4D-426C-A055-1B7E03D9F394}" destId="{408A836A-0354-45AA-8AA0-92C34D1D1213}" srcOrd="0" destOrd="0" presId="urn:microsoft.com/office/officeart/2005/8/layout/process1"/>
    <dgm:cxn modelId="{47264FB8-E82D-4A08-9BC9-FB3E8B6EAC46}" type="presParOf" srcId="{D5903229-AC4D-426C-A055-1B7E03D9F394}" destId="{1766C3ED-A0CA-46CA-A730-5EE5B1F45932}" srcOrd="1" destOrd="0" presId="urn:microsoft.com/office/officeart/2005/8/layout/process1"/>
    <dgm:cxn modelId="{1A228B87-1DA4-4CE6-AFAA-E0C98BC9994B}" type="presParOf" srcId="{1766C3ED-A0CA-46CA-A730-5EE5B1F45932}" destId="{C94B082C-64D7-4F5B-889D-8D82CE9A7C50}" srcOrd="0" destOrd="0" presId="urn:microsoft.com/office/officeart/2005/8/layout/process1"/>
    <dgm:cxn modelId="{4077873E-8F7E-4CA9-A927-22FDDC91C177}" type="presParOf" srcId="{D5903229-AC4D-426C-A055-1B7E03D9F394}" destId="{5C51B2A4-0EA5-4486-9F0F-AE19D119235F}" srcOrd="2" destOrd="0" presId="urn:microsoft.com/office/officeart/2005/8/layout/process1"/>
    <dgm:cxn modelId="{EE4038C4-A175-48DC-95CA-38E9E67DD723}" type="presParOf" srcId="{D5903229-AC4D-426C-A055-1B7E03D9F394}" destId="{7E8E8FCE-1122-4D68-8250-01948AA773C8}" srcOrd="3" destOrd="0" presId="urn:microsoft.com/office/officeart/2005/8/layout/process1"/>
    <dgm:cxn modelId="{78979485-E79C-48CE-97E4-51DEBEBCC2D1}" type="presParOf" srcId="{7E8E8FCE-1122-4D68-8250-01948AA773C8}" destId="{342ED282-412D-4811-99D8-A1E6B79D36A3}" srcOrd="0" destOrd="0" presId="urn:microsoft.com/office/officeart/2005/8/layout/process1"/>
    <dgm:cxn modelId="{5551899F-A6EB-47CD-A6B0-D8F84E4F5A00}" type="presParOf" srcId="{D5903229-AC4D-426C-A055-1B7E03D9F394}" destId="{7723564C-58E4-4DDD-9460-EB8DEF0BE72F}" srcOrd="4" destOrd="0" presId="urn:microsoft.com/office/officeart/2005/8/layout/process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4DEA5D4-7D52-49D3-8979-0F0C087196C8}" type="doc">
      <dgm:prSet loTypeId="urn:microsoft.com/office/officeart/2005/8/layout/bProcess3" loCatId="process" qsTypeId="urn:microsoft.com/office/officeart/2005/8/quickstyle/simple1" qsCatId="simple" csTypeId="urn:microsoft.com/office/officeart/2005/8/colors/accent1_2" csCatId="accent1" phldr="1"/>
      <dgm:spPr/>
    </dgm:pt>
    <dgm:pt modelId="{0B70C9A0-819E-43CD-BED1-8EA3A368F56A}">
      <dgm:prSet phldrT="[Text]" custT="1"/>
      <dgm:spPr/>
      <dgm:t>
        <a:bodyPr/>
        <a:lstStyle/>
        <a:p>
          <a:r>
            <a:rPr lang="en-US" sz="1400" dirty="0"/>
            <a:t>Project Implementation</a:t>
          </a:r>
        </a:p>
      </dgm:t>
    </dgm:pt>
    <dgm:pt modelId="{D9A8FFC1-91E1-4D1B-AD3E-440E2E4DF8B6}" type="parTrans" cxnId="{97EFF561-8112-4511-BF1A-4289F8C7FEA3}">
      <dgm:prSet/>
      <dgm:spPr/>
      <dgm:t>
        <a:bodyPr/>
        <a:lstStyle/>
        <a:p>
          <a:endParaRPr lang="en-US"/>
        </a:p>
      </dgm:t>
    </dgm:pt>
    <dgm:pt modelId="{21BA935C-427D-4601-A6F8-006FB429A23A}" type="sibTrans" cxnId="{97EFF561-8112-4511-BF1A-4289F8C7FEA3}">
      <dgm:prSet>
        <dgm:style>
          <a:lnRef idx="2">
            <a:schemeClr val="accent1"/>
          </a:lnRef>
          <a:fillRef idx="0">
            <a:schemeClr val="accent1"/>
          </a:fillRef>
          <a:effectRef idx="1">
            <a:schemeClr val="accent1"/>
          </a:effectRef>
          <a:fontRef idx="minor">
            <a:schemeClr val="tx1"/>
          </a:fontRef>
        </dgm:style>
      </dgm:prSet>
      <dgm:spPr/>
      <dgm:t>
        <a:bodyPr/>
        <a:lstStyle/>
        <a:p>
          <a:endParaRPr lang="en-US"/>
        </a:p>
      </dgm:t>
    </dgm:pt>
    <dgm:pt modelId="{0EB01291-08FD-4344-8E27-448369E70234}">
      <dgm:prSet phldrT="[Text]" custT="1"/>
      <dgm:spPr/>
      <dgm:t>
        <a:bodyPr/>
        <a:lstStyle/>
        <a:p>
          <a:r>
            <a:rPr lang="en-US" sz="1400" dirty="0"/>
            <a:t>System Design</a:t>
          </a:r>
        </a:p>
      </dgm:t>
    </dgm:pt>
    <dgm:pt modelId="{8BD7CE7C-5AA1-4983-AEA0-D5651ACC9BB0}" type="parTrans" cxnId="{815A76B2-E33C-4A5F-98DF-34C7AA414F0D}">
      <dgm:prSet/>
      <dgm:spPr/>
      <dgm:t>
        <a:bodyPr/>
        <a:lstStyle/>
        <a:p>
          <a:endParaRPr lang="en-US"/>
        </a:p>
      </dgm:t>
    </dgm:pt>
    <dgm:pt modelId="{F7366B8E-3F92-4443-A752-B9F483E07EFB}" type="sibTrans" cxnId="{815A76B2-E33C-4A5F-98DF-34C7AA414F0D}">
      <dgm:prSet>
        <dgm:style>
          <a:lnRef idx="2">
            <a:schemeClr val="accent1"/>
          </a:lnRef>
          <a:fillRef idx="0">
            <a:schemeClr val="accent1"/>
          </a:fillRef>
          <a:effectRef idx="1">
            <a:schemeClr val="accent1"/>
          </a:effectRef>
          <a:fontRef idx="minor">
            <a:schemeClr val="tx1"/>
          </a:fontRef>
        </dgm:style>
      </dgm:prSet>
      <dgm:spPr/>
      <dgm:t>
        <a:bodyPr/>
        <a:lstStyle/>
        <a:p>
          <a:endParaRPr lang="en-US"/>
        </a:p>
      </dgm:t>
    </dgm:pt>
    <dgm:pt modelId="{3DD6863D-1CD6-4F26-96E7-92BFDA16406E}">
      <dgm:prSet phldrT="[Text]" custT="1"/>
      <dgm:spPr/>
      <dgm:t>
        <a:bodyPr/>
        <a:lstStyle/>
        <a:p>
          <a:r>
            <a:rPr lang="en-US" sz="1400" dirty="0"/>
            <a:t>Power Analysis</a:t>
          </a:r>
        </a:p>
      </dgm:t>
    </dgm:pt>
    <dgm:pt modelId="{D0F90387-0777-4B03-816E-17EC70EF3D20}" type="parTrans" cxnId="{02F38932-F46B-4726-913E-789AB7824925}">
      <dgm:prSet/>
      <dgm:spPr/>
      <dgm:t>
        <a:bodyPr/>
        <a:lstStyle/>
        <a:p>
          <a:endParaRPr lang="en-US"/>
        </a:p>
      </dgm:t>
    </dgm:pt>
    <dgm:pt modelId="{B3587B60-F7F5-4A58-BBE3-0EC6E4BA8F21}" type="sibTrans" cxnId="{02F38932-F46B-4726-913E-789AB7824925}">
      <dgm:prSet>
        <dgm:style>
          <a:lnRef idx="2">
            <a:schemeClr val="accent1"/>
          </a:lnRef>
          <a:fillRef idx="0">
            <a:schemeClr val="accent1"/>
          </a:fillRef>
          <a:effectRef idx="1">
            <a:schemeClr val="accent1"/>
          </a:effectRef>
          <a:fontRef idx="minor">
            <a:schemeClr val="tx1"/>
          </a:fontRef>
        </dgm:style>
      </dgm:prSet>
      <dgm:spPr/>
      <dgm:t>
        <a:bodyPr/>
        <a:lstStyle/>
        <a:p>
          <a:endParaRPr lang="en-US"/>
        </a:p>
      </dgm:t>
    </dgm:pt>
    <dgm:pt modelId="{FEFAAC1D-C06C-4439-B0B3-64847B326C46}">
      <dgm:prSet phldrT="[Text]" custT="1"/>
      <dgm:spPr/>
      <dgm:t>
        <a:bodyPr/>
        <a:lstStyle/>
        <a:p>
          <a:r>
            <a:rPr lang="en-US" sz="1400" dirty="0"/>
            <a:t>Autonomous Setup</a:t>
          </a:r>
        </a:p>
      </dgm:t>
    </dgm:pt>
    <dgm:pt modelId="{809ACE50-0BFB-48CA-9D13-D633425217E1}" type="parTrans" cxnId="{734B7F73-FF93-4B12-9D94-AD0E7B26DD21}">
      <dgm:prSet/>
      <dgm:spPr/>
      <dgm:t>
        <a:bodyPr/>
        <a:lstStyle/>
        <a:p>
          <a:endParaRPr lang="en-US"/>
        </a:p>
      </dgm:t>
    </dgm:pt>
    <dgm:pt modelId="{D8435CBD-EFFA-4956-9E7C-C5E7A0D95464}" type="sibTrans" cxnId="{734B7F73-FF93-4B12-9D94-AD0E7B26DD21}">
      <dgm:prSet>
        <dgm:style>
          <a:lnRef idx="2">
            <a:schemeClr val="accent1"/>
          </a:lnRef>
          <a:fillRef idx="0">
            <a:schemeClr val="accent1"/>
          </a:fillRef>
          <a:effectRef idx="1">
            <a:schemeClr val="accent1"/>
          </a:effectRef>
          <a:fontRef idx="minor">
            <a:schemeClr val="tx1"/>
          </a:fontRef>
        </dgm:style>
      </dgm:prSet>
      <dgm:spPr/>
      <dgm:t>
        <a:bodyPr/>
        <a:lstStyle/>
        <a:p>
          <a:endParaRPr lang="en-US"/>
        </a:p>
      </dgm:t>
    </dgm:pt>
    <dgm:pt modelId="{F7428FBB-914C-48E7-A0B4-8D3F0C6BA223}">
      <dgm:prSet phldrT="[Text]" custT="1"/>
      <dgm:spPr/>
      <dgm:t>
        <a:bodyPr/>
        <a:lstStyle/>
        <a:p>
          <a:r>
            <a:rPr lang="en-US" sz="1400" dirty="0"/>
            <a:t>Images recognition system</a:t>
          </a:r>
        </a:p>
      </dgm:t>
    </dgm:pt>
    <dgm:pt modelId="{AA3BB3DC-4EAB-491E-8DA3-CD0FF5BCA9C9}" type="parTrans" cxnId="{AF7A3068-4E73-4567-929D-136774D2202F}">
      <dgm:prSet/>
      <dgm:spPr/>
      <dgm:t>
        <a:bodyPr/>
        <a:lstStyle/>
        <a:p>
          <a:endParaRPr lang="en-US"/>
        </a:p>
      </dgm:t>
    </dgm:pt>
    <dgm:pt modelId="{BE588CCD-F33F-42A6-AD6B-DDA8B2F5CB5B}" type="sibTrans" cxnId="{AF7A3068-4E73-4567-929D-136774D2202F}">
      <dgm:prSet>
        <dgm:style>
          <a:lnRef idx="2">
            <a:schemeClr val="accent1"/>
          </a:lnRef>
          <a:fillRef idx="0">
            <a:schemeClr val="accent1"/>
          </a:fillRef>
          <a:effectRef idx="1">
            <a:schemeClr val="accent1"/>
          </a:effectRef>
          <a:fontRef idx="minor">
            <a:schemeClr val="tx1"/>
          </a:fontRef>
        </dgm:style>
      </dgm:prSet>
      <dgm:spPr/>
      <dgm:t>
        <a:bodyPr/>
        <a:lstStyle/>
        <a:p>
          <a:endParaRPr lang="en-US"/>
        </a:p>
      </dgm:t>
    </dgm:pt>
    <dgm:pt modelId="{C1F5BC4B-CC31-4CF6-9F56-537770FFF5EE}">
      <dgm:prSet phldrT="[Text]" custT="1"/>
      <dgm:spPr/>
      <dgm:t>
        <a:bodyPr/>
        <a:lstStyle/>
        <a:p>
          <a:r>
            <a:rPr lang="en-US" sz="1400" dirty="0"/>
            <a:t>System training </a:t>
          </a:r>
        </a:p>
      </dgm:t>
    </dgm:pt>
    <dgm:pt modelId="{43F4B862-B82B-404A-897D-0B32C4F95546}" type="parTrans" cxnId="{2A01116C-F96A-41B9-88C6-6732065A21CC}">
      <dgm:prSet/>
      <dgm:spPr/>
      <dgm:t>
        <a:bodyPr/>
        <a:lstStyle/>
        <a:p>
          <a:endParaRPr lang="en-US"/>
        </a:p>
      </dgm:t>
    </dgm:pt>
    <dgm:pt modelId="{EF822368-AACF-4441-B6ED-295BB2E811B5}" type="sibTrans" cxnId="{2A01116C-F96A-41B9-88C6-6732065A21CC}">
      <dgm:prSet/>
      <dgm:spPr/>
      <dgm:t>
        <a:bodyPr/>
        <a:lstStyle/>
        <a:p>
          <a:endParaRPr lang="en-US"/>
        </a:p>
      </dgm:t>
    </dgm:pt>
    <dgm:pt modelId="{1E79F70C-EB61-4F3A-AAAA-896B7B42BB96}" type="pres">
      <dgm:prSet presAssocID="{14DEA5D4-7D52-49D3-8979-0F0C087196C8}" presName="Name0" presStyleCnt="0">
        <dgm:presLayoutVars>
          <dgm:dir/>
          <dgm:resizeHandles val="exact"/>
        </dgm:presLayoutVars>
      </dgm:prSet>
      <dgm:spPr/>
    </dgm:pt>
    <dgm:pt modelId="{DD3E95D1-E40D-4C36-BA2F-87EAA3DF6BA1}" type="pres">
      <dgm:prSet presAssocID="{0B70C9A0-819E-43CD-BED1-8EA3A368F56A}" presName="node" presStyleLbl="node1" presStyleIdx="0" presStyleCnt="6">
        <dgm:presLayoutVars>
          <dgm:bulletEnabled val="1"/>
        </dgm:presLayoutVars>
      </dgm:prSet>
      <dgm:spPr>
        <a:prstGeom prst="flowChartAlternateProcess">
          <a:avLst/>
        </a:prstGeom>
      </dgm:spPr>
      <dgm:t>
        <a:bodyPr/>
        <a:lstStyle/>
        <a:p>
          <a:endParaRPr lang="en-US"/>
        </a:p>
      </dgm:t>
    </dgm:pt>
    <dgm:pt modelId="{728F35FA-9F5F-4524-BE0F-56BCB52ACAD8}" type="pres">
      <dgm:prSet presAssocID="{21BA935C-427D-4601-A6F8-006FB429A23A}" presName="sibTrans" presStyleLbl="sibTrans1D1" presStyleIdx="0" presStyleCnt="5"/>
      <dgm:spPr/>
      <dgm:t>
        <a:bodyPr/>
        <a:lstStyle/>
        <a:p>
          <a:endParaRPr lang="en-US"/>
        </a:p>
      </dgm:t>
    </dgm:pt>
    <dgm:pt modelId="{6825C4DF-3BB8-4CEA-A846-60613F873FAE}" type="pres">
      <dgm:prSet presAssocID="{21BA935C-427D-4601-A6F8-006FB429A23A}" presName="connectorText" presStyleLbl="sibTrans1D1" presStyleIdx="0" presStyleCnt="5"/>
      <dgm:spPr/>
      <dgm:t>
        <a:bodyPr/>
        <a:lstStyle/>
        <a:p>
          <a:endParaRPr lang="en-US"/>
        </a:p>
      </dgm:t>
    </dgm:pt>
    <dgm:pt modelId="{96D071E7-A018-41BB-879B-2F1B7E970C4B}" type="pres">
      <dgm:prSet presAssocID="{0EB01291-08FD-4344-8E27-448369E70234}" presName="node" presStyleLbl="node1" presStyleIdx="1" presStyleCnt="6" custLinFactNeighborX="498" custLinFactNeighborY="830">
        <dgm:presLayoutVars>
          <dgm:bulletEnabled val="1"/>
        </dgm:presLayoutVars>
      </dgm:prSet>
      <dgm:spPr>
        <a:prstGeom prst="flowChartAlternateProcess">
          <a:avLst/>
        </a:prstGeom>
      </dgm:spPr>
      <dgm:t>
        <a:bodyPr/>
        <a:lstStyle/>
        <a:p>
          <a:endParaRPr lang="en-US"/>
        </a:p>
      </dgm:t>
    </dgm:pt>
    <dgm:pt modelId="{93227DA5-2140-46D2-99E2-C55780539084}" type="pres">
      <dgm:prSet presAssocID="{F7366B8E-3F92-4443-A752-B9F483E07EFB}" presName="sibTrans" presStyleLbl="sibTrans1D1" presStyleIdx="1" presStyleCnt="5"/>
      <dgm:spPr/>
      <dgm:t>
        <a:bodyPr/>
        <a:lstStyle/>
        <a:p>
          <a:endParaRPr lang="en-US"/>
        </a:p>
      </dgm:t>
    </dgm:pt>
    <dgm:pt modelId="{7530CD14-C207-4D8D-AD0A-8B130DC631C3}" type="pres">
      <dgm:prSet presAssocID="{F7366B8E-3F92-4443-A752-B9F483E07EFB}" presName="connectorText" presStyleLbl="sibTrans1D1" presStyleIdx="1" presStyleCnt="5"/>
      <dgm:spPr/>
      <dgm:t>
        <a:bodyPr/>
        <a:lstStyle/>
        <a:p>
          <a:endParaRPr lang="en-US"/>
        </a:p>
      </dgm:t>
    </dgm:pt>
    <dgm:pt modelId="{B989E48A-3230-4CDC-A1E2-F5E546696680}" type="pres">
      <dgm:prSet presAssocID="{3DD6863D-1CD6-4F26-96E7-92BFDA16406E}" presName="node" presStyleLbl="node1" presStyleIdx="2" presStyleCnt="6">
        <dgm:presLayoutVars>
          <dgm:bulletEnabled val="1"/>
        </dgm:presLayoutVars>
      </dgm:prSet>
      <dgm:spPr>
        <a:prstGeom prst="flowChartAlternateProcess">
          <a:avLst/>
        </a:prstGeom>
      </dgm:spPr>
      <dgm:t>
        <a:bodyPr/>
        <a:lstStyle/>
        <a:p>
          <a:endParaRPr lang="en-US"/>
        </a:p>
      </dgm:t>
    </dgm:pt>
    <dgm:pt modelId="{E656279C-1649-4F51-A59B-551673927128}" type="pres">
      <dgm:prSet presAssocID="{B3587B60-F7F5-4A58-BBE3-0EC6E4BA8F21}" presName="sibTrans" presStyleLbl="sibTrans1D1" presStyleIdx="2" presStyleCnt="5"/>
      <dgm:spPr/>
      <dgm:t>
        <a:bodyPr/>
        <a:lstStyle/>
        <a:p>
          <a:endParaRPr lang="en-US"/>
        </a:p>
      </dgm:t>
    </dgm:pt>
    <dgm:pt modelId="{5FBC2F8D-A91B-4A20-A08C-8D0AE86E6A3F}" type="pres">
      <dgm:prSet presAssocID="{B3587B60-F7F5-4A58-BBE3-0EC6E4BA8F21}" presName="connectorText" presStyleLbl="sibTrans1D1" presStyleIdx="2" presStyleCnt="5"/>
      <dgm:spPr/>
      <dgm:t>
        <a:bodyPr/>
        <a:lstStyle/>
        <a:p>
          <a:endParaRPr lang="en-US"/>
        </a:p>
      </dgm:t>
    </dgm:pt>
    <dgm:pt modelId="{68D94EDF-8B0E-4D15-81F4-4C0ADF276E18}" type="pres">
      <dgm:prSet presAssocID="{FEFAAC1D-C06C-4439-B0B3-64847B326C46}" presName="node" presStyleLbl="node1" presStyleIdx="3" presStyleCnt="6">
        <dgm:presLayoutVars>
          <dgm:bulletEnabled val="1"/>
        </dgm:presLayoutVars>
      </dgm:prSet>
      <dgm:spPr>
        <a:prstGeom prst="flowChartAlternateProcess">
          <a:avLst/>
        </a:prstGeom>
      </dgm:spPr>
      <dgm:t>
        <a:bodyPr/>
        <a:lstStyle/>
        <a:p>
          <a:endParaRPr lang="en-US"/>
        </a:p>
      </dgm:t>
    </dgm:pt>
    <dgm:pt modelId="{09D90AB3-947F-430E-90DD-88F4C912B0B8}" type="pres">
      <dgm:prSet presAssocID="{D8435CBD-EFFA-4956-9E7C-C5E7A0D95464}" presName="sibTrans" presStyleLbl="sibTrans1D1" presStyleIdx="3" presStyleCnt="5"/>
      <dgm:spPr/>
      <dgm:t>
        <a:bodyPr/>
        <a:lstStyle/>
        <a:p>
          <a:endParaRPr lang="en-US"/>
        </a:p>
      </dgm:t>
    </dgm:pt>
    <dgm:pt modelId="{F96642D5-BD46-4084-92A3-DE3163E1DA13}" type="pres">
      <dgm:prSet presAssocID="{D8435CBD-EFFA-4956-9E7C-C5E7A0D95464}" presName="connectorText" presStyleLbl="sibTrans1D1" presStyleIdx="3" presStyleCnt="5"/>
      <dgm:spPr/>
      <dgm:t>
        <a:bodyPr/>
        <a:lstStyle/>
        <a:p>
          <a:endParaRPr lang="en-US"/>
        </a:p>
      </dgm:t>
    </dgm:pt>
    <dgm:pt modelId="{7802B3B3-833A-4D0A-B2EC-71E37FBA1556}" type="pres">
      <dgm:prSet presAssocID="{F7428FBB-914C-48E7-A0B4-8D3F0C6BA223}" presName="node" presStyleLbl="node1" presStyleIdx="4" presStyleCnt="6">
        <dgm:presLayoutVars>
          <dgm:bulletEnabled val="1"/>
        </dgm:presLayoutVars>
      </dgm:prSet>
      <dgm:spPr>
        <a:prstGeom prst="flowChartAlternateProcess">
          <a:avLst/>
        </a:prstGeom>
      </dgm:spPr>
      <dgm:t>
        <a:bodyPr/>
        <a:lstStyle/>
        <a:p>
          <a:endParaRPr lang="en-US"/>
        </a:p>
      </dgm:t>
    </dgm:pt>
    <dgm:pt modelId="{81256353-4F83-4984-A2F2-E8BD41D8F42F}" type="pres">
      <dgm:prSet presAssocID="{BE588CCD-F33F-42A6-AD6B-DDA8B2F5CB5B}" presName="sibTrans" presStyleLbl="sibTrans1D1" presStyleIdx="4" presStyleCnt="5"/>
      <dgm:spPr/>
      <dgm:t>
        <a:bodyPr/>
        <a:lstStyle/>
        <a:p>
          <a:endParaRPr lang="en-US"/>
        </a:p>
      </dgm:t>
    </dgm:pt>
    <dgm:pt modelId="{2EFBBB25-9CE6-4F4C-B72B-EA9C1A37597D}" type="pres">
      <dgm:prSet presAssocID="{BE588CCD-F33F-42A6-AD6B-DDA8B2F5CB5B}" presName="connectorText" presStyleLbl="sibTrans1D1" presStyleIdx="4" presStyleCnt="5"/>
      <dgm:spPr/>
      <dgm:t>
        <a:bodyPr/>
        <a:lstStyle/>
        <a:p>
          <a:endParaRPr lang="en-US"/>
        </a:p>
      </dgm:t>
    </dgm:pt>
    <dgm:pt modelId="{C2D6E4F6-0E27-4DE2-98D7-DA8AAAEBD3DC}" type="pres">
      <dgm:prSet presAssocID="{C1F5BC4B-CC31-4CF6-9F56-537770FFF5EE}" presName="node" presStyleLbl="node1" presStyleIdx="5" presStyleCnt="6">
        <dgm:presLayoutVars>
          <dgm:bulletEnabled val="1"/>
        </dgm:presLayoutVars>
      </dgm:prSet>
      <dgm:spPr>
        <a:prstGeom prst="flowChartAlternateProcess">
          <a:avLst/>
        </a:prstGeom>
      </dgm:spPr>
      <dgm:t>
        <a:bodyPr/>
        <a:lstStyle/>
        <a:p>
          <a:endParaRPr lang="en-US"/>
        </a:p>
      </dgm:t>
    </dgm:pt>
  </dgm:ptLst>
  <dgm:cxnLst>
    <dgm:cxn modelId="{09389DA2-749F-4CE5-91DD-2204FD85315E}" type="presOf" srcId="{F7366B8E-3F92-4443-A752-B9F483E07EFB}" destId="{93227DA5-2140-46D2-99E2-C55780539084}" srcOrd="0" destOrd="0" presId="urn:microsoft.com/office/officeart/2005/8/layout/bProcess3"/>
    <dgm:cxn modelId="{2A01116C-F96A-41B9-88C6-6732065A21CC}" srcId="{14DEA5D4-7D52-49D3-8979-0F0C087196C8}" destId="{C1F5BC4B-CC31-4CF6-9F56-537770FFF5EE}" srcOrd="5" destOrd="0" parTransId="{43F4B862-B82B-404A-897D-0B32C4F95546}" sibTransId="{EF822368-AACF-4441-B6ED-295BB2E811B5}"/>
    <dgm:cxn modelId="{97EFF561-8112-4511-BF1A-4289F8C7FEA3}" srcId="{14DEA5D4-7D52-49D3-8979-0F0C087196C8}" destId="{0B70C9A0-819E-43CD-BED1-8EA3A368F56A}" srcOrd="0" destOrd="0" parTransId="{D9A8FFC1-91E1-4D1B-AD3E-440E2E4DF8B6}" sibTransId="{21BA935C-427D-4601-A6F8-006FB429A23A}"/>
    <dgm:cxn modelId="{815A76B2-E33C-4A5F-98DF-34C7AA414F0D}" srcId="{14DEA5D4-7D52-49D3-8979-0F0C087196C8}" destId="{0EB01291-08FD-4344-8E27-448369E70234}" srcOrd="1" destOrd="0" parTransId="{8BD7CE7C-5AA1-4983-AEA0-D5651ACC9BB0}" sibTransId="{F7366B8E-3F92-4443-A752-B9F483E07EFB}"/>
    <dgm:cxn modelId="{02F38932-F46B-4726-913E-789AB7824925}" srcId="{14DEA5D4-7D52-49D3-8979-0F0C087196C8}" destId="{3DD6863D-1CD6-4F26-96E7-92BFDA16406E}" srcOrd="2" destOrd="0" parTransId="{D0F90387-0777-4B03-816E-17EC70EF3D20}" sibTransId="{B3587B60-F7F5-4A58-BBE3-0EC6E4BA8F21}"/>
    <dgm:cxn modelId="{558A13FE-DEB9-4D93-A4AE-705F8CEF1131}" type="presOf" srcId="{D8435CBD-EFFA-4956-9E7C-C5E7A0D95464}" destId="{F96642D5-BD46-4084-92A3-DE3163E1DA13}" srcOrd="1" destOrd="0" presId="urn:microsoft.com/office/officeart/2005/8/layout/bProcess3"/>
    <dgm:cxn modelId="{3E84C71D-77B2-4CB9-A1F3-CC97CEDA4AFC}" type="presOf" srcId="{C1F5BC4B-CC31-4CF6-9F56-537770FFF5EE}" destId="{C2D6E4F6-0E27-4DE2-98D7-DA8AAAEBD3DC}" srcOrd="0" destOrd="0" presId="urn:microsoft.com/office/officeart/2005/8/layout/bProcess3"/>
    <dgm:cxn modelId="{6DCF06EC-CDE1-45D8-B07A-FBA9672E7CE4}" type="presOf" srcId="{0B70C9A0-819E-43CD-BED1-8EA3A368F56A}" destId="{DD3E95D1-E40D-4C36-BA2F-87EAA3DF6BA1}" srcOrd="0" destOrd="0" presId="urn:microsoft.com/office/officeart/2005/8/layout/bProcess3"/>
    <dgm:cxn modelId="{B05DFFB3-3F01-4BC1-8771-1B240B9B55EF}" type="presOf" srcId="{BE588CCD-F33F-42A6-AD6B-DDA8B2F5CB5B}" destId="{2EFBBB25-9CE6-4F4C-B72B-EA9C1A37597D}" srcOrd="1" destOrd="0" presId="urn:microsoft.com/office/officeart/2005/8/layout/bProcess3"/>
    <dgm:cxn modelId="{734B7F73-FF93-4B12-9D94-AD0E7B26DD21}" srcId="{14DEA5D4-7D52-49D3-8979-0F0C087196C8}" destId="{FEFAAC1D-C06C-4439-B0B3-64847B326C46}" srcOrd="3" destOrd="0" parTransId="{809ACE50-0BFB-48CA-9D13-D633425217E1}" sibTransId="{D8435CBD-EFFA-4956-9E7C-C5E7A0D95464}"/>
    <dgm:cxn modelId="{F7605131-F032-4ED6-845E-1DDA7AC61F46}" type="presOf" srcId="{D8435CBD-EFFA-4956-9E7C-C5E7A0D95464}" destId="{09D90AB3-947F-430E-90DD-88F4C912B0B8}" srcOrd="0" destOrd="0" presId="urn:microsoft.com/office/officeart/2005/8/layout/bProcess3"/>
    <dgm:cxn modelId="{259EB358-146B-4ECC-BE93-DA1D9FE4B72B}" type="presOf" srcId="{3DD6863D-1CD6-4F26-96E7-92BFDA16406E}" destId="{B989E48A-3230-4CDC-A1E2-F5E546696680}" srcOrd="0" destOrd="0" presId="urn:microsoft.com/office/officeart/2005/8/layout/bProcess3"/>
    <dgm:cxn modelId="{2ED96AA8-2B29-429F-AD93-69B20C8B848F}" type="presOf" srcId="{F7366B8E-3F92-4443-A752-B9F483E07EFB}" destId="{7530CD14-C207-4D8D-AD0A-8B130DC631C3}" srcOrd="1" destOrd="0" presId="urn:microsoft.com/office/officeart/2005/8/layout/bProcess3"/>
    <dgm:cxn modelId="{E5F5C499-B019-4EC9-A6C4-C689B5D54BA6}" type="presOf" srcId="{BE588CCD-F33F-42A6-AD6B-DDA8B2F5CB5B}" destId="{81256353-4F83-4984-A2F2-E8BD41D8F42F}" srcOrd="0" destOrd="0" presId="urn:microsoft.com/office/officeart/2005/8/layout/bProcess3"/>
    <dgm:cxn modelId="{EC928760-9F40-445A-93D1-8A890BCDBDA0}" type="presOf" srcId="{21BA935C-427D-4601-A6F8-006FB429A23A}" destId="{728F35FA-9F5F-4524-BE0F-56BCB52ACAD8}" srcOrd="0" destOrd="0" presId="urn:microsoft.com/office/officeart/2005/8/layout/bProcess3"/>
    <dgm:cxn modelId="{DE725AC7-95FB-44B9-87A4-D3B30AE4233E}" type="presOf" srcId="{FEFAAC1D-C06C-4439-B0B3-64847B326C46}" destId="{68D94EDF-8B0E-4D15-81F4-4C0ADF276E18}" srcOrd="0" destOrd="0" presId="urn:microsoft.com/office/officeart/2005/8/layout/bProcess3"/>
    <dgm:cxn modelId="{E6F41045-EAAF-4E35-BFF1-A5F56B9FFFC0}" type="presOf" srcId="{B3587B60-F7F5-4A58-BBE3-0EC6E4BA8F21}" destId="{5FBC2F8D-A91B-4A20-A08C-8D0AE86E6A3F}" srcOrd="1" destOrd="0" presId="urn:microsoft.com/office/officeart/2005/8/layout/bProcess3"/>
    <dgm:cxn modelId="{3229FB7F-80D7-4766-8362-64D7FB5B07E4}" type="presOf" srcId="{14DEA5D4-7D52-49D3-8979-0F0C087196C8}" destId="{1E79F70C-EB61-4F3A-AAAA-896B7B42BB96}" srcOrd="0" destOrd="0" presId="urn:microsoft.com/office/officeart/2005/8/layout/bProcess3"/>
    <dgm:cxn modelId="{7894FAAD-A37B-48D5-BA2F-55AFEE1A9619}" type="presOf" srcId="{B3587B60-F7F5-4A58-BBE3-0EC6E4BA8F21}" destId="{E656279C-1649-4F51-A59B-551673927128}" srcOrd="0" destOrd="0" presId="urn:microsoft.com/office/officeart/2005/8/layout/bProcess3"/>
    <dgm:cxn modelId="{E6098CBA-3AA5-48D5-91A9-0FBD988FEC66}" type="presOf" srcId="{21BA935C-427D-4601-A6F8-006FB429A23A}" destId="{6825C4DF-3BB8-4CEA-A846-60613F873FAE}" srcOrd="1" destOrd="0" presId="urn:microsoft.com/office/officeart/2005/8/layout/bProcess3"/>
    <dgm:cxn modelId="{D9BAF4B9-AFC3-4C17-8520-9537A94D3ADC}" type="presOf" srcId="{0EB01291-08FD-4344-8E27-448369E70234}" destId="{96D071E7-A018-41BB-879B-2F1B7E970C4B}" srcOrd="0" destOrd="0" presId="urn:microsoft.com/office/officeart/2005/8/layout/bProcess3"/>
    <dgm:cxn modelId="{B3E41121-5063-4D9B-A7D8-5BBC3BF719FA}" type="presOf" srcId="{F7428FBB-914C-48E7-A0B4-8D3F0C6BA223}" destId="{7802B3B3-833A-4D0A-B2EC-71E37FBA1556}" srcOrd="0" destOrd="0" presId="urn:microsoft.com/office/officeart/2005/8/layout/bProcess3"/>
    <dgm:cxn modelId="{AF7A3068-4E73-4567-929D-136774D2202F}" srcId="{14DEA5D4-7D52-49D3-8979-0F0C087196C8}" destId="{F7428FBB-914C-48E7-A0B4-8D3F0C6BA223}" srcOrd="4" destOrd="0" parTransId="{AA3BB3DC-4EAB-491E-8DA3-CD0FF5BCA9C9}" sibTransId="{BE588CCD-F33F-42A6-AD6B-DDA8B2F5CB5B}"/>
    <dgm:cxn modelId="{1118FED1-33F8-4050-8917-635ACDE295F3}" type="presParOf" srcId="{1E79F70C-EB61-4F3A-AAAA-896B7B42BB96}" destId="{DD3E95D1-E40D-4C36-BA2F-87EAA3DF6BA1}" srcOrd="0" destOrd="0" presId="urn:microsoft.com/office/officeart/2005/8/layout/bProcess3"/>
    <dgm:cxn modelId="{84868D98-C7E0-4F0E-A770-B82E150C301C}" type="presParOf" srcId="{1E79F70C-EB61-4F3A-AAAA-896B7B42BB96}" destId="{728F35FA-9F5F-4524-BE0F-56BCB52ACAD8}" srcOrd="1" destOrd="0" presId="urn:microsoft.com/office/officeart/2005/8/layout/bProcess3"/>
    <dgm:cxn modelId="{03DBB504-7C9B-4611-BBE5-C63502DB6168}" type="presParOf" srcId="{728F35FA-9F5F-4524-BE0F-56BCB52ACAD8}" destId="{6825C4DF-3BB8-4CEA-A846-60613F873FAE}" srcOrd="0" destOrd="0" presId="urn:microsoft.com/office/officeart/2005/8/layout/bProcess3"/>
    <dgm:cxn modelId="{B2B57AF6-6C2D-4D5A-9E7E-5F8FBF1EFDA1}" type="presParOf" srcId="{1E79F70C-EB61-4F3A-AAAA-896B7B42BB96}" destId="{96D071E7-A018-41BB-879B-2F1B7E970C4B}" srcOrd="2" destOrd="0" presId="urn:microsoft.com/office/officeart/2005/8/layout/bProcess3"/>
    <dgm:cxn modelId="{148AF2E7-B5DA-402A-92A7-36B9B7365255}" type="presParOf" srcId="{1E79F70C-EB61-4F3A-AAAA-896B7B42BB96}" destId="{93227DA5-2140-46D2-99E2-C55780539084}" srcOrd="3" destOrd="0" presId="urn:microsoft.com/office/officeart/2005/8/layout/bProcess3"/>
    <dgm:cxn modelId="{E375C8E7-BFB5-4D8B-A248-7DBC0145E6A6}" type="presParOf" srcId="{93227DA5-2140-46D2-99E2-C55780539084}" destId="{7530CD14-C207-4D8D-AD0A-8B130DC631C3}" srcOrd="0" destOrd="0" presId="urn:microsoft.com/office/officeart/2005/8/layout/bProcess3"/>
    <dgm:cxn modelId="{565EB396-621E-4CA7-97C3-038C04451B1F}" type="presParOf" srcId="{1E79F70C-EB61-4F3A-AAAA-896B7B42BB96}" destId="{B989E48A-3230-4CDC-A1E2-F5E546696680}" srcOrd="4" destOrd="0" presId="urn:microsoft.com/office/officeart/2005/8/layout/bProcess3"/>
    <dgm:cxn modelId="{FE945618-4258-4AB8-9C25-414B7BCB9459}" type="presParOf" srcId="{1E79F70C-EB61-4F3A-AAAA-896B7B42BB96}" destId="{E656279C-1649-4F51-A59B-551673927128}" srcOrd="5" destOrd="0" presId="urn:microsoft.com/office/officeart/2005/8/layout/bProcess3"/>
    <dgm:cxn modelId="{F6C924AB-7701-4A78-A91F-DE16539D0B90}" type="presParOf" srcId="{E656279C-1649-4F51-A59B-551673927128}" destId="{5FBC2F8D-A91B-4A20-A08C-8D0AE86E6A3F}" srcOrd="0" destOrd="0" presId="urn:microsoft.com/office/officeart/2005/8/layout/bProcess3"/>
    <dgm:cxn modelId="{ED7BFA8F-D671-4766-9AAE-BDCADFD9DA49}" type="presParOf" srcId="{1E79F70C-EB61-4F3A-AAAA-896B7B42BB96}" destId="{68D94EDF-8B0E-4D15-81F4-4C0ADF276E18}" srcOrd="6" destOrd="0" presId="urn:microsoft.com/office/officeart/2005/8/layout/bProcess3"/>
    <dgm:cxn modelId="{B1FCC04A-F6B9-4CBB-8A97-4C0CAE18231F}" type="presParOf" srcId="{1E79F70C-EB61-4F3A-AAAA-896B7B42BB96}" destId="{09D90AB3-947F-430E-90DD-88F4C912B0B8}" srcOrd="7" destOrd="0" presId="urn:microsoft.com/office/officeart/2005/8/layout/bProcess3"/>
    <dgm:cxn modelId="{F8A98610-490C-4DBF-8576-7BD1A180D634}" type="presParOf" srcId="{09D90AB3-947F-430E-90DD-88F4C912B0B8}" destId="{F96642D5-BD46-4084-92A3-DE3163E1DA13}" srcOrd="0" destOrd="0" presId="urn:microsoft.com/office/officeart/2005/8/layout/bProcess3"/>
    <dgm:cxn modelId="{9F7813BD-29BB-447F-A4C5-ACD8F08ED1C1}" type="presParOf" srcId="{1E79F70C-EB61-4F3A-AAAA-896B7B42BB96}" destId="{7802B3B3-833A-4D0A-B2EC-71E37FBA1556}" srcOrd="8" destOrd="0" presId="urn:microsoft.com/office/officeart/2005/8/layout/bProcess3"/>
    <dgm:cxn modelId="{4519CB5C-6068-4138-BEDB-33CF7DD7721B}" type="presParOf" srcId="{1E79F70C-EB61-4F3A-AAAA-896B7B42BB96}" destId="{81256353-4F83-4984-A2F2-E8BD41D8F42F}" srcOrd="9" destOrd="0" presId="urn:microsoft.com/office/officeart/2005/8/layout/bProcess3"/>
    <dgm:cxn modelId="{8B434452-E0EB-46CF-BA86-96D1FCA29161}" type="presParOf" srcId="{81256353-4F83-4984-A2F2-E8BD41D8F42F}" destId="{2EFBBB25-9CE6-4F4C-B72B-EA9C1A37597D}" srcOrd="0" destOrd="0" presId="urn:microsoft.com/office/officeart/2005/8/layout/bProcess3"/>
    <dgm:cxn modelId="{3624141E-AD85-48F6-95C8-35B0F6082795}" type="presParOf" srcId="{1E79F70C-EB61-4F3A-AAAA-896B7B42BB96}" destId="{C2D6E4F6-0E27-4DE2-98D7-DA8AAAEBD3DC}"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BBD2FB-C2B8-4964-9B86-78D170CB53B6}">
      <dsp:nvSpPr>
        <dsp:cNvPr id="0" name=""/>
        <dsp:cNvSpPr/>
      </dsp:nvSpPr>
      <dsp:spPr>
        <a:xfrm>
          <a:off x="2811" y="134643"/>
          <a:ext cx="840429" cy="5042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a:t>Research Various Boat designs</a:t>
          </a:r>
        </a:p>
      </dsp:txBody>
      <dsp:txXfrm>
        <a:off x="17580" y="149412"/>
        <a:ext cx="810891" cy="474719"/>
      </dsp:txXfrm>
    </dsp:sp>
    <dsp:sp modelId="{09DEE5BC-EFDE-4567-91BD-E28B741786DC}">
      <dsp:nvSpPr>
        <dsp:cNvPr id="0" name=""/>
        <dsp:cNvSpPr/>
      </dsp:nvSpPr>
      <dsp:spPr>
        <a:xfrm>
          <a:off x="927284" y="282559"/>
          <a:ext cx="178171" cy="2084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927284" y="324244"/>
        <a:ext cx="124720" cy="125056"/>
      </dsp:txXfrm>
    </dsp:sp>
    <dsp:sp modelId="{8BAD4AC7-B1CE-4970-A646-CA3500DE40A2}">
      <dsp:nvSpPr>
        <dsp:cNvPr id="0" name=""/>
        <dsp:cNvSpPr/>
      </dsp:nvSpPr>
      <dsp:spPr>
        <a:xfrm>
          <a:off x="1179413" y="134643"/>
          <a:ext cx="840429" cy="5042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a:t>Preliminary Boat designs</a:t>
          </a:r>
        </a:p>
      </dsp:txBody>
      <dsp:txXfrm>
        <a:off x="1194182" y="149412"/>
        <a:ext cx="810891" cy="474719"/>
      </dsp:txXfrm>
    </dsp:sp>
    <dsp:sp modelId="{AC0BE596-79EE-42F2-8842-532F363DD8D1}">
      <dsp:nvSpPr>
        <dsp:cNvPr id="0" name=""/>
        <dsp:cNvSpPr/>
      </dsp:nvSpPr>
      <dsp:spPr>
        <a:xfrm>
          <a:off x="2103886" y="282559"/>
          <a:ext cx="178171" cy="2084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2103886" y="324244"/>
        <a:ext cx="124720" cy="125056"/>
      </dsp:txXfrm>
    </dsp:sp>
    <dsp:sp modelId="{16357338-116A-4741-8A4E-84C5F8046AE0}">
      <dsp:nvSpPr>
        <dsp:cNvPr id="0" name=""/>
        <dsp:cNvSpPr/>
      </dsp:nvSpPr>
      <dsp:spPr>
        <a:xfrm>
          <a:off x="2356015" y="134643"/>
          <a:ext cx="840429" cy="5042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a:t>Weight Calculations</a:t>
          </a:r>
        </a:p>
      </dsp:txBody>
      <dsp:txXfrm>
        <a:off x="2370784" y="149412"/>
        <a:ext cx="810891" cy="4747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0B609F-8FAC-49BB-8082-F59F1EF6E4CA}">
      <dsp:nvSpPr>
        <dsp:cNvPr id="0" name=""/>
        <dsp:cNvSpPr/>
      </dsp:nvSpPr>
      <dsp:spPr>
        <a:xfrm>
          <a:off x="2377798" y="123616"/>
          <a:ext cx="847188" cy="50831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a:t>Hydrostatic study</a:t>
          </a:r>
        </a:p>
      </dsp:txBody>
      <dsp:txXfrm>
        <a:off x="2392686" y="138504"/>
        <a:ext cx="817412" cy="478537"/>
      </dsp:txXfrm>
    </dsp:sp>
    <dsp:sp modelId="{9E144D03-DD1A-4A57-9534-4EACE6F16E42}">
      <dsp:nvSpPr>
        <dsp:cNvPr id="0" name=""/>
        <dsp:cNvSpPr/>
      </dsp:nvSpPr>
      <dsp:spPr>
        <a:xfrm rot="10798912">
          <a:off x="2111264" y="272911"/>
          <a:ext cx="181106" cy="2101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rot="10800000">
        <a:off x="2165596" y="314922"/>
        <a:ext cx="126774" cy="126062"/>
      </dsp:txXfrm>
    </dsp:sp>
    <dsp:sp modelId="{E7544465-D396-4795-B034-57B9421CE56C}">
      <dsp:nvSpPr>
        <dsp:cNvPr id="0" name=""/>
        <dsp:cNvSpPr/>
      </dsp:nvSpPr>
      <dsp:spPr>
        <a:xfrm>
          <a:off x="1188899" y="123992"/>
          <a:ext cx="847188" cy="50831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a:t>Fluid dynamics calculations</a:t>
          </a:r>
        </a:p>
      </dsp:txBody>
      <dsp:txXfrm>
        <a:off x="1203787" y="138880"/>
        <a:ext cx="817412" cy="478537"/>
      </dsp:txXfrm>
    </dsp:sp>
    <dsp:sp modelId="{975A8058-838C-4653-A80C-459AAA3ACE98}">
      <dsp:nvSpPr>
        <dsp:cNvPr id="0" name=""/>
        <dsp:cNvSpPr/>
      </dsp:nvSpPr>
      <dsp:spPr>
        <a:xfrm rot="10798868">
          <a:off x="946612" y="273289"/>
          <a:ext cx="164630" cy="2101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rot="10800000">
        <a:off x="996001" y="315301"/>
        <a:ext cx="115241" cy="126062"/>
      </dsp:txXfrm>
    </dsp:sp>
    <dsp:sp modelId="{BEFAD982-A92E-44BB-B437-E775E564CE47}">
      <dsp:nvSpPr>
        <dsp:cNvPr id="0" name=""/>
        <dsp:cNvSpPr/>
      </dsp:nvSpPr>
      <dsp:spPr>
        <a:xfrm>
          <a:off x="31086" y="124373"/>
          <a:ext cx="847188" cy="50831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a:t>CAD Simulation</a:t>
          </a:r>
        </a:p>
      </dsp:txBody>
      <dsp:txXfrm>
        <a:off x="45974" y="139261"/>
        <a:ext cx="817412" cy="4785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8A836A-0354-45AA-8AA0-92C34D1D1213}">
      <dsp:nvSpPr>
        <dsp:cNvPr id="0" name=""/>
        <dsp:cNvSpPr/>
      </dsp:nvSpPr>
      <dsp:spPr>
        <a:xfrm>
          <a:off x="2811" y="276355"/>
          <a:ext cx="840346" cy="5042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a:t>Flow analysis</a:t>
          </a:r>
        </a:p>
      </dsp:txBody>
      <dsp:txXfrm>
        <a:off x="17579" y="291123"/>
        <a:ext cx="810810" cy="474671"/>
      </dsp:txXfrm>
    </dsp:sp>
    <dsp:sp modelId="{1766C3ED-A0CA-46CA-A730-5EE5B1F45932}">
      <dsp:nvSpPr>
        <dsp:cNvPr id="0" name=""/>
        <dsp:cNvSpPr/>
      </dsp:nvSpPr>
      <dsp:spPr>
        <a:xfrm>
          <a:off x="927192" y="424256"/>
          <a:ext cx="178153" cy="2084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927192" y="465937"/>
        <a:ext cx="124707" cy="125043"/>
      </dsp:txXfrm>
    </dsp:sp>
    <dsp:sp modelId="{5C51B2A4-0EA5-4486-9F0F-AE19D119235F}">
      <dsp:nvSpPr>
        <dsp:cNvPr id="0" name=""/>
        <dsp:cNvSpPr/>
      </dsp:nvSpPr>
      <dsp:spPr>
        <a:xfrm>
          <a:off x="1179296" y="276355"/>
          <a:ext cx="840346" cy="5042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a:t>FEM analysis</a:t>
          </a:r>
        </a:p>
      </dsp:txBody>
      <dsp:txXfrm>
        <a:off x="1194064" y="291123"/>
        <a:ext cx="810810" cy="474671"/>
      </dsp:txXfrm>
    </dsp:sp>
    <dsp:sp modelId="{7E8E8FCE-1122-4D68-8250-01948AA773C8}">
      <dsp:nvSpPr>
        <dsp:cNvPr id="0" name=""/>
        <dsp:cNvSpPr/>
      </dsp:nvSpPr>
      <dsp:spPr>
        <a:xfrm>
          <a:off x="2103677" y="424256"/>
          <a:ext cx="178153" cy="2084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2103677" y="465937"/>
        <a:ext cx="124707" cy="125043"/>
      </dsp:txXfrm>
    </dsp:sp>
    <dsp:sp modelId="{7723564C-58E4-4DDD-9460-EB8DEF0BE72F}">
      <dsp:nvSpPr>
        <dsp:cNvPr id="0" name=""/>
        <dsp:cNvSpPr/>
      </dsp:nvSpPr>
      <dsp:spPr>
        <a:xfrm>
          <a:off x="2355781" y="276355"/>
          <a:ext cx="840346" cy="5042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a:t>Building a Prototype</a:t>
          </a:r>
        </a:p>
      </dsp:txBody>
      <dsp:txXfrm>
        <a:off x="2370549" y="291123"/>
        <a:ext cx="810810" cy="47467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8F35FA-9F5F-4524-BE0F-56BCB52ACAD8}">
      <dsp:nvSpPr>
        <dsp:cNvPr id="0" name=""/>
        <dsp:cNvSpPr/>
      </dsp:nvSpPr>
      <dsp:spPr>
        <a:xfrm>
          <a:off x="1177794" y="601162"/>
          <a:ext cx="245380" cy="91440"/>
        </a:xfrm>
        <a:custGeom>
          <a:avLst/>
          <a:gdLst/>
          <a:ahLst/>
          <a:cxnLst/>
          <a:rect l="0" t="0" r="0" b="0"/>
          <a:pathLst>
            <a:path>
              <a:moveTo>
                <a:pt x="0" y="45720"/>
              </a:moveTo>
              <a:lnTo>
                <a:pt x="139790" y="45720"/>
              </a:lnTo>
              <a:lnTo>
                <a:pt x="139790" y="51568"/>
              </a:lnTo>
              <a:lnTo>
                <a:pt x="245380" y="51568"/>
              </a:lnTo>
            </a:path>
          </a:pathLst>
        </a:custGeom>
        <a:noFill/>
        <a:ln w="25400" cap="flat" cmpd="sng" algn="ctr">
          <a:solidFill>
            <a:schemeClr val="accent1"/>
          </a:solidFill>
          <a:prstDash val="solid"/>
          <a:tailEnd type="arrow"/>
        </a:ln>
        <a:effectLst>
          <a:outerShdw blurRad="40000" dist="20000" dir="5400000" rotWithShape="0">
            <a:srgbClr val="000000">
              <a:alpha val="38000"/>
            </a:srgbClr>
          </a:outerShdw>
        </a:effectLst>
      </dsp:spPr>
      <dsp:style>
        <a:lnRef idx="2">
          <a:schemeClr val="accent1"/>
        </a:lnRef>
        <a:fillRef idx="0">
          <a:schemeClr val="accent1"/>
        </a:fillRef>
        <a:effectRef idx="1">
          <a:schemeClr val="accent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293583" y="645530"/>
        <a:ext cx="13802" cy="2703"/>
      </dsp:txXfrm>
    </dsp:sp>
    <dsp:sp modelId="{DD3E95D1-E40D-4C36-BA2F-87EAA3DF6BA1}">
      <dsp:nvSpPr>
        <dsp:cNvPr id="0" name=""/>
        <dsp:cNvSpPr/>
      </dsp:nvSpPr>
      <dsp:spPr>
        <a:xfrm>
          <a:off x="5109" y="294536"/>
          <a:ext cx="1174485" cy="704691"/>
        </a:xfrm>
        <a:prstGeom prst="flowChartAlternateProcess">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a:t>Project Implementation</a:t>
          </a:r>
        </a:p>
      </dsp:txBody>
      <dsp:txXfrm>
        <a:off x="39508" y="328935"/>
        <a:ext cx="1105687" cy="635893"/>
      </dsp:txXfrm>
    </dsp:sp>
    <dsp:sp modelId="{93227DA5-2140-46D2-99E2-C55780539084}">
      <dsp:nvSpPr>
        <dsp:cNvPr id="0" name=""/>
        <dsp:cNvSpPr/>
      </dsp:nvSpPr>
      <dsp:spPr>
        <a:xfrm>
          <a:off x="2628260" y="601162"/>
          <a:ext cx="233682" cy="91440"/>
        </a:xfrm>
        <a:custGeom>
          <a:avLst/>
          <a:gdLst/>
          <a:ahLst/>
          <a:cxnLst/>
          <a:rect l="0" t="0" r="0" b="0"/>
          <a:pathLst>
            <a:path>
              <a:moveTo>
                <a:pt x="0" y="51568"/>
              </a:moveTo>
              <a:lnTo>
                <a:pt x="133941" y="51568"/>
              </a:lnTo>
              <a:lnTo>
                <a:pt x="133941" y="45720"/>
              </a:lnTo>
              <a:lnTo>
                <a:pt x="233682" y="45720"/>
              </a:lnTo>
            </a:path>
          </a:pathLst>
        </a:custGeom>
        <a:noFill/>
        <a:ln w="25400" cap="flat" cmpd="sng" algn="ctr">
          <a:solidFill>
            <a:schemeClr val="accent1"/>
          </a:solidFill>
          <a:prstDash val="solid"/>
          <a:tailEnd type="arrow"/>
        </a:ln>
        <a:effectLst>
          <a:outerShdw blurRad="40000" dist="20000" dir="5400000" rotWithShape="0">
            <a:srgbClr val="000000">
              <a:alpha val="38000"/>
            </a:srgbClr>
          </a:outerShdw>
        </a:effectLst>
      </dsp:spPr>
      <dsp:style>
        <a:lnRef idx="2">
          <a:schemeClr val="accent1"/>
        </a:lnRef>
        <a:fillRef idx="0">
          <a:schemeClr val="accent1"/>
        </a:fillRef>
        <a:effectRef idx="1">
          <a:schemeClr val="accent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738493" y="645530"/>
        <a:ext cx="13217" cy="2703"/>
      </dsp:txXfrm>
    </dsp:sp>
    <dsp:sp modelId="{96D071E7-A018-41BB-879B-2F1B7E970C4B}">
      <dsp:nvSpPr>
        <dsp:cNvPr id="0" name=""/>
        <dsp:cNvSpPr/>
      </dsp:nvSpPr>
      <dsp:spPr>
        <a:xfrm>
          <a:off x="1455575" y="300385"/>
          <a:ext cx="1174485" cy="704691"/>
        </a:xfrm>
        <a:prstGeom prst="flowChartAlternateProcess">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a:t>System Design</a:t>
          </a:r>
        </a:p>
      </dsp:txBody>
      <dsp:txXfrm>
        <a:off x="1489974" y="334784"/>
        <a:ext cx="1105687" cy="635893"/>
      </dsp:txXfrm>
    </dsp:sp>
    <dsp:sp modelId="{E656279C-1649-4F51-A59B-551673927128}">
      <dsp:nvSpPr>
        <dsp:cNvPr id="0" name=""/>
        <dsp:cNvSpPr/>
      </dsp:nvSpPr>
      <dsp:spPr>
        <a:xfrm>
          <a:off x="592351" y="997427"/>
          <a:ext cx="2889234" cy="239531"/>
        </a:xfrm>
        <a:custGeom>
          <a:avLst/>
          <a:gdLst/>
          <a:ahLst/>
          <a:cxnLst/>
          <a:rect l="0" t="0" r="0" b="0"/>
          <a:pathLst>
            <a:path>
              <a:moveTo>
                <a:pt x="2889234" y="0"/>
              </a:moveTo>
              <a:lnTo>
                <a:pt x="2889234" y="136865"/>
              </a:lnTo>
              <a:lnTo>
                <a:pt x="0" y="136865"/>
              </a:lnTo>
              <a:lnTo>
                <a:pt x="0" y="239531"/>
              </a:lnTo>
            </a:path>
          </a:pathLst>
        </a:custGeom>
        <a:noFill/>
        <a:ln w="25400" cap="flat" cmpd="sng" algn="ctr">
          <a:solidFill>
            <a:schemeClr val="accent1"/>
          </a:solidFill>
          <a:prstDash val="solid"/>
          <a:tailEnd type="arrow"/>
        </a:ln>
        <a:effectLst>
          <a:outerShdw blurRad="40000" dist="20000" dir="5400000" rotWithShape="0">
            <a:srgbClr val="000000">
              <a:alpha val="38000"/>
            </a:srgbClr>
          </a:outerShdw>
        </a:effectLst>
      </dsp:spPr>
      <dsp:style>
        <a:lnRef idx="2">
          <a:schemeClr val="accent1"/>
        </a:lnRef>
        <a:fillRef idx="0">
          <a:schemeClr val="accent1"/>
        </a:fillRef>
        <a:effectRef idx="1">
          <a:schemeClr val="accent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964423" y="1115841"/>
        <a:ext cx="145091" cy="2703"/>
      </dsp:txXfrm>
    </dsp:sp>
    <dsp:sp modelId="{B989E48A-3230-4CDC-A1E2-F5E546696680}">
      <dsp:nvSpPr>
        <dsp:cNvPr id="0" name=""/>
        <dsp:cNvSpPr/>
      </dsp:nvSpPr>
      <dsp:spPr>
        <a:xfrm>
          <a:off x="2894343" y="294536"/>
          <a:ext cx="1174485" cy="704691"/>
        </a:xfrm>
        <a:prstGeom prst="flowChartAlternateProcess">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a:t>Power Analysis</a:t>
          </a:r>
        </a:p>
      </dsp:txBody>
      <dsp:txXfrm>
        <a:off x="2928742" y="328935"/>
        <a:ext cx="1105687" cy="635893"/>
      </dsp:txXfrm>
    </dsp:sp>
    <dsp:sp modelId="{09D90AB3-947F-430E-90DD-88F4C912B0B8}">
      <dsp:nvSpPr>
        <dsp:cNvPr id="0" name=""/>
        <dsp:cNvSpPr/>
      </dsp:nvSpPr>
      <dsp:spPr>
        <a:xfrm>
          <a:off x="1177794" y="1575984"/>
          <a:ext cx="239531" cy="91440"/>
        </a:xfrm>
        <a:custGeom>
          <a:avLst/>
          <a:gdLst/>
          <a:ahLst/>
          <a:cxnLst/>
          <a:rect l="0" t="0" r="0" b="0"/>
          <a:pathLst>
            <a:path>
              <a:moveTo>
                <a:pt x="0" y="45720"/>
              </a:moveTo>
              <a:lnTo>
                <a:pt x="239531" y="45720"/>
              </a:lnTo>
            </a:path>
          </a:pathLst>
        </a:custGeom>
        <a:noFill/>
        <a:ln w="25400" cap="flat" cmpd="sng" algn="ctr">
          <a:solidFill>
            <a:schemeClr val="accent1"/>
          </a:solidFill>
          <a:prstDash val="solid"/>
          <a:tailEnd type="arrow"/>
        </a:ln>
        <a:effectLst>
          <a:outerShdw blurRad="40000" dist="20000" dir="5400000" rotWithShape="0">
            <a:srgbClr val="000000">
              <a:alpha val="38000"/>
            </a:srgbClr>
          </a:outerShdw>
        </a:effectLst>
      </dsp:spPr>
      <dsp:style>
        <a:lnRef idx="2">
          <a:schemeClr val="accent1"/>
        </a:lnRef>
        <a:fillRef idx="0">
          <a:schemeClr val="accent1"/>
        </a:fillRef>
        <a:effectRef idx="1">
          <a:schemeClr val="accent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290807" y="1620352"/>
        <a:ext cx="13506" cy="2703"/>
      </dsp:txXfrm>
    </dsp:sp>
    <dsp:sp modelId="{68D94EDF-8B0E-4D15-81F4-4C0ADF276E18}">
      <dsp:nvSpPr>
        <dsp:cNvPr id="0" name=""/>
        <dsp:cNvSpPr/>
      </dsp:nvSpPr>
      <dsp:spPr>
        <a:xfrm>
          <a:off x="5109" y="1269359"/>
          <a:ext cx="1174485" cy="704691"/>
        </a:xfrm>
        <a:prstGeom prst="flowChartAlternateProcess">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a:t>Autonomous Setup</a:t>
          </a:r>
        </a:p>
      </dsp:txBody>
      <dsp:txXfrm>
        <a:off x="39508" y="1303758"/>
        <a:ext cx="1105687" cy="635893"/>
      </dsp:txXfrm>
    </dsp:sp>
    <dsp:sp modelId="{81256353-4F83-4984-A2F2-E8BD41D8F42F}">
      <dsp:nvSpPr>
        <dsp:cNvPr id="0" name=""/>
        <dsp:cNvSpPr/>
      </dsp:nvSpPr>
      <dsp:spPr>
        <a:xfrm>
          <a:off x="2622411" y="1575984"/>
          <a:ext cx="239531" cy="91440"/>
        </a:xfrm>
        <a:custGeom>
          <a:avLst/>
          <a:gdLst/>
          <a:ahLst/>
          <a:cxnLst/>
          <a:rect l="0" t="0" r="0" b="0"/>
          <a:pathLst>
            <a:path>
              <a:moveTo>
                <a:pt x="0" y="45720"/>
              </a:moveTo>
              <a:lnTo>
                <a:pt x="239531" y="45720"/>
              </a:lnTo>
            </a:path>
          </a:pathLst>
        </a:custGeom>
        <a:noFill/>
        <a:ln w="25400" cap="flat" cmpd="sng" algn="ctr">
          <a:solidFill>
            <a:schemeClr val="accent1"/>
          </a:solidFill>
          <a:prstDash val="solid"/>
          <a:tailEnd type="arrow"/>
        </a:ln>
        <a:effectLst>
          <a:outerShdw blurRad="40000" dist="20000" dir="5400000" rotWithShape="0">
            <a:srgbClr val="000000">
              <a:alpha val="38000"/>
            </a:srgbClr>
          </a:outerShdw>
        </a:effectLst>
      </dsp:spPr>
      <dsp:style>
        <a:lnRef idx="2">
          <a:schemeClr val="accent1"/>
        </a:lnRef>
        <a:fillRef idx="0">
          <a:schemeClr val="accent1"/>
        </a:fillRef>
        <a:effectRef idx="1">
          <a:schemeClr val="accent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735424" y="1620352"/>
        <a:ext cx="13506" cy="2703"/>
      </dsp:txXfrm>
    </dsp:sp>
    <dsp:sp modelId="{7802B3B3-833A-4D0A-B2EC-71E37FBA1556}">
      <dsp:nvSpPr>
        <dsp:cNvPr id="0" name=""/>
        <dsp:cNvSpPr/>
      </dsp:nvSpPr>
      <dsp:spPr>
        <a:xfrm>
          <a:off x="1449726" y="1269359"/>
          <a:ext cx="1174485" cy="704691"/>
        </a:xfrm>
        <a:prstGeom prst="flowChartAlternateProcess">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a:t>Images recognition system</a:t>
          </a:r>
        </a:p>
      </dsp:txBody>
      <dsp:txXfrm>
        <a:off x="1484125" y="1303758"/>
        <a:ext cx="1105687" cy="635893"/>
      </dsp:txXfrm>
    </dsp:sp>
    <dsp:sp modelId="{C2D6E4F6-0E27-4DE2-98D7-DA8AAAEBD3DC}">
      <dsp:nvSpPr>
        <dsp:cNvPr id="0" name=""/>
        <dsp:cNvSpPr/>
      </dsp:nvSpPr>
      <dsp:spPr>
        <a:xfrm>
          <a:off x="2894343" y="1269359"/>
          <a:ext cx="1174485" cy="704691"/>
        </a:xfrm>
        <a:prstGeom prst="flowChartAlternateProcess">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a:t>System training </a:t>
          </a:r>
        </a:p>
      </dsp:txBody>
      <dsp:txXfrm>
        <a:off x="2928742" y="1303758"/>
        <a:ext cx="1105687" cy="63589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4"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1pPr>
            <a:lvl2pPr marL="914400" marR="0" lvl="1"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2pPr>
            <a:lvl3pPr marL="1371600" marR="0" lvl="2"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L="1828800" marR="0" lvl="3"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2286000" marR="0" lvl="4"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2743200" marR="0" lvl="5"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6pPr>
            <a:lvl7pPr marL="3200400" marR="0" lvl="6"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7pPr>
            <a:lvl8pPr marL="3657600" marR="0" lvl="7"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8pPr>
            <a:lvl9pPr marL="4114800" marR="0" lvl="8"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29123458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 name="Google Shape;2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626601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7" name="Google Shape;43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0566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0" name="Google Shape;29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41815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6" name="Google Shape;2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5825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2" name="Google Shape;30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28772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8" name="Google Shape;30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47349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4" name="Google Shape;31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48801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 name="Google Shape;32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9787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7" name="Google Shape;32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4851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74024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2"/>
        <p:cNvGrpSpPr/>
        <p:nvPr/>
      </p:nvGrpSpPr>
      <p:grpSpPr>
        <a:xfrm>
          <a:off x="0" y="0"/>
          <a:ext cx="0" cy="0"/>
          <a:chOff x="0" y="0"/>
          <a:chExt cx="0" cy="0"/>
        </a:xfrm>
      </p:grpSpPr>
      <p:grpSp>
        <p:nvGrpSpPr>
          <p:cNvPr id="23" name="Google Shape;23;p2"/>
          <p:cNvGrpSpPr/>
          <p:nvPr/>
        </p:nvGrpSpPr>
        <p:grpSpPr>
          <a:xfrm>
            <a:off x="0" y="-6350"/>
            <a:ext cx="9144000" cy="5149850"/>
            <a:chOff x="0" y="-8467"/>
            <a:chExt cx="12192000" cy="6866467"/>
          </a:xfrm>
        </p:grpSpPr>
        <p:cxnSp>
          <p:nvCxnSpPr>
            <p:cNvPr id="24" name="Google Shape;24;p2"/>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25" name="Google Shape;25;p2"/>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26" name="Google Shape;26;p2"/>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2"/>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2"/>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 name="Google Shape;30;p2"/>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 name="Google Shape;31;p2"/>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2"/>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130300" y="1803400"/>
            <a:ext cx="5825202" cy="1234727"/>
          </a:xfrm>
          <a:prstGeom prst="rect">
            <a:avLst/>
          </a:prstGeom>
          <a:noFill/>
          <a:ln>
            <a:noFill/>
          </a:ln>
        </p:spPr>
        <p:txBody>
          <a:bodyPr spcFirstLastPara="1" wrap="square" lIns="91425" tIns="45700" rIns="91425" bIns="45700" anchor="b" anchorCtr="0"/>
          <a:lstStyle>
            <a:lvl1pPr marR="0" lvl="0" algn="r" rtl="0">
              <a:spcBef>
                <a:spcPts val="0"/>
              </a:spcBef>
              <a:spcAft>
                <a:spcPts val="0"/>
              </a:spcAft>
              <a:buClr>
                <a:schemeClr val="accent1"/>
              </a:buClr>
              <a:buSzPts val="4050"/>
              <a:buFont typeface="Trebuchet MS"/>
              <a:buNone/>
              <a:defRPr sz="405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5" name="Google Shape;35;p2"/>
          <p:cNvSpPr txBox="1">
            <a:spLocks noGrp="1"/>
          </p:cNvSpPr>
          <p:nvPr>
            <p:ph type="subTitle" idx="1"/>
          </p:nvPr>
        </p:nvSpPr>
        <p:spPr>
          <a:xfrm>
            <a:off x="1130300" y="3038125"/>
            <a:ext cx="5825202" cy="822674"/>
          </a:xfrm>
          <a:prstGeom prst="rect">
            <a:avLst/>
          </a:prstGeom>
          <a:noFill/>
          <a:ln>
            <a:noFill/>
          </a:ln>
        </p:spPr>
        <p:txBody>
          <a:bodyPr spcFirstLastPara="1" wrap="square" lIns="91425" tIns="45700" rIns="91425" bIns="45700" anchor="t" anchorCtr="0"/>
          <a:lstStyle>
            <a:lvl1pPr marR="0" lvl="0" algn="r" rtl="0">
              <a:spcBef>
                <a:spcPts val="750"/>
              </a:spcBef>
              <a:spcAft>
                <a:spcPts val="0"/>
              </a:spcAft>
              <a:buClr>
                <a:schemeClr val="accent1"/>
              </a:buClr>
              <a:buSzPts val="1080"/>
              <a:buFont typeface="Noto Sans Symbols"/>
              <a:buNone/>
              <a:defRPr sz="1350" b="0" i="0" u="none" strike="noStrike" cap="none">
                <a:solidFill>
                  <a:srgbClr val="7F7F7F"/>
                </a:solidFill>
                <a:latin typeface="Trebuchet MS"/>
                <a:ea typeface="Trebuchet MS"/>
                <a:cs typeface="Trebuchet MS"/>
                <a:sym typeface="Trebuchet MS"/>
              </a:defRPr>
            </a:lvl1pPr>
            <a:lvl2pPr marR="0" lvl="1" algn="ctr" rtl="0">
              <a:spcBef>
                <a:spcPts val="75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2pPr>
            <a:lvl3pPr marR="0" lvl="2" algn="ctr"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3pPr>
            <a:lvl4pPr marR="0" lvl="3" algn="ctr" rtl="0">
              <a:spcBef>
                <a:spcPts val="750"/>
              </a:spcBef>
              <a:spcAft>
                <a:spcPts val="0"/>
              </a:spcAft>
              <a:buClr>
                <a:schemeClr val="accent1"/>
              </a:buClr>
              <a:buSzPts val="720"/>
              <a:buFont typeface="Noto Sans Symbols"/>
              <a:buNone/>
              <a:defRPr sz="900" b="0" i="0" u="none" strike="noStrike" cap="none">
                <a:solidFill>
                  <a:srgbClr val="888888"/>
                </a:solidFill>
                <a:latin typeface="Trebuchet MS"/>
                <a:ea typeface="Trebuchet MS"/>
                <a:cs typeface="Trebuchet MS"/>
                <a:sym typeface="Trebuchet MS"/>
              </a:defRPr>
            </a:lvl4pPr>
            <a:lvl5pPr marR="0" lvl="4" algn="ctr" rtl="0">
              <a:spcBef>
                <a:spcPts val="750"/>
              </a:spcBef>
              <a:spcAft>
                <a:spcPts val="0"/>
              </a:spcAft>
              <a:buClr>
                <a:schemeClr val="accent1"/>
              </a:buClr>
              <a:buSzPts val="720"/>
              <a:buFont typeface="Noto Sans Symbols"/>
              <a:buNone/>
              <a:defRPr sz="900" b="0" i="0" u="none" strike="noStrike" cap="none">
                <a:solidFill>
                  <a:srgbClr val="888888"/>
                </a:solidFill>
                <a:latin typeface="Trebuchet MS"/>
                <a:ea typeface="Trebuchet MS"/>
                <a:cs typeface="Trebuchet MS"/>
                <a:sym typeface="Trebuchet MS"/>
              </a:defRPr>
            </a:lvl5pPr>
            <a:lvl6pPr marR="0" lvl="5" algn="ctr" rtl="0">
              <a:spcBef>
                <a:spcPts val="750"/>
              </a:spcBef>
              <a:spcAft>
                <a:spcPts val="0"/>
              </a:spcAft>
              <a:buClr>
                <a:schemeClr val="accent1"/>
              </a:buClr>
              <a:buSzPts val="720"/>
              <a:buFont typeface="Noto Sans Symbols"/>
              <a:buNone/>
              <a:defRPr sz="900" b="0" i="0" u="none" strike="noStrike" cap="none">
                <a:solidFill>
                  <a:srgbClr val="888888"/>
                </a:solidFill>
                <a:latin typeface="Trebuchet MS"/>
                <a:ea typeface="Trebuchet MS"/>
                <a:cs typeface="Trebuchet MS"/>
                <a:sym typeface="Trebuchet MS"/>
              </a:defRPr>
            </a:lvl6pPr>
            <a:lvl7pPr marR="0" lvl="6" algn="ctr" rtl="0">
              <a:spcBef>
                <a:spcPts val="750"/>
              </a:spcBef>
              <a:spcAft>
                <a:spcPts val="0"/>
              </a:spcAft>
              <a:buClr>
                <a:schemeClr val="accent1"/>
              </a:buClr>
              <a:buSzPts val="720"/>
              <a:buFont typeface="Noto Sans Symbols"/>
              <a:buNone/>
              <a:defRPr sz="900" b="0" i="0" u="none" strike="noStrike" cap="none">
                <a:solidFill>
                  <a:srgbClr val="888888"/>
                </a:solidFill>
                <a:latin typeface="Trebuchet MS"/>
                <a:ea typeface="Trebuchet MS"/>
                <a:cs typeface="Trebuchet MS"/>
                <a:sym typeface="Trebuchet MS"/>
              </a:defRPr>
            </a:lvl7pPr>
            <a:lvl8pPr marR="0" lvl="7" algn="ctr" rtl="0">
              <a:spcBef>
                <a:spcPts val="750"/>
              </a:spcBef>
              <a:spcAft>
                <a:spcPts val="0"/>
              </a:spcAft>
              <a:buClr>
                <a:schemeClr val="accent1"/>
              </a:buClr>
              <a:buSzPts val="720"/>
              <a:buFont typeface="Noto Sans Symbols"/>
              <a:buNone/>
              <a:defRPr sz="900" b="0" i="0" u="none" strike="noStrike" cap="none">
                <a:solidFill>
                  <a:srgbClr val="888888"/>
                </a:solidFill>
                <a:latin typeface="Trebuchet MS"/>
                <a:ea typeface="Trebuchet MS"/>
                <a:cs typeface="Trebuchet MS"/>
                <a:sym typeface="Trebuchet MS"/>
              </a:defRPr>
            </a:lvl8pPr>
            <a:lvl9pPr marR="0" lvl="8" algn="ctr" rtl="0">
              <a:spcBef>
                <a:spcPts val="750"/>
              </a:spcBef>
              <a:spcAft>
                <a:spcPts val="0"/>
              </a:spcAft>
              <a:buClr>
                <a:schemeClr val="accent1"/>
              </a:buClr>
              <a:buSzPts val="720"/>
              <a:buFont typeface="Noto Sans Symbols"/>
              <a:buNone/>
              <a:defRPr sz="900" b="0" i="0" u="none" strike="noStrike" cap="none">
                <a:solidFill>
                  <a:srgbClr val="888888"/>
                </a:solidFill>
                <a:latin typeface="Trebuchet MS"/>
                <a:ea typeface="Trebuchet MS"/>
                <a:cs typeface="Trebuchet MS"/>
                <a:sym typeface="Trebuchet MS"/>
              </a:defRPr>
            </a:lvl9pPr>
          </a:lstStyle>
          <a:p>
            <a:endParaRPr/>
          </a:p>
        </p:txBody>
      </p:sp>
      <p:sp>
        <p:nvSpPr>
          <p:cNvPr id="36" name="Google Shape;36;p2"/>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7" name="Google Shape;37;p2"/>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8" name="Google Shape;38;p2"/>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698500" y="457200"/>
            <a:ext cx="6070601" cy="22669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accent1"/>
              </a:buClr>
              <a:buSzPts val="3300"/>
              <a:buFont typeface="Trebuchet MS"/>
              <a:buNone/>
              <a:defRPr sz="33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07" name="Google Shape;107;p14"/>
          <p:cNvSpPr txBox="1">
            <a:spLocks noGrp="1"/>
          </p:cNvSpPr>
          <p:nvPr>
            <p:ph type="body" idx="1"/>
          </p:nvPr>
        </p:nvSpPr>
        <p:spPr>
          <a:xfrm>
            <a:off x="1024604" y="2724150"/>
            <a:ext cx="5418393" cy="285750"/>
          </a:xfrm>
          <a:prstGeom prst="rect">
            <a:avLst/>
          </a:prstGeom>
          <a:noFill/>
          <a:ln>
            <a:noFill/>
          </a:ln>
        </p:spPr>
        <p:txBody>
          <a:bodyPr spcFirstLastPara="1" wrap="square" lIns="91425" tIns="45700" rIns="91425" bIns="45700" anchor="ctr" anchorCtr="0"/>
          <a:lstStyle>
            <a:lvl1pPr marL="457200" marR="0" lvl="0" indent="-228600" algn="l" rtl="0">
              <a:spcBef>
                <a:spcPts val="750"/>
              </a:spcBef>
              <a:spcAft>
                <a:spcPts val="0"/>
              </a:spcAft>
              <a:buClr>
                <a:schemeClr val="accent1"/>
              </a:buClr>
              <a:buSzPts val="960"/>
              <a:buFont typeface="Noto Sans Symbols"/>
              <a:buNone/>
              <a:defRPr sz="1200" b="0" i="0" u="none" strike="noStrike" cap="none">
                <a:solidFill>
                  <a:srgbClr val="7F7F7F"/>
                </a:solidFill>
                <a:latin typeface="Trebuchet MS"/>
                <a:ea typeface="Trebuchet MS"/>
                <a:cs typeface="Trebuchet MS"/>
                <a:sym typeface="Trebuchet MS"/>
              </a:defRPr>
            </a:lvl1pPr>
            <a:lvl2pPr marL="914400" marR="0" lvl="1" indent="-228600"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2pPr>
            <a:lvl3pPr marL="1371600" marR="0" lvl="2" indent="-228600" algn="l" rtl="0">
              <a:spcBef>
                <a:spcPts val="750"/>
              </a:spcBef>
              <a:spcAft>
                <a:spcPts val="0"/>
              </a:spcAft>
              <a:buClr>
                <a:schemeClr val="accent1"/>
              </a:buClr>
              <a:buSzPts val="840"/>
              <a:buFont typeface="Noto Sans Symbols"/>
              <a:buNone/>
              <a:defRPr sz="1050" b="0" i="0" u="none" strike="noStrike" cap="none">
                <a:solidFill>
                  <a:srgbClr val="3F3F3F"/>
                </a:solidFill>
                <a:latin typeface="Trebuchet MS"/>
                <a:ea typeface="Trebuchet MS"/>
                <a:cs typeface="Trebuchet MS"/>
                <a:sym typeface="Trebuchet MS"/>
              </a:defRPr>
            </a:lvl3pPr>
            <a:lvl4pPr marL="1828800" marR="0" lvl="3" indent="-228600" algn="l" rtl="0">
              <a:spcBef>
                <a:spcPts val="75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4pPr>
            <a:lvl5pPr marL="2286000" marR="0" lvl="4" indent="-228600" algn="l" rtl="0">
              <a:spcBef>
                <a:spcPts val="75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5pPr>
            <a:lvl6pPr marL="2743200" marR="0" lvl="5"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08" name="Google Shape;108;p14"/>
          <p:cNvSpPr txBox="1">
            <a:spLocks noGrp="1"/>
          </p:cNvSpPr>
          <p:nvPr>
            <p:ph type="body" idx="2"/>
          </p:nvPr>
        </p:nvSpPr>
        <p:spPr>
          <a:xfrm>
            <a:off x="508001" y="3352800"/>
            <a:ext cx="6447501" cy="1178222"/>
          </a:xfrm>
          <a:prstGeom prst="rect">
            <a:avLst/>
          </a:prstGeom>
          <a:noFill/>
          <a:ln>
            <a:noFill/>
          </a:ln>
        </p:spPr>
        <p:txBody>
          <a:bodyPr spcFirstLastPara="1" wrap="square" lIns="91425" tIns="45700" rIns="91425" bIns="45700" anchor="ctr" anchorCtr="0"/>
          <a:lstStyle>
            <a:lvl1pPr marL="457200" marR="0" lvl="0" indent="-228600" algn="l" rtl="0">
              <a:spcBef>
                <a:spcPts val="750"/>
              </a:spcBef>
              <a:spcAft>
                <a:spcPts val="0"/>
              </a:spcAft>
              <a:buClr>
                <a:schemeClr val="accent1"/>
              </a:buClr>
              <a:buSzPts val="1080"/>
              <a:buFont typeface="Noto Sans Symbols"/>
              <a:buNone/>
              <a:defRPr sz="1350" b="0" i="0" u="none" strike="noStrike" cap="none">
                <a:solidFill>
                  <a:srgbClr val="3F3F3F"/>
                </a:solidFill>
                <a:latin typeface="Trebuchet MS"/>
                <a:ea typeface="Trebuchet MS"/>
                <a:cs typeface="Trebuchet MS"/>
                <a:sym typeface="Trebuchet MS"/>
              </a:defRPr>
            </a:lvl1pPr>
            <a:lvl2pPr marL="914400" marR="0" lvl="1" indent="-228600" algn="l" rtl="0">
              <a:spcBef>
                <a:spcPts val="750"/>
              </a:spcBef>
              <a:spcAft>
                <a:spcPts val="0"/>
              </a:spcAft>
              <a:buClr>
                <a:schemeClr val="accent1"/>
              </a:buClr>
              <a:buSzPts val="1080"/>
              <a:buFont typeface="Noto Sans Symbols"/>
              <a:buNone/>
              <a:defRPr sz="1350" b="0" i="0" u="none" strike="noStrike" cap="none">
                <a:solidFill>
                  <a:srgbClr val="888888"/>
                </a:solidFill>
                <a:latin typeface="Trebuchet MS"/>
                <a:ea typeface="Trebuchet MS"/>
                <a:cs typeface="Trebuchet MS"/>
                <a:sym typeface="Trebuchet MS"/>
              </a:defRPr>
            </a:lvl2pPr>
            <a:lvl3pPr marL="1371600" marR="0" lvl="2" indent="-228600" algn="l" rtl="0">
              <a:spcBef>
                <a:spcPts val="75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4pPr>
            <a:lvl5pPr marL="2286000" marR="0" lvl="4"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5pPr>
            <a:lvl6pPr marL="2743200" marR="0" lvl="5"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6pPr>
            <a:lvl7pPr marL="3200400" marR="0" lvl="6"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7pPr>
            <a:lvl8pPr marL="3657600" marR="0" lvl="7"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8pPr>
            <a:lvl9pPr marL="4114800" marR="0" lvl="8"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9pPr>
          </a:lstStyle>
          <a:p>
            <a:endParaRPr/>
          </a:p>
        </p:txBody>
      </p:sp>
      <p:sp>
        <p:nvSpPr>
          <p:cNvPr id="109" name="Google Shape;109;p14"/>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 name="Google Shape;110;p14"/>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1" name="Google Shape;111;p14"/>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12" name="Google Shape;112;p14"/>
          <p:cNvSpPr txBox="1"/>
          <p:nvPr/>
        </p:nvSpPr>
        <p:spPr>
          <a:xfrm>
            <a:off x="406403" y="592784"/>
            <a:ext cx="457200" cy="438582"/>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BFE471"/>
              </a:buClr>
              <a:buSzPts val="6000"/>
              <a:buFont typeface="Arial"/>
              <a:buNone/>
            </a:pPr>
            <a:r>
              <a:rPr lang="en-US" sz="6000" b="0" i="0" u="none" strike="noStrike" cap="none">
                <a:solidFill>
                  <a:srgbClr val="BFE471"/>
                </a:solidFill>
                <a:latin typeface="Arial"/>
                <a:ea typeface="Arial"/>
                <a:cs typeface="Arial"/>
                <a:sym typeface="Arial"/>
              </a:rPr>
              <a:t>“</a:t>
            </a:r>
            <a:endParaRPr/>
          </a:p>
        </p:txBody>
      </p:sp>
      <p:sp>
        <p:nvSpPr>
          <p:cNvPr id="113" name="Google Shape;113;p14"/>
          <p:cNvSpPr txBox="1"/>
          <p:nvPr/>
        </p:nvSpPr>
        <p:spPr>
          <a:xfrm>
            <a:off x="6669758" y="2164917"/>
            <a:ext cx="457200" cy="438582"/>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BFE471"/>
              </a:buClr>
              <a:buSzPts val="6000"/>
              <a:buFont typeface="Arial"/>
              <a:buNone/>
            </a:pPr>
            <a:r>
              <a:rPr lang="en-US" sz="6000" b="0" i="0" u="none" strike="noStrike" cap="none">
                <a:solidFill>
                  <a:srgbClr val="BFE471"/>
                </a:solidFill>
                <a:latin typeface="Arial"/>
                <a:ea typeface="Arial"/>
                <a:cs typeface="Arial"/>
                <a:sym typeface="Arial"/>
              </a:rPr>
              <a:t>”</a:t>
            </a:r>
            <a:endParaRPr sz="1050" b="0" i="0" u="none" strike="noStrike" cap="none">
              <a:solidFill>
                <a:srgbClr val="BFE47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14"/>
        <p:cNvGrpSpPr/>
        <p:nvPr/>
      </p:nvGrpSpPr>
      <p:grpSpPr>
        <a:xfrm>
          <a:off x="0" y="0"/>
          <a:ext cx="0" cy="0"/>
          <a:chOff x="0" y="0"/>
          <a:chExt cx="0" cy="0"/>
        </a:xfrm>
      </p:grpSpPr>
      <p:sp>
        <p:nvSpPr>
          <p:cNvPr id="115" name="Google Shape;115;p15"/>
          <p:cNvSpPr txBox="1">
            <a:spLocks noGrp="1"/>
          </p:cNvSpPr>
          <p:nvPr>
            <p:ph type="title"/>
          </p:nvPr>
        </p:nvSpPr>
        <p:spPr>
          <a:xfrm>
            <a:off x="508001" y="1448991"/>
            <a:ext cx="6447501" cy="1946595"/>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accent1"/>
              </a:buClr>
              <a:buSzPts val="3300"/>
              <a:buFont typeface="Trebuchet MS"/>
              <a:buNone/>
              <a:defRPr sz="33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6" name="Google Shape;116;p15"/>
          <p:cNvSpPr txBox="1">
            <a:spLocks noGrp="1"/>
          </p:cNvSpPr>
          <p:nvPr>
            <p:ph type="body" idx="1"/>
          </p:nvPr>
        </p:nvSpPr>
        <p:spPr>
          <a:xfrm>
            <a:off x="508001" y="3395586"/>
            <a:ext cx="6447501" cy="1135436"/>
          </a:xfrm>
          <a:prstGeom prst="rect">
            <a:avLst/>
          </a:prstGeom>
          <a:noFill/>
          <a:ln>
            <a:noFill/>
          </a:ln>
        </p:spPr>
        <p:txBody>
          <a:bodyPr spcFirstLastPara="1" wrap="square" lIns="91425" tIns="45700" rIns="91425" bIns="45700" anchor="t" anchorCtr="0"/>
          <a:lstStyle>
            <a:lvl1pPr marL="457200" marR="0" lvl="0" indent="-228600" algn="l" rtl="0">
              <a:spcBef>
                <a:spcPts val="750"/>
              </a:spcBef>
              <a:spcAft>
                <a:spcPts val="0"/>
              </a:spcAft>
              <a:buClr>
                <a:schemeClr val="accent1"/>
              </a:buClr>
              <a:buSzPts val="1080"/>
              <a:buFont typeface="Noto Sans Symbols"/>
              <a:buNone/>
              <a:defRPr sz="1350" b="0" i="0" u="none" strike="noStrike" cap="none">
                <a:solidFill>
                  <a:srgbClr val="3F3F3F"/>
                </a:solidFill>
                <a:latin typeface="Trebuchet MS"/>
                <a:ea typeface="Trebuchet MS"/>
                <a:cs typeface="Trebuchet MS"/>
                <a:sym typeface="Trebuchet MS"/>
              </a:defRPr>
            </a:lvl1pPr>
            <a:lvl2pPr marL="914400" marR="0" lvl="1" indent="-228600" algn="l" rtl="0">
              <a:spcBef>
                <a:spcPts val="750"/>
              </a:spcBef>
              <a:spcAft>
                <a:spcPts val="0"/>
              </a:spcAft>
              <a:buClr>
                <a:schemeClr val="accent1"/>
              </a:buClr>
              <a:buSzPts val="1080"/>
              <a:buFont typeface="Noto Sans Symbols"/>
              <a:buNone/>
              <a:defRPr sz="1350" b="0" i="0" u="none" strike="noStrike" cap="none">
                <a:solidFill>
                  <a:srgbClr val="888888"/>
                </a:solidFill>
                <a:latin typeface="Trebuchet MS"/>
                <a:ea typeface="Trebuchet MS"/>
                <a:cs typeface="Trebuchet MS"/>
                <a:sym typeface="Trebuchet MS"/>
              </a:defRPr>
            </a:lvl2pPr>
            <a:lvl3pPr marL="1371600" marR="0" lvl="2" indent="-228600" algn="l" rtl="0">
              <a:spcBef>
                <a:spcPts val="75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4pPr>
            <a:lvl5pPr marL="2286000" marR="0" lvl="4"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5pPr>
            <a:lvl6pPr marL="2743200" marR="0" lvl="5"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6pPr>
            <a:lvl7pPr marL="3200400" marR="0" lvl="6"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7pPr>
            <a:lvl8pPr marL="3657600" marR="0" lvl="7"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8pPr>
            <a:lvl9pPr marL="4114800" marR="0" lvl="8"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9pPr>
          </a:lstStyle>
          <a:p>
            <a:endParaRPr/>
          </a:p>
        </p:txBody>
      </p:sp>
      <p:sp>
        <p:nvSpPr>
          <p:cNvPr id="117" name="Google Shape;117;p15"/>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8" name="Google Shape;118;p15"/>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9" name="Google Shape;119;p15"/>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20"/>
        <p:cNvGrpSpPr/>
        <p:nvPr/>
      </p:nvGrpSpPr>
      <p:grpSpPr>
        <a:xfrm>
          <a:off x="0" y="0"/>
          <a:ext cx="0" cy="0"/>
          <a:chOff x="0" y="0"/>
          <a:chExt cx="0" cy="0"/>
        </a:xfrm>
      </p:grpSpPr>
      <p:sp>
        <p:nvSpPr>
          <p:cNvPr id="121" name="Google Shape;121;p16"/>
          <p:cNvSpPr txBox="1">
            <a:spLocks noGrp="1"/>
          </p:cNvSpPr>
          <p:nvPr>
            <p:ph type="title"/>
          </p:nvPr>
        </p:nvSpPr>
        <p:spPr>
          <a:xfrm>
            <a:off x="698500" y="457200"/>
            <a:ext cx="6070601" cy="22669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accent1"/>
              </a:buClr>
              <a:buSzPts val="3300"/>
              <a:buFont typeface="Trebuchet MS"/>
              <a:buNone/>
              <a:defRPr sz="33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22" name="Google Shape;122;p16"/>
          <p:cNvSpPr txBox="1">
            <a:spLocks noGrp="1"/>
          </p:cNvSpPr>
          <p:nvPr>
            <p:ph type="body" idx="1"/>
          </p:nvPr>
        </p:nvSpPr>
        <p:spPr>
          <a:xfrm>
            <a:off x="507999" y="3009900"/>
            <a:ext cx="6447502" cy="385686"/>
          </a:xfrm>
          <a:prstGeom prst="rect">
            <a:avLst/>
          </a:prstGeom>
          <a:noFill/>
          <a:ln>
            <a:noFill/>
          </a:ln>
        </p:spPr>
        <p:txBody>
          <a:bodyPr spcFirstLastPara="1" wrap="square" lIns="91425" tIns="45700" rIns="91425" bIns="45700" anchor="b" anchorCtr="0"/>
          <a:lstStyle>
            <a:lvl1pPr marL="457200" marR="0" lvl="0" indent="-228600" algn="l" rtl="0">
              <a:spcBef>
                <a:spcPts val="750"/>
              </a:spcBef>
              <a:spcAft>
                <a:spcPts val="0"/>
              </a:spcAft>
              <a:buClr>
                <a:schemeClr val="accent1"/>
              </a:buClr>
              <a:buSzPts val="1440"/>
              <a:buFont typeface="Noto Sans Symbols"/>
              <a:buNone/>
              <a:defRPr sz="1800" b="0" i="0" u="none" strike="noStrike" cap="none">
                <a:solidFill>
                  <a:srgbClr val="3F3F3F"/>
                </a:solidFill>
                <a:latin typeface="Trebuchet MS"/>
                <a:ea typeface="Trebuchet MS"/>
                <a:cs typeface="Trebuchet MS"/>
                <a:sym typeface="Trebuchet MS"/>
              </a:defRPr>
            </a:lvl1pPr>
            <a:lvl2pPr marL="914400" marR="0" lvl="1" indent="-228600"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2pPr>
            <a:lvl3pPr marL="1371600" marR="0" lvl="2" indent="-228600" algn="l" rtl="0">
              <a:spcBef>
                <a:spcPts val="750"/>
              </a:spcBef>
              <a:spcAft>
                <a:spcPts val="0"/>
              </a:spcAft>
              <a:buClr>
                <a:schemeClr val="accent1"/>
              </a:buClr>
              <a:buSzPts val="840"/>
              <a:buFont typeface="Noto Sans Symbols"/>
              <a:buNone/>
              <a:defRPr sz="1050" b="0" i="0" u="none" strike="noStrike" cap="none">
                <a:solidFill>
                  <a:srgbClr val="3F3F3F"/>
                </a:solidFill>
                <a:latin typeface="Trebuchet MS"/>
                <a:ea typeface="Trebuchet MS"/>
                <a:cs typeface="Trebuchet MS"/>
                <a:sym typeface="Trebuchet MS"/>
              </a:defRPr>
            </a:lvl3pPr>
            <a:lvl4pPr marL="1828800" marR="0" lvl="3" indent="-228600" algn="l" rtl="0">
              <a:spcBef>
                <a:spcPts val="75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4pPr>
            <a:lvl5pPr marL="2286000" marR="0" lvl="4" indent="-228600" algn="l" rtl="0">
              <a:spcBef>
                <a:spcPts val="75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5pPr>
            <a:lvl6pPr marL="2743200" marR="0" lvl="5"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23" name="Google Shape;123;p16"/>
          <p:cNvSpPr txBox="1">
            <a:spLocks noGrp="1"/>
          </p:cNvSpPr>
          <p:nvPr>
            <p:ph type="body" idx="2"/>
          </p:nvPr>
        </p:nvSpPr>
        <p:spPr>
          <a:xfrm>
            <a:off x="508001" y="3395586"/>
            <a:ext cx="6447501" cy="1135436"/>
          </a:xfrm>
          <a:prstGeom prst="rect">
            <a:avLst/>
          </a:prstGeom>
          <a:noFill/>
          <a:ln>
            <a:noFill/>
          </a:ln>
        </p:spPr>
        <p:txBody>
          <a:bodyPr spcFirstLastPara="1" wrap="square" lIns="91425" tIns="45700" rIns="91425" bIns="45700" anchor="t" anchorCtr="0"/>
          <a:lstStyle>
            <a:lvl1pPr marL="457200" marR="0" lvl="0" indent="-228600" algn="l" rtl="0">
              <a:spcBef>
                <a:spcPts val="750"/>
              </a:spcBef>
              <a:spcAft>
                <a:spcPts val="0"/>
              </a:spcAft>
              <a:buClr>
                <a:schemeClr val="accent1"/>
              </a:buClr>
              <a:buSzPts val="1080"/>
              <a:buFont typeface="Noto Sans Symbols"/>
              <a:buNone/>
              <a:defRPr sz="1350" b="0" i="0" u="none" strike="noStrike" cap="none">
                <a:solidFill>
                  <a:srgbClr val="7F7F7F"/>
                </a:solidFill>
                <a:latin typeface="Trebuchet MS"/>
                <a:ea typeface="Trebuchet MS"/>
                <a:cs typeface="Trebuchet MS"/>
                <a:sym typeface="Trebuchet MS"/>
              </a:defRPr>
            </a:lvl1pPr>
            <a:lvl2pPr marL="914400" marR="0" lvl="1" indent="-228600" algn="l" rtl="0">
              <a:spcBef>
                <a:spcPts val="750"/>
              </a:spcBef>
              <a:spcAft>
                <a:spcPts val="0"/>
              </a:spcAft>
              <a:buClr>
                <a:schemeClr val="accent1"/>
              </a:buClr>
              <a:buSzPts val="1080"/>
              <a:buFont typeface="Noto Sans Symbols"/>
              <a:buNone/>
              <a:defRPr sz="1350" b="0" i="0" u="none" strike="noStrike" cap="none">
                <a:solidFill>
                  <a:srgbClr val="888888"/>
                </a:solidFill>
                <a:latin typeface="Trebuchet MS"/>
                <a:ea typeface="Trebuchet MS"/>
                <a:cs typeface="Trebuchet MS"/>
                <a:sym typeface="Trebuchet MS"/>
              </a:defRPr>
            </a:lvl2pPr>
            <a:lvl3pPr marL="1371600" marR="0" lvl="2" indent="-228600" algn="l" rtl="0">
              <a:spcBef>
                <a:spcPts val="75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4pPr>
            <a:lvl5pPr marL="2286000" marR="0" lvl="4"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5pPr>
            <a:lvl6pPr marL="2743200" marR="0" lvl="5"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6pPr>
            <a:lvl7pPr marL="3200400" marR="0" lvl="6"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7pPr>
            <a:lvl8pPr marL="3657600" marR="0" lvl="7"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8pPr>
            <a:lvl9pPr marL="4114800" marR="0" lvl="8"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9pPr>
          </a:lstStyle>
          <a:p>
            <a:endParaRPr/>
          </a:p>
        </p:txBody>
      </p:sp>
      <p:sp>
        <p:nvSpPr>
          <p:cNvPr id="124" name="Google Shape;124;p16"/>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5" name="Google Shape;125;p16"/>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 name="Google Shape;126;p16"/>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27" name="Google Shape;127;p16"/>
          <p:cNvSpPr txBox="1"/>
          <p:nvPr/>
        </p:nvSpPr>
        <p:spPr>
          <a:xfrm>
            <a:off x="406403" y="592784"/>
            <a:ext cx="457200" cy="438582"/>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BFE471"/>
              </a:buClr>
              <a:buSzPts val="6000"/>
              <a:buFont typeface="Arial"/>
              <a:buNone/>
            </a:pPr>
            <a:r>
              <a:rPr lang="en-US" sz="6000" b="0" i="0" u="none" strike="noStrike" cap="none">
                <a:solidFill>
                  <a:srgbClr val="BFE471"/>
                </a:solidFill>
                <a:latin typeface="Arial"/>
                <a:ea typeface="Arial"/>
                <a:cs typeface="Arial"/>
                <a:sym typeface="Arial"/>
              </a:rPr>
              <a:t>“</a:t>
            </a:r>
            <a:endParaRPr/>
          </a:p>
        </p:txBody>
      </p:sp>
      <p:sp>
        <p:nvSpPr>
          <p:cNvPr id="128" name="Google Shape;128;p16"/>
          <p:cNvSpPr txBox="1"/>
          <p:nvPr/>
        </p:nvSpPr>
        <p:spPr>
          <a:xfrm>
            <a:off x="6669758" y="2164917"/>
            <a:ext cx="457200" cy="438582"/>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BFE471"/>
              </a:buClr>
              <a:buSzPts val="6000"/>
              <a:buFont typeface="Arial"/>
              <a:buNone/>
            </a:pPr>
            <a:r>
              <a:rPr lang="en-US" sz="6000" b="0" i="0" u="none" strike="noStrike" cap="none">
                <a:solidFill>
                  <a:srgbClr val="BFE471"/>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514350" y="457200"/>
            <a:ext cx="6441152" cy="22669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accent1"/>
              </a:buClr>
              <a:buSzPts val="3300"/>
              <a:buFont typeface="Trebuchet MS"/>
              <a:buNone/>
              <a:defRPr sz="33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31" name="Google Shape;131;p17"/>
          <p:cNvSpPr txBox="1">
            <a:spLocks noGrp="1"/>
          </p:cNvSpPr>
          <p:nvPr>
            <p:ph type="body" idx="1"/>
          </p:nvPr>
        </p:nvSpPr>
        <p:spPr>
          <a:xfrm>
            <a:off x="507999" y="3009900"/>
            <a:ext cx="6447502" cy="385686"/>
          </a:xfrm>
          <a:prstGeom prst="rect">
            <a:avLst/>
          </a:prstGeom>
          <a:noFill/>
          <a:ln>
            <a:noFill/>
          </a:ln>
        </p:spPr>
        <p:txBody>
          <a:bodyPr spcFirstLastPara="1" wrap="square" lIns="91425" tIns="45700" rIns="91425" bIns="45700" anchor="b" anchorCtr="0"/>
          <a:lstStyle>
            <a:lvl1pPr marL="457200" marR="0" lvl="0" indent="-228600" algn="l" rtl="0">
              <a:spcBef>
                <a:spcPts val="750"/>
              </a:spcBef>
              <a:spcAft>
                <a:spcPts val="0"/>
              </a:spcAft>
              <a:buClr>
                <a:schemeClr val="accent1"/>
              </a:buClr>
              <a:buSzPts val="1440"/>
              <a:buFont typeface="Noto Sans Symbols"/>
              <a:buNone/>
              <a:defRPr sz="1800" b="0" i="0" u="none" strike="noStrike" cap="none">
                <a:solidFill>
                  <a:schemeClr val="accent1"/>
                </a:solidFill>
                <a:latin typeface="Trebuchet MS"/>
                <a:ea typeface="Trebuchet MS"/>
                <a:cs typeface="Trebuchet MS"/>
                <a:sym typeface="Trebuchet MS"/>
              </a:defRPr>
            </a:lvl1pPr>
            <a:lvl2pPr marL="914400" marR="0" lvl="1" indent="-228600"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2pPr>
            <a:lvl3pPr marL="1371600" marR="0" lvl="2" indent="-228600" algn="l" rtl="0">
              <a:spcBef>
                <a:spcPts val="750"/>
              </a:spcBef>
              <a:spcAft>
                <a:spcPts val="0"/>
              </a:spcAft>
              <a:buClr>
                <a:schemeClr val="accent1"/>
              </a:buClr>
              <a:buSzPts val="840"/>
              <a:buFont typeface="Noto Sans Symbols"/>
              <a:buNone/>
              <a:defRPr sz="1050" b="0" i="0" u="none" strike="noStrike" cap="none">
                <a:solidFill>
                  <a:srgbClr val="3F3F3F"/>
                </a:solidFill>
                <a:latin typeface="Trebuchet MS"/>
                <a:ea typeface="Trebuchet MS"/>
                <a:cs typeface="Trebuchet MS"/>
                <a:sym typeface="Trebuchet MS"/>
              </a:defRPr>
            </a:lvl3pPr>
            <a:lvl4pPr marL="1828800" marR="0" lvl="3" indent="-228600" algn="l" rtl="0">
              <a:spcBef>
                <a:spcPts val="75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4pPr>
            <a:lvl5pPr marL="2286000" marR="0" lvl="4" indent="-228600" algn="l" rtl="0">
              <a:spcBef>
                <a:spcPts val="75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5pPr>
            <a:lvl6pPr marL="2743200" marR="0" lvl="5"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32" name="Google Shape;132;p17"/>
          <p:cNvSpPr txBox="1">
            <a:spLocks noGrp="1"/>
          </p:cNvSpPr>
          <p:nvPr>
            <p:ph type="body" idx="2"/>
          </p:nvPr>
        </p:nvSpPr>
        <p:spPr>
          <a:xfrm>
            <a:off x="508001" y="3395586"/>
            <a:ext cx="6447501" cy="1135436"/>
          </a:xfrm>
          <a:prstGeom prst="rect">
            <a:avLst/>
          </a:prstGeom>
          <a:noFill/>
          <a:ln>
            <a:noFill/>
          </a:ln>
        </p:spPr>
        <p:txBody>
          <a:bodyPr spcFirstLastPara="1" wrap="square" lIns="91425" tIns="45700" rIns="91425" bIns="45700" anchor="t" anchorCtr="0"/>
          <a:lstStyle>
            <a:lvl1pPr marL="457200" marR="0" lvl="0" indent="-228600" algn="l" rtl="0">
              <a:spcBef>
                <a:spcPts val="750"/>
              </a:spcBef>
              <a:spcAft>
                <a:spcPts val="0"/>
              </a:spcAft>
              <a:buClr>
                <a:schemeClr val="accent1"/>
              </a:buClr>
              <a:buSzPts val="1080"/>
              <a:buFont typeface="Noto Sans Symbols"/>
              <a:buNone/>
              <a:defRPr sz="1350" b="0" i="0" u="none" strike="noStrike" cap="none">
                <a:solidFill>
                  <a:srgbClr val="7F7F7F"/>
                </a:solidFill>
                <a:latin typeface="Trebuchet MS"/>
                <a:ea typeface="Trebuchet MS"/>
                <a:cs typeface="Trebuchet MS"/>
                <a:sym typeface="Trebuchet MS"/>
              </a:defRPr>
            </a:lvl1pPr>
            <a:lvl2pPr marL="914400" marR="0" lvl="1" indent="-228600" algn="l" rtl="0">
              <a:spcBef>
                <a:spcPts val="750"/>
              </a:spcBef>
              <a:spcAft>
                <a:spcPts val="0"/>
              </a:spcAft>
              <a:buClr>
                <a:schemeClr val="accent1"/>
              </a:buClr>
              <a:buSzPts val="1080"/>
              <a:buFont typeface="Noto Sans Symbols"/>
              <a:buNone/>
              <a:defRPr sz="1350" b="0" i="0" u="none" strike="noStrike" cap="none">
                <a:solidFill>
                  <a:srgbClr val="888888"/>
                </a:solidFill>
                <a:latin typeface="Trebuchet MS"/>
                <a:ea typeface="Trebuchet MS"/>
                <a:cs typeface="Trebuchet MS"/>
                <a:sym typeface="Trebuchet MS"/>
              </a:defRPr>
            </a:lvl2pPr>
            <a:lvl3pPr marL="1371600" marR="0" lvl="2" indent="-228600" algn="l" rtl="0">
              <a:spcBef>
                <a:spcPts val="75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4pPr>
            <a:lvl5pPr marL="2286000" marR="0" lvl="4"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5pPr>
            <a:lvl6pPr marL="2743200" marR="0" lvl="5"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6pPr>
            <a:lvl7pPr marL="3200400" marR="0" lvl="6"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7pPr>
            <a:lvl8pPr marL="3657600" marR="0" lvl="7"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8pPr>
            <a:lvl9pPr marL="4114800" marR="0" lvl="8"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9pPr>
          </a:lstStyle>
          <a:p>
            <a:endParaRPr/>
          </a:p>
        </p:txBody>
      </p:sp>
      <p:sp>
        <p:nvSpPr>
          <p:cNvPr id="133" name="Google Shape;133;p17"/>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 name="Google Shape;134;p17"/>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5" name="Google Shape;135;p17"/>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6"/>
        <p:cNvGrpSpPr/>
        <p:nvPr/>
      </p:nvGrpSpPr>
      <p:grpSpPr>
        <a:xfrm>
          <a:off x="0" y="0"/>
          <a:ext cx="0" cy="0"/>
          <a:chOff x="0" y="0"/>
          <a:chExt cx="0" cy="0"/>
        </a:xfrm>
      </p:grpSpPr>
      <p:sp>
        <p:nvSpPr>
          <p:cNvPr id="137" name="Google Shape;137;p18"/>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38" name="Google Shape;138;p18"/>
          <p:cNvSpPr txBox="1">
            <a:spLocks noGrp="1"/>
          </p:cNvSpPr>
          <p:nvPr>
            <p:ph type="body" idx="1"/>
          </p:nvPr>
        </p:nvSpPr>
        <p:spPr>
          <a:xfrm rot="5400000">
            <a:off x="2276462" y="-148019"/>
            <a:ext cx="2910580" cy="6447501"/>
          </a:xfrm>
          <a:prstGeom prst="rect">
            <a:avLst/>
          </a:prstGeom>
          <a:noFill/>
          <a:ln>
            <a:noFill/>
          </a:ln>
        </p:spPr>
        <p:txBody>
          <a:bodyPr spcFirstLastPara="1" wrap="square" lIns="91425" tIns="45700" rIns="91425" bIns="45700" anchor="t" anchorCtr="0"/>
          <a:lstStyle>
            <a:lvl1pPr marL="457200" marR="0" lvl="0" indent="-297180" algn="l" rtl="0">
              <a:spcBef>
                <a:spcPts val="750"/>
              </a:spcBef>
              <a:spcAft>
                <a:spcPts val="0"/>
              </a:spcAft>
              <a:buClr>
                <a:schemeClr val="accent1"/>
              </a:buClr>
              <a:buSzPts val="1080"/>
              <a:buFont typeface="Noto Sans Symbols"/>
              <a:buChar char="▶"/>
              <a:defRPr sz="1350" b="0" i="0" u="none" strike="noStrike" cap="none">
                <a:solidFill>
                  <a:srgbClr val="3F3F3F"/>
                </a:solidFill>
                <a:latin typeface="Trebuchet MS"/>
                <a:ea typeface="Trebuchet MS"/>
                <a:cs typeface="Trebuchet MS"/>
                <a:sym typeface="Trebuchet MS"/>
              </a:defRPr>
            </a:lvl1pPr>
            <a:lvl2pPr marL="914400" marR="0" lvl="1" indent="-289560" algn="l" rtl="0">
              <a:spcBef>
                <a:spcPts val="75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81939" algn="l" rtl="0">
              <a:spcBef>
                <a:spcPts val="750"/>
              </a:spcBef>
              <a:spcAft>
                <a:spcPts val="0"/>
              </a:spcAft>
              <a:buClr>
                <a:schemeClr val="accent1"/>
              </a:buClr>
              <a:buSzPts val="840"/>
              <a:buFont typeface="Noto Sans Symbols"/>
              <a:buChar char="▶"/>
              <a:defRPr sz="1050" b="0" i="0" u="none" strike="noStrike" cap="none">
                <a:solidFill>
                  <a:srgbClr val="3F3F3F"/>
                </a:solidFill>
                <a:latin typeface="Trebuchet MS"/>
                <a:ea typeface="Trebuchet MS"/>
                <a:cs typeface="Trebuchet MS"/>
                <a:sym typeface="Trebuchet MS"/>
              </a:defRPr>
            </a:lvl3pPr>
            <a:lvl4pPr marL="1828800" marR="0" lvl="3" indent="-274319"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39" name="Google Shape;139;p18"/>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0" name="Google Shape;140;p18"/>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 name="Google Shape;141;p18"/>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2"/>
        <p:cNvGrpSpPr/>
        <p:nvPr/>
      </p:nvGrpSpPr>
      <p:grpSpPr>
        <a:xfrm>
          <a:off x="0" y="0"/>
          <a:ext cx="0" cy="0"/>
          <a:chOff x="0" y="0"/>
          <a:chExt cx="0" cy="0"/>
        </a:xfrm>
      </p:grpSpPr>
      <p:sp>
        <p:nvSpPr>
          <p:cNvPr id="143" name="Google Shape;143;p19"/>
          <p:cNvSpPr txBox="1">
            <a:spLocks noGrp="1"/>
          </p:cNvSpPr>
          <p:nvPr>
            <p:ph type="title"/>
          </p:nvPr>
        </p:nvSpPr>
        <p:spPr>
          <a:xfrm rot="5400000">
            <a:off x="4495739" y="1937215"/>
            <a:ext cx="3938588" cy="978557"/>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44" name="Google Shape;144;p19"/>
          <p:cNvSpPr txBox="1">
            <a:spLocks noGrp="1"/>
          </p:cNvSpPr>
          <p:nvPr>
            <p:ph type="body" idx="1"/>
          </p:nvPr>
        </p:nvSpPr>
        <p:spPr>
          <a:xfrm rot="5400000">
            <a:off x="1186264" y="-221063"/>
            <a:ext cx="3938588" cy="5295113"/>
          </a:xfrm>
          <a:prstGeom prst="rect">
            <a:avLst/>
          </a:prstGeom>
          <a:noFill/>
          <a:ln>
            <a:noFill/>
          </a:ln>
        </p:spPr>
        <p:txBody>
          <a:bodyPr spcFirstLastPara="1" wrap="square" lIns="91425" tIns="45700" rIns="91425" bIns="45700" anchor="t" anchorCtr="0"/>
          <a:lstStyle>
            <a:lvl1pPr marL="457200" marR="0" lvl="0" indent="-297180" algn="l" rtl="0">
              <a:spcBef>
                <a:spcPts val="750"/>
              </a:spcBef>
              <a:spcAft>
                <a:spcPts val="0"/>
              </a:spcAft>
              <a:buClr>
                <a:schemeClr val="accent1"/>
              </a:buClr>
              <a:buSzPts val="1080"/>
              <a:buFont typeface="Noto Sans Symbols"/>
              <a:buChar char="▶"/>
              <a:defRPr sz="1350" b="0" i="0" u="none" strike="noStrike" cap="none">
                <a:solidFill>
                  <a:srgbClr val="3F3F3F"/>
                </a:solidFill>
                <a:latin typeface="Trebuchet MS"/>
                <a:ea typeface="Trebuchet MS"/>
                <a:cs typeface="Trebuchet MS"/>
                <a:sym typeface="Trebuchet MS"/>
              </a:defRPr>
            </a:lvl1pPr>
            <a:lvl2pPr marL="914400" marR="0" lvl="1" indent="-289560" algn="l" rtl="0">
              <a:spcBef>
                <a:spcPts val="75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81939" algn="l" rtl="0">
              <a:spcBef>
                <a:spcPts val="750"/>
              </a:spcBef>
              <a:spcAft>
                <a:spcPts val="0"/>
              </a:spcAft>
              <a:buClr>
                <a:schemeClr val="accent1"/>
              </a:buClr>
              <a:buSzPts val="840"/>
              <a:buFont typeface="Noto Sans Symbols"/>
              <a:buChar char="▶"/>
              <a:defRPr sz="1050" b="0" i="0" u="none" strike="noStrike" cap="none">
                <a:solidFill>
                  <a:srgbClr val="3F3F3F"/>
                </a:solidFill>
                <a:latin typeface="Trebuchet MS"/>
                <a:ea typeface="Trebuchet MS"/>
                <a:cs typeface="Trebuchet MS"/>
                <a:sym typeface="Trebuchet MS"/>
              </a:defRPr>
            </a:lvl3pPr>
            <a:lvl4pPr marL="1828800" marR="0" lvl="3" indent="-274319"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45" name="Google Shape;145;p19"/>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6" name="Google Shape;146;p19"/>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 name="Google Shape;147;p19"/>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5"/>
        <p:cNvGrpSpPr/>
        <p:nvPr/>
      </p:nvGrpSpPr>
      <p:grpSpPr>
        <a:xfrm>
          <a:off x="0" y="0"/>
          <a:ext cx="0" cy="0"/>
          <a:chOff x="0" y="0"/>
          <a:chExt cx="0" cy="0"/>
        </a:xfrm>
      </p:grpSpPr>
      <p:sp>
        <p:nvSpPr>
          <p:cNvPr id="166" name="Google Shape;166;p21"/>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67" name="Google Shape;167;p21"/>
          <p:cNvSpPr txBox="1">
            <a:spLocks noGrp="1"/>
          </p:cNvSpPr>
          <p:nvPr>
            <p:ph type="body" idx="1"/>
          </p:nvPr>
        </p:nvSpPr>
        <p:spPr>
          <a:xfrm>
            <a:off x="508001" y="1620442"/>
            <a:ext cx="6447501" cy="2910580"/>
          </a:xfrm>
          <a:prstGeom prst="rect">
            <a:avLst/>
          </a:prstGeom>
          <a:noFill/>
          <a:ln>
            <a:noFill/>
          </a:ln>
        </p:spPr>
        <p:txBody>
          <a:bodyPr spcFirstLastPara="1" wrap="square" lIns="91425" tIns="45700" rIns="91425" bIns="45700" anchor="t" anchorCtr="0"/>
          <a:lstStyle>
            <a:lvl1pPr marL="457200" marR="0" lvl="0" indent="-297180" algn="l" rtl="0">
              <a:spcBef>
                <a:spcPts val="750"/>
              </a:spcBef>
              <a:spcAft>
                <a:spcPts val="0"/>
              </a:spcAft>
              <a:buClr>
                <a:schemeClr val="accent1"/>
              </a:buClr>
              <a:buSzPts val="1080"/>
              <a:buFont typeface="Noto Sans Symbols"/>
              <a:buChar char="▶"/>
              <a:defRPr sz="1350" b="0" i="0" u="none" strike="noStrike" cap="none">
                <a:solidFill>
                  <a:srgbClr val="3F3F3F"/>
                </a:solidFill>
                <a:latin typeface="Trebuchet MS"/>
                <a:ea typeface="Trebuchet MS"/>
                <a:cs typeface="Trebuchet MS"/>
                <a:sym typeface="Trebuchet MS"/>
              </a:defRPr>
            </a:lvl1pPr>
            <a:lvl2pPr marL="914400" marR="0" lvl="1" indent="-289560" algn="l" rtl="0">
              <a:spcBef>
                <a:spcPts val="75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81939" algn="l" rtl="0">
              <a:spcBef>
                <a:spcPts val="750"/>
              </a:spcBef>
              <a:spcAft>
                <a:spcPts val="0"/>
              </a:spcAft>
              <a:buClr>
                <a:schemeClr val="accent1"/>
              </a:buClr>
              <a:buSzPts val="840"/>
              <a:buFont typeface="Noto Sans Symbols"/>
              <a:buChar char="▶"/>
              <a:defRPr sz="1050" b="0" i="0" u="none" strike="noStrike" cap="none">
                <a:solidFill>
                  <a:srgbClr val="3F3F3F"/>
                </a:solidFill>
                <a:latin typeface="Trebuchet MS"/>
                <a:ea typeface="Trebuchet MS"/>
                <a:cs typeface="Trebuchet MS"/>
                <a:sym typeface="Trebuchet MS"/>
              </a:defRPr>
            </a:lvl3pPr>
            <a:lvl4pPr marL="1828800" marR="0" lvl="3" indent="-274319"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68" name="Google Shape;168;p21"/>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9" name="Google Shape;169;p21"/>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0" name="Google Shape;170;p21"/>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8"/>
        <p:cNvGrpSpPr/>
        <p:nvPr/>
      </p:nvGrpSpPr>
      <p:grpSpPr>
        <a:xfrm>
          <a:off x="0" y="0"/>
          <a:ext cx="0" cy="0"/>
          <a:chOff x="0" y="0"/>
          <a:chExt cx="0" cy="0"/>
        </a:xfrm>
      </p:grpSpPr>
      <p:grpSp>
        <p:nvGrpSpPr>
          <p:cNvPr id="179" name="Google Shape;179;p23"/>
          <p:cNvGrpSpPr/>
          <p:nvPr/>
        </p:nvGrpSpPr>
        <p:grpSpPr>
          <a:xfrm>
            <a:off x="0" y="-6350"/>
            <a:ext cx="9144000" cy="5149850"/>
            <a:chOff x="0" y="-8467"/>
            <a:chExt cx="12192000" cy="6866467"/>
          </a:xfrm>
        </p:grpSpPr>
        <p:cxnSp>
          <p:nvCxnSpPr>
            <p:cNvPr id="180" name="Google Shape;180;p23"/>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181" name="Google Shape;181;p23"/>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182" name="Google Shape;182;p23"/>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83" name="Google Shape;183;p23"/>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84" name="Google Shape;184;p23"/>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3"/>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86" name="Google Shape;186;p23"/>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87" name="Google Shape;187;p23"/>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88" name="Google Shape;188;p23"/>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3"/>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 name="Google Shape;190;p23"/>
          <p:cNvSpPr txBox="1">
            <a:spLocks noGrp="1"/>
          </p:cNvSpPr>
          <p:nvPr>
            <p:ph type="ctrTitle"/>
          </p:nvPr>
        </p:nvSpPr>
        <p:spPr>
          <a:xfrm>
            <a:off x="1130300" y="1803400"/>
            <a:ext cx="5825202" cy="1234727"/>
          </a:xfrm>
          <a:prstGeom prst="rect">
            <a:avLst/>
          </a:prstGeom>
          <a:noFill/>
          <a:ln>
            <a:noFill/>
          </a:ln>
        </p:spPr>
        <p:txBody>
          <a:bodyPr spcFirstLastPara="1" wrap="square" lIns="91425" tIns="45700" rIns="91425" bIns="45700" anchor="b" anchorCtr="0"/>
          <a:lstStyle>
            <a:lvl1pPr marR="0" lvl="0" algn="r" rtl="0">
              <a:spcBef>
                <a:spcPts val="0"/>
              </a:spcBef>
              <a:spcAft>
                <a:spcPts val="0"/>
              </a:spcAft>
              <a:buClr>
                <a:schemeClr val="accent1"/>
              </a:buClr>
              <a:buSzPts val="4050"/>
              <a:buFont typeface="Trebuchet MS"/>
              <a:buNone/>
              <a:defRPr sz="405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91" name="Google Shape;191;p23"/>
          <p:cNvSpPr txBox="1">
            <a:spLocks noGrp="1"/>
          </p:cNvSpPr>
          <p:nvPr>
            <p:ph type="subTitle" idx="1"/>
          </p:nvPr>
        </p:nvSpPr>
        <p:spPr>
          <a:xfrm>
            <a:off x="1130300" y="3038125"/>
            <a:ext cx="5825202" cy="822674"/>
          </a:xfrm>
          <a:prstGeom prst="rect">
            <a:avLst/>
          </a:prstGeom>
          <a:noFill/>
          <a:ln>
            <a:noFill/>
          </a:ln>
        </p:spPr>
        <p:txBody>
          <a:bodyPr spcFirstLastPara="1" wrap="square" lIns="91425" tIns="45700" rIns="91425" bIns="45700" anchor="t" anchorCtr="0"/>
          <a:lstStyle>
            <a:lvl1pPr marR="0" lvl="0" algn="r" rtl="0">
              <a:spcBef>
                <a:spcPts val="750"/>
              </a:spcBef>
              <a:spcAft>
                <a:spcPts val="0"/>
              </a:spcAft>
              <a:buClr>
                <a:schemeClr val="accent1"/>
              </a:buClr>
              <a:buSzPts val="1080"/>
              <a:buFont typeface="Noto Sans Symbols"/>
              <a:buNone/>
              <a:defRPr sz="1350" b="0" i="0" u="none" strike="noStrike" cap="none">
                <a:solidFill>
                  <a:srgbClr val="7F7F7F"/>
                </a:solidFill>
                <a:latin typeface="Trebuchet MS"/>
                <a:ea typeface="Trebuchet MS"/>
                <a:cs typeface="Trebuchet MS"/>
                <a:sym typeface="Trebuchet MS"/>
              </a:defRPr>
            </a:lvl1pPr>
            <a:lvl2pPr marR="0" lvl="1" algn="ctr" rtl="0">
              <a:spcBef>
                <a:spcPts val="75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2pPr>
            <a:lvl3pPr marR="0" lvl="2" algn="ctr"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3pPr>
            <a:lvl4pPr marR="0" lvl="3" algn="ctr" rtl="0">
              <a:spcBef>
                <a:spcPts val="750"/>
              </a:spcBef>
              <a:spcAft>
                <a:spcPts val="0"/>
              </a:spcAft>
              <a:buClr>
                <a:schemeClr val="accent1"/>
              </a:buClr>
              <a:buSzPts val="720"/>
              <a:buFont typeface="Noto Sans Symbols"/>
              <a:buNone/>
              <a:defRPr sz="900" b="0" i="0" u="none" strike="noStrike" cap="none">
                <a:solidFill>
                  <a:srgbClr val="888888"/>
                </a:solidFill>
                <a:latin typeface="Trebuchet MS"/>
                <a:ea typeface="Trebuchet MS"/>
                <a:cs typeface="Trebuchet MS"/>
                <a:sym typeface="Trebuchet MS"/>
              </a:defRPr>
            </a:lvl4pPr>
            <a:lvl5pPr marR="0" lvl="4" algn="ctr" rtl="0">
              <a:spcBef>
                <a:spcPts val="750"/>
              </a:spcBef>
              <a:spcAft>
                <a:spcPts val="0"/>
              </a:spcAft>
              <a:buClr>
                <a:schemeClr val="accent1"/>
              </a:buClr>
              <a:buSzPts val="720"/>
              <a:buFont typeface="Noto Sans Symbols"/>
              <a:buNone/>
              <a:defRPr sz="900" b="0" i="0" u="none" strike="noStrike" cap="none">
                <a:solidFill>
                  <a:srgbClr val="888888"/>
                </a:solidFill>
                <a:latin typeface="Trebuchet MS"/>
                <a:ea typeface="Trebuchet MS"/>
                <a:cs typeface="Trebuchet MS"/>
                <a:sym typeface="Trebuchet MS"/>
              </a:defRPr>
            </a:lvl5pPr>
            <a:lvl6pPr marR="0" lvl="5" algn="ctr" rtl="0">
              <a:spcBef>
                <a:spcPts val="750"/>
              </a:spcBef>
              <a:spcAft>
                <a:spcPts val="0"/>
              </a:spcAft>
              <a:buClr>
                <a:schemeClr val="accent1"/>
              </a:buClr>
              <a:buSzPts val="720"/>
              <a:buFont typeface="Noto Sans Symbols"/>
              <a:buNone/>
              <a:defRPr sz="900" b="0" i="0" u="none" strike="noStrike" cap="none">
                <a:solidFill>
                  <a:srgbClr val="888888"/>
                </a:solidFill>
                <a:latin typeface="Trebuchet MS"/>
                <a:ea typeface="Trebuchet MS"/>
                <a:cs typeface="Trebuchet MS"/>
                <a:sym typeface="Trebuchet MS"/>
              </a:defRPr>
            </a:lvl6pPr>
            <a:lvl7pPr marR="0" lvl="6" algn="ctr" rtl="0">
              <a:spcBef>
                <a:spcPts val="750"/>
              </a:spcBef>
              <a:spcAft>
                <a:spcPts val="0"/>
              </a:spcAft>
              <a:buClr>
                <a:schemeClr val="accent1"/>
              </a:buClr>
              <a:buSzPts val="720"/>
              <a:buFont typeface="Noto Sans Symbols"/>
              <a:buNone/>
              <a:defRPr sz="900" b="0" i="0" u="none" strike="noStrike" cap="none">
                <a:solidFill>
                  <a:srgbClr val="888888"/>
                </a:solidFill>
                <a:latin typeface="Trebuchet MS"/>
                <a:ea typeface="Trebuchet MS"/>
                <a:cs typeface="Trebuchet MS"/>
                <a:sym typeface="Trebuchet MS"/>
              </a:defRPr>
            </a:lvl7pPr>
            <a:lvl8pPr marR="0" lvl="7" algn="ctr" rtl="0">
              <a:spcBef>
                <a:spcPts val="750"/>
              </a:spcBef>
              <a:spcAft>
                <a:spcPts val="0"/>
              </a:spcAft>
              <a:buClr>
                <a:schemeClr val="accent1"/>
              </a:buClr>
              <a:buSzPts val="720"/>
              <a:buFont typeface="Noto Sans Symbols"/>
              <a:buNone/>
              <a:defRPr sz="900" b="0" i="0" u="none" strike="noStrike" cap="none">
                <a:solidFill>
                  <a:srgbClr val="888888"/>
                </a:solidFill>
                <a:latin typeface="Trebuchet MS"/>
                <a:ea typeface="Trebuchet MS"/>
                <a:cs typeface="Trebuchet MS"/>
                <a:sym typeface="Trebuchet MS"/>
              </a:defRPr>
            </a:lvl8pPr>
            <a:lvl9pPr marR="0" lvl="8" algn="ctr" rtl="0">
              <a:spcBef>
                <a:spcPts val="750"/>
              </a:spcBef>
              <a:spcAft>
                <a:spcPts val="0"/>
              </a:spcAft>
              <a:buClr>
                <a:schemeClr val="accent1"/>
              </a:buClr>
              <a:buSzPts val="720"/>
              <a:buFont typeface="Noto Sans Symbols"/>
              <a:buNone/>
              <a:defRPr sz="900" b="0" i="0" u="none" strike="noStrike" cap="none">
                <a:solidFill>
                  <a:srgbClr val="888888"/>
                </a:solidFill>
                <a:latin typeface="Trebuchet MS"/>
                <a:ea typeface="Trebuchet MS"/>
                <a:cs typeface="Trebuchet MS"/>
                <a:sym typeface="Trebuchet MS"/>
              </a:defRPr>
            </a:lvl9pPr>
          </a:lstStyle>
          <a:p>
            <a:endParaRPr/>
          </a:p>
        </p:txBody>
      </p:sp>
      <p:sp>
        <p:nvSpPr>
          <p:cNvPr id="192" name="Google Shape;192;p23"/>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3" name="Google Shape;193;p23"/>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4" name="Google Shape;194;p23"/>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5"/>
        <p:cNvGrpSpPr/>
        <p:nvPr/>
      </p:nvGrpSpPr>
      <p:grpSpPr>
        <a:xfrm>
          <a:off x="0" y="0"/>
          <a:ext cx="0" cy="0"/>
          <a:chOff x="0" y="0"/>
          <a:chExt cx="0" cy="0"/>
        </a:xfrm>
      </p:grpSpPr>
      <p:sp>
        <p:nvSpPr>
          <p:cNvPr id="196" name="Google Shape;196;p24"/>
          <p:cNvSpPr txBox="1">
            <a:spLocks noGrp="1"/>
          </p:cNvSpPr>
          <p:nvPr>
            <p:ph type="title"/>
          </p:nvPr>
        </p:nvSpPr>
        <p:spPr>
          <a:xfrm>
            <a:off x="508001" y="2025651"/>
            <a:ext cx="6447501" cy="1369936"/>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accent1"/>
              </a:buClr>
              <a:buSzPts val="3000"/>
              <a:buFont typeface="Trebuchet MS"/>
              <a:buNone/>
              <a:defRPr sz="30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97" name="Google Shape;197;p24"/>
          <p:cNvSpPr txBox="1">
            <a:spLocks noGrp="1"/>
          </p:cNvSpPr>
          <p:nvPr>
            <p:ph type="body" idx="1"/>
          </p:nvPr>
        </p:nvSpPr>
        <p:spPr>
          <a:xfrm>
            <a:off x="508001" y="3395586"/>
            <a:ext cx="6447501" cy="645300"/>
          </a:xfrm>
          <a:prstGeom prst="rect">
            <a:avLst/>
          </a:prstGeom>
          <a:noFill/>
          <a:ln>
            <a:noFill/>
          </a:ln>
        </p:spPr>
        <p:txBody>
          <a:bodyPr spcFirstLastPara="1" wrap="square" lIns="91425" tIns="45700" rIns="91425" bIns="45700" anchor="t" anchorCtr="0"/>
          <a:lstStyle>
            <a:lvl1pPr marL="457200" marR="0" lvl="0" indent="-228600" algn="l" rtl="0">
              <a:spcBef>
                <a:spcPts val="750"/>
              </a:spcBef>
              <a:spcAft>
                <a:spcPts val="0"/>
              </a:spcAft>
              <a:buClr>
                <a:schemeClr val="accent1"/>
              </a:buClr>
              <a:buSzPts val="1200"/>
              <a:buFont typeface="Noto Sans Symbols"/>
              <a:buNone/>
              <a:defRPr sz="1500" b="0" i="0" u="none" strike="noStrike" cap="none">
                <a:solidFill>
                  <a:srgbClr val="7F7F7F"/>
                </a:solidFill>
                <a:latin typeface="Trebuchet MS"/>
                <a:ea typeface="Trebuchet MS"/>
                <a:cs typeface="Trebuchet MS"/>
                <a:sym typeface="Trebuchet MS"/>
              </a:defRPr>
            </a:lvl1pPr>
            <a:lvl2pPr marL="914400" marR="0" lvl="1" indent="-228600" algn="l" rtl="0">
              <a:spcBef>
                <a:spcPts val="750"/>
              </a:spcBef>
              <a:spcAft>
                <a:spcPts val="0"/>
              </a:spcAft>
              <a:buClr>
                <a:schemeClr val="accent1"/>
              </a:buClr>
              <a:buSzPts val="1080"/>
              <a:buFont typeface="Noto Sans Symbols"/>
              <a:buNone/>
              <a:defRPr sz="1350" b="0" i="0" u="none" strike="noStrike" cap="none">
                <a:solidFill>
                  <a:srgbClr val="888888"/>
                </a:solidFill>
                <a:latin typeface="Trebuchet MS"/>
                <a:ea typeface="Trebuchet MS"/>
                <a:cs typeface="Trebuchet MS"/>
                <a:sym typeface="Trebuchet MS"/>
              </a:defRPr>
            </a:lvl2pPr>
            <a:lvl3pPr marL="1371600" marR="0" lvl="2" indent="-228600" algn="l" rtl="0">
              <a:spcBef>
                <a:spcPts val="75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4pPr>
            <a:lvl5pPr marL="2286000" marR="0" lvl="4"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5pPr>
            <a:lvl6pPr marL="2743200" marR="0" lvl="5"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6pPr>
            <a:lvl7pPr marL="3200400" marR="0" lvl="6"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7pPr>
            <a:lvl8pPr marL="3657600" marR="0" lvl="7"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8pPr>
            <a:lvl9pPr marL="4114800" marR="0" lvl="8"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9pPr>
          </a:lstStyle>
          <a:p>
            <a:endParaRPr/>
          </a:p>
        </p:txBody>
      </p:sp>
      <p:sp>
        <p:nvSpPr>
          <p:cNvPr id="198" name="Google Shape;198;p24"/>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9" name="Google Shape;199;p24"/>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0" name="Google Shape;200;p24"/>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01"/>
        <p:cNvGrpSpPr/>
        <p:nvPr/>
      </p:nvGrpSpPr>
      <p:grpSpPr>
        <a:xfrm>
          <a:off x="0" y="0"/>
          <a:ext cx="0" cy="0"/>
          <a:chOff x="0" y="0"/>
          <a:chExt cx="0" cy="0"/>
        </a:xfrm>
      </p:grpSpPr>
      <p:sp>
        <p:nvSpPr>
          <p:cNvPr id="202" name="Google Shape;202;p25"/>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03" name="Google Shape;203;p25"/>
          <p:cNvSpPr txBox="1">
            <a:spLocks noGrp="1"/>
          </p:cNvSpPr>
          <p:nvPr>
            <p:ph type="body" idx="1"/>
          </p:nvPr>
        </p:nvSpPr>
        <p:spPr>
          <a:xfrm>
            <a:off x="506809" y="1620737"/>
            <a:ext cx="3139217" cy="432197"/>
          </a:xfrm>
          <a:prstGeom prst="rect">
            <a:avLst/>
          </a:prstGeom>
          <a:noFill/>
          <a:ln>
            <a:noFill/>
          </a:ln>
        </p:spPr>
        <p:txBody>
          <a:bodyPr spcFirstLastPara="1" wrap="square" lIns="91425" tIns="45700" rIns="91425" bIns="45700" anchor="b" anchorCtr="0"/>
          <a:lstStyle>
            <a:lvl1pPr marL="457200" marR="0" lvl="0" indent="-228600" algn="l" rtl="0">
              <a:spcBef>
                <a:spcPts val="750"/>
              </a:spcBef>
              <a:spcAft>
                <a:spcPts val="0"/>
              </a:spcAft>
              <a:buClr>
                <a:schemeClr val="accent1"/>
              </a:buClr>
              <a:buSzPts val="1440"/>
              <a:buFont typeface="Noto Sans Symbols"/>
              <a:buNone/>
              <a:defRPr sz="1800" b="0" i="0" u="none" strike="noStrike" cap="none">
                <a:solidFill>
                  <a:srgbClr val="3F3F3F"/>
                </a:solidFill>
                <a:latin typeface="Trebuchet MS"/>
                <a:ea typeface="Trebuchet MS"/>
                <a:cs typeface="Trebuchet MS"/>
                <a:sym typeface="Trebuchet MS"/>
              </a:defRPr>
            </a:lvl1pPr>
            <a:lvl2pPr marL="914400" marR="0" lvl="1" indent="-228600" algn="l" rtl="0">
              <a:spcBef>
                <a:spcPts val="750"/>
              </a:spcBef>
              <a:spcAft>
                <a:spcPts val="0"/>
              </a:spcAft>
              <a:buClr>
                <a:schemeClr val="accent1"/>
              </a:buClr>
              <a:buSzPts val="1200"/>
              <a:buFont typeface="Noto Sans Symbols"/>
              <a:buNone/>
              <a:defRPr sz="1500" b="1" i="0" u="none" strike="noStrike" cap="none">
                <a:solidFill>
                  <a:srgbClr val="3F3F3F"/>
                </a:solidFill>
                <a:latin typeface="Trebuchet MS"/>
                <a:ea typeface="Trebuchet MS"/>
                <a:cs typeface="Trebuchet MS"/>
                <a:sym typeface="Trebuchet MS"/>
              </a:defRPr>
            </a:lvl2pPr>
            <a:lvl3pPr marL="1371600" marR="0" lvl="2" indent="-228600" algn="l" rtl="0">
              <a:spcBef>
                <a:spcPts val="750"/>
              </a:spcBef>
              <a:spcAft>
                <a:spcPts val="0"/>
              </a:spcAft>
              <a:buClr>
                <a:schemeClr val="accent1"/>
              </a:buClr>
              <a:buSzPts val="1080"/>
              <a:buFont typeface="Noto Sans Symbols"/>
              <a:buNone/>
              <a:defRPr sz="1350" b="1" i="0" u="none" strike="noStrike" cap="none">
                <a:solidFill>
                  <a:srgbClr val="3F3F3F"/>
                </a:solidFill>
                <a:latin typeface="Trebuchet MS"/>
                <a:ea typeface="Trebuchet MS"/>
                <a:cs typeface="Trebuchet MS"/>
                <a:sym typeface="Trebuchet MS"/>
              </a:defRPr>
            </a:lvl3pPr>
            <a:lvl4pPr marL="1828800" marR="0" lvl="3" indent="-228600" algn="l" rtl="0">
              <a:spcBef>
                <a:spcPts val="750"/>
              </a:spcBef>
              <a:spcAft>
                <a:spcPts val="0"/>
              </a:spcAft>
              <a:buClr>
                <a:schemeClr val="accent1"/>
              </a:buClr>
              <a:buSzPts val="960"/>
              <a:buFont typeface="Noto Sans Symbols"/>
              <a:buNone/>
              <a:defRPr sz="1200" b="1" i="0" u="none" strike="noStrike" cap="none">
                <a:solidFill>
                  <a:srgbClr val="3F3F3F"/>
                </a:solidFill>
                <a:latin typeface="Trebuchet MS"/>
                <a:ea typeface="Trebuchet MS"/>
                <a:cs typeface="Trebuchet MS"/>
                <a:sym typeface="Trebuchet MS"/>
              </a:defRPr>
            </a:lvl4pPr>
            <a:lvl5pPr marL="2286000" marR="0" lvl="4" indent="-228600" algn="l" rtl="0">
              <a:spcBef>
                <a:spcPts val="750"/>
              </a:spcBef>
              <a:spcAft>
                <a:spcPts val="0"/>
              </a:spcAft>
              <a:buClr>
                <a:schemeClr val="accent1"/>
              </a:buClr>
              <a:buSzPts val="960"/>
              <a:buFont typeface="Noto Sans Symbols"/>
              <a:buNone/>
              <a:defRPr sz="1200" b="1" i="0" u="none" strike="noStrike" cap="none">
                <a:solidFill>
                  <a:srgbClr val="3F3F3F"/>
                </a:solidFill>
                <a:latin typeface="Trebuchet MS"/>
                <a:ea typeface="Trebuchet MS"/>
                <a:cs typeface="Trebuchet MS"/>
                <a:sym typeface="Trebuchet MS"/>
              </a:defRPr>
            </a:lvl5pPr>
            <a:lvl6pPr marL="2743200" marR="0" lvl="5" indent="-228600" algn="l" rtl="0">
              <a:spcBef>
                <a:spcPts val="750"/>
              </a:spcBef>
              <a:spcAft>
                <a:spcPts val="0"/>
              </a:spcAft>
              <a:buClr>
                <a:schemeClr val="accent1"/>
              </a:buClr>
              <a:buSzPts val="960"/>
              <a:buFont typeface="Noto Sans Symbols"/>
              <a:buNone/>
              <a:defRPr sz="1200" b="1" i="0" u="none" strike="noStrike" cap="none">
                <a:solidFill>
                  <a:srgbClr val="3F3F3F"/>
                </a:solidFill>
                <a:latin typeface="Trebuchet MS"/>
                <a:ea typeface="Trebuchet MS"/>
                <a:cs typeface="Trebuchet MS"/>
                <a:sym typeface="Trebuchet MS"/>
              </a:defRPr>
            </a:lvl6pPr>
            <a:lvl7pPr marL="3200400" marR="0" lvl="6" indent="-228600" algn="l" rtl="0">
              <a:spcBef>
                <a:spcPts val="750"/>
              </a:spcBef>
              <a:spcAft>
                <a:spcPts val="0"/>
              </a:spcAft>
              <a:buClr>
                <a:schemeClr val="accent1"/>
              </a:buClr>
              <a:buSzPts val="960"/>
              <a:buFont typeface="Noto Sans Symbols"/>
              <a:buNone/>
              <a:defRPr sz="1200" b="1" i="0" u="none" strike="noStrike" cap="none">
                <a:solidFill>
                  <a:srgbClr val="3F3F3F"/>
                </a:solidFill>
                <a:latin typeface="Trebuchet MS"/>
                <a:ea typeface="Trebuchet MS"/>
                <a:cs typeface="Trebuchet MS"/>
                <a:sym typeface="Trebuchet MS"/>
              </a:defRPr>
            </a:lvl7pPr>
            <a:lvl8pPr marL="3657600" marR="0" lvl="7" indent="-228600" algn="l" rtl="0">
              <a:spcBef>
                <a:spcPts val="750"/>
              </a:spcBef>
              <a:spcAft>
                <a:spcPts val="0"/>
              </a:spcAft>
              <a:buClr>
                <a:schemeClr val="accent1"/>
              </a:buClr>
              <a:buSzPts val="960"/>
              <a:buFont typeface="Noto Sans Symbols"/>
              <a:buNone/>
              <a:defRPr sz="1200" b="1" i="0" u="none" strike="noStrike" cap="none">
                <a:solidFill>
                  <a:srgbClr val="3F3F3F"/>
                </a:solidFill>
                <a:latin typeface="Trebuchet MS"/>
                <a:ea typeface="Trebuchet MS"/>
                <a:cs typeface="Trebuchet MS"/>
                <a:sym typeface="Trebuchet MS"/>
              </a:defRPr>
            </a:lvl8pPr>
            <a:lvl9pPr marL="4114800" marR="0" lvl="8" indent="-228600" algn="l" rtl="0">
              <a:spcBef>
                <a:spcPts val="750"/>
              </a:spcBef>
              <a:spcAft>
                <a:spcPts val="0"/>
              </a:spcAft>
              <a:buClr>
                <a:schemeClr val="accent1"/>
              </a:buClr>
              <a:buSzPts val="960"/>
              <a:buFont typeface="Noto Sans Symbols"/>
              <a:buNone/>
              <a:defRPr sz="1200" b="1" i="0" u="none" strike="noStrike" cap="none">
                <a:solidFill>
                  <a:srgbClr val="3F3F3F"/>
                </a:solidFill>
                <a:latin typeface="Trebuchet MS"/>
                <a:ea typeface="Trebuchet MS"/>
                <a:cs typeface="Trebuchet MS"/>
                <a:sym typeface="Trebuchet MS"/>
              </a:defRPr>
            </a:lvl9pPr>
          </a:lstStyle>
          <a:p>
            <a:endParaRPr/>
          </a:p>
        </p:txBody>
      </p:sp>
      <p:sp>
        <p:nvSpPr>
          <p:cNvPr id="204" name="Google Shape;204;p25"/>
          <p:cNvSpPr txBox="1">
            <a:spLocks noGrp="1"/>
          </p:cNvSpPr>
          <p:nvPr>
            <p:ph type="body" idx="2"/>
          </p:nvPr>
        </p:nvSpPr>
        <p:spPr>
          <a:xfrm>
            <a:off x="506809" y="2052934"/>
            <a:ext cx="3139217" cy="2478088"/>
          </a:xfrm>
          <a:prstGeom prst="rect">
            <a:avLst/>
          </a:prstGeom>
          <a:noFill/>
          <a:ln>
            <a:noFill/>
          </a:ln>
        </p:spPr>
        <p:txBody>
          <a:bodyPr spcFirstLastPara="1" wrap="square" lIns="91425" tIns="45700" rIns="91425" bIns="45700" anchor="t" anchorCtr="0"/>
          <a:lstStyle>
            <a:lvl1pPr marL="457200" marR="0" lvl="0" indent="-297180" algn="l" rtl="0">
              <a:spcBef>
                <a:spcPts val="750"/>
              </a:spcBef>
              <a:spcAft>
                <a:spcPts val="0"/>
              </a:spcAft>
              <a:buClr>
                <a:schemeClr val="accent1"/>
              </a:buClr>
              <a:buSzPts val="1080"/>
              <a:buFont typeface="Noto Sans Symbols"/>
              <a:buChar char="▶"/>
              <a:defRPr sz="1350" b="0" i="0" u="none" strike="noStrike" cap="none">
                <a:solidFill>
                  <a:srgbClr val="3F3F3F"/>
                </a:solidFill>
                <a:latin typeface="Trebuchet MS"/>
                <a:ea typeface="Trebuchet MS"/>
                <a:cs typeface="Trebuchet MS"/>
                <a:sym typeface="Trebuchet MS"/>
              </a:defRPr>
            </a:lvl1pPr>
            <a:lvl2pPr marL="914400" marR="0" lvl="1" indent="-289560" algn="l" rtl="0">
              <a:spcBef>
                <a:spcPts val="75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81939" algn="l" rtl="0">
              <a:spcBef>
                <a:spcPts val="750"/>
              </a:spcBef>
              <a:spcAft>
                <a:spcPts val="0"/>
              </a:spcAft>
              <a:buClr>
                <a:schemeClr val="accent1"/>
              </a:buClr>
              <a:buSzPts val="840"/>
              <a:buFont typeface="Noto Sans Symbols"/>
              <a:buChar char="▶"/>
              <a:defRPr sz="1050" b="0" i="0" u="none" strike="noStrike" cap="none">
                <a:solidFill>
                  <a:srgbClr val="3F3F3F"/>
                </a:solidFill>
                <a:latin typeface="Trebuchet MS"/>
                <a:ea typeface="Trebuchet MS"/>
                <a:cs typeface="Trebuchet MS"/>
                <a:sym typeface="Trebuchet MS"/>
              </a:defRPr>
            </a:lvl3pPr>
            <a:lvl4pPr marL="1828800" marR="0" lvl="3" indent="-274319"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205" name="Google Shape;205;p25"/>
          <p:cNvSpPr txBox="1">
            <a:spLocks noGrp="1"/>
          </p:cNvSpPr>
          <p:nvPr>
            <p:ph type="body" idx="3"/>
          </p:nvPr>
        </p:nvSpPr>
        <p:spPr>
          <a:xfrm>
            <a:off x="3816287" y="1620737"/>
            <a:ext cx="3139214" cy="432197"/>
          </a:xfrm>
          <a:prstGeom prst="rect">
            <a:avLst/>
          </a:prstGeom>
          <a:noFill/>
          <a:ln>
            <a:noFill/>
          </a:ln>
        </p:spPr>
        <p:txBody>
          <a:bodyPr spcFirstLastPara="1" wrap="square" lIns="91425" tIns="45700" rIns="91425" bIns="45700" anchor="b" anchorCtr="0"/>
          <a:lstStyle>
            <a:lvl1pPr marL="457200" marR="0" lvl="0" indent="-228600" algn="l" rtl="0">
              <a:spcBef>
                <a:spcPts val="750"/>
              </a:spcBef>
              <a:spcAft>
                <a:spcPts val="0"/>
              </a:spcAft>
              <a:buClr>
                <a:schemeClr val="accent1"/>
              </a:buClr>
              <a:buSzPts val="1440"/>
              <a:buFont typeface="Noto Sans Symbols"/>
              <a:buNone/>
              <a:defRPr sz="1800" b="0" i="0" u="none" strike="noStrike" cap="none">
                <a:solidFill>
                  <a:srgbClr val="3F3F3F"/>
                </a:solidFill>
                <a:latin typeface="Trebuchet MS"/>
                <a:ea typeface="Trebuchet MS"/>
                <a:cs typeface="Trebuchet MS"/>
                <a:sym typeface="Trebuchet MS"/>
              </a:defRPr>
            </a:lvl1pPr>
            <a:lvl2pPr marL="914400" marR="0" lvl="1" indent="-228600" algn="l" rtl="0">
              <a:spcBef>
                <a:spcPts val="750"/>
              </a:spcBef>
              <a:spcAft>
                <a:spcPts val="0"/>
              </a:spcAft>
              <a:buClr>
                <a:schemeClr val="accent1"/>
              </a:buClr>
              <a:buSzPts val="1200"/>
              <a:buFont typeface="Noto Sans Symbols"/>
              <a:buNone/>
              <a:defRPr sz="1500" b="1" i="0" u="none" strike="noStrike" cap="none">
                <a:solidFill>
                  <a:srgbClr val="3F3F3F"/>
                </a:solidFill>
                <a:latin typeface="Trebuchet MS"/>
                <a:ea typeface="Trebuchet MS"/>
                <a:cs typeface="Trebuchet MS"/>
                <a:sym typeface="Trebuchet MS"/>
              </a:defRPr>
            </a:lvl2pPr>
            <a:lvl3pPr marL="1371600" marR="0" lvl="2" indent="-228600" algn="l" rtl="0">
              <a:spcBef>
                <a:spcPts val="750"/>
              </a:spcBef>
              <a:spcAft>
                <a:spcPts val="0"/>
              </a:spcAft>
              <a:buClr>
                <a:schemeClr val="accent1"/>
              </a:buClr>
              <a:buSzPts val="1080"/>
              <a:buFont typeface="Noto Sans Symbols"/>
              <a:buNone/>
              <a:defRPr sz="1350" b="1" i="0" u="none" strike="noStrike" cap="none">
                <a:solidFill>
                  <a:srgbClr val="3F3F3F"/>
                </a:solidFill>
                <a:latin typeface="Trebuchet MS"/>
                <a:ea typeface="Trebuchet MS"/>
                <a:cs typeface="Trebuchet MS"/>
                <a:sym typeface="Trebuchet MS"/>
              </a:defRPr>
            </a:lvl3pPr>
            <a:lvl4pPr marL="1828800" marR="0" lvl="3" indent="-228600" algn="l" rtl="0">
              <a:spcBef>
                <a:spcPts val="750"/>
              </a:spcBef>
              <a:spcAft>
                <a:spcPts val="0"/>
              </a:spcAft>
              <a:buClr>
                <a:schemeClr val="accent1"/>
              </a:buClr>
              <a:buSzPts val="960"/>
              <a:buFont typeface="Noto Sans Symbols"/>
              <a:buNone/>
              <a:defRPr sz="1200" b="1" i="0" u="none" strike="noStrike" cap="none">
                <a:solidFill>
                  <a:srgbClr val="3F3F3F"/>
                </a:solidFill>
                <a:latin typeface="Trebuchet MS"/>
                <a:ea typeface="Trebuchet MS"/>
                <a:cs typeface="Trebuchet MS"/>
                <a:sym typeface="Trebuchet MS"/>
              </a:defRPr>
            </a:lvl4pPr>
            <a:lvl5pPr marL="2286000" marR="0" lvl="4" indent="-228600" algn="l" rtl="0">
              <a:spcBef>
                <a:spcPts val="750"/>
              </a:spcBef>
              <a:spcAft>
                <a:spcPts val="0"/>
              </a:spcAft>
              <a:buClr>
                <a:schemeClr val="accent1"/>
              </a:buClr>
              <a:buSzPts val="960"/>
              <a:buFont typeface="Noto Sans Symbols"/>
              <a:buNone/>
              <a:defRPr sz="1200" b="1" i="0" u="none" strike="noStrike" cap="none">
                <a:solidFill>
                  <a:srgbClr val="3F3F3F"/>
                </a:solidFill>
                <a:latin typeface="Trebuchet MS"/>
                <a:ea typeface="Trebuchet MS"/>
                <a:cs typeface="Trebuchet MS"/>
                <a:sym typeface="Trebuchet MS"/>
              </a:defRPr>
            </a:lvl5pPr>
            <a:lvl6pPr marL="2743200" marR="0" lvl="5" indent="-228600" algn="l" rtl="0">
              <a:spcBef>
                <a:spcPts val="750"/>
              </a:spcBef>
              <a:spcAft>
                <a:spcPts val="0"/>
              </a:spcAft>
              <a:buClr>
                <a:schemeClr val="accent1"/>
              </a:buClr>
              <a:buSzPts val="960"/>
              <a:buFont typeface="Noto Sans Symbols"/>
              <a:buNone/>
              <a:defRPr sz="1200" b="1" i="0" u="none" strike="noStrike" cap="none">
                <a:solidFill>
                  <a:srgbClr val="3F3F3F"/>
                </a:solidFill>
                <a:latin typeface="Trebuchet MS"/>
                <a:ea typeface="Trebuchet MS"/>
                <a:cs typeface="Trebuchet MS"/>
                <a:sym typeface="Trebuchet MS"/>
              </a:defRPr>
            </a:lvl6pPr>
            <a:lvl7pPr marL="3200400" marR="0" lvl="6" indent="-228600" algn="l" rtl="0">
              <a:spcBef>
                <a:spcPts val="750"/>
              </a:spcBef>
              <a:spcAft>
                <a:spcPts val="0"/>
              </a:spcAft>
              <a:buClr>
                <a:schemeClr val="accent1"/>
              </a:buClr>
              <a:buSzPts val="960"/>
              <a:buFont typeface="Noto Sans Symbols"/>
              <a:buNone/>
              <a:defRPr sz="1200" b="1" i="0" u="none" strike="noStrike" cap="none">
                <a:solidFill>
                  <a:srgbClr val="3F3F3F"/>
                </a:solidFill>
                <a:latin typeface="Trebuchet MS"/>
                <a:ea typeface="Trebuchet MS"/>
                <a:cs typeface="Trebuchet MS"/>
                <a:sym typeface="Trebuchet MS"/>
              </a:defRPr>
            </a:lvl7pPr>
            <a:lvl8pPr marL="3657600" marR="0" lvl="7" indent="-228600" algn="l" rtl="0">
              <a:spcBef>
                <a:spcPts val="750"/>
              </a:spcBef>
              <a:spcAft>
                <a:spcPts val="0"/>
              </a:spcAft>
              <a:buClr>
                <a:schemeClr val="accent1"/>
              </a:buClr>
              <a:buSzPts val="960"/>
              <a:buFont typeface="Noto Sans Symbols"/>
              <a:buNone/>
              <a:defRPr sz="1200" b="1" i="0" u="none" strike="noStrike" cap="none">
                <a:solidFill>
                  <a:srgbClr val="3F3F3F"/>
                </a:solidFill>
                <a:latin typeface="Trebuchet MS"/>
                <a:ea typeface="Trebuchet MS"/>
                <a:cs typeface="Trebuchet MS"/>
                <a:sym typeface="Trebuchet MS"/>
              </a:defRPr>
            </a:lvl8pPr>
            <a:lvl9pPr marL="4114800" marR="0" lvl="8" indent="-228600" algn="l" rtl="0">
              <a:spcBef>
                <a:spcPts val="750"/>
              </a:spcBef>
              <a:spcAft>
                <a:spcPts val="0"/>
              </a:spcAft>
              <a:buClr>
                <a:schemeClr val="accent1"/>
              </a:buClr>
              <a:buSzPts val="960"/>
              <a:buFont typeface="Noto Sans Symbols"/>
              <a:buNone/>
              <a:defRPr sz="1200" b="1" i="0" u="none" strike="noStrike" cap="none">
                <a:solidFill>
                  <a:srgbClr val="3F3F3F"/>
                </a:solidFill>
                <a:latin typeface="Trebuchet MS"/>
                <a:ea typeface="Trebuchet MS"/>
                <a:cs typeface="Trebuchet MS"/>
                <a:sym typeface="Trebuchet MS"/>
              </a:defRPr>
            </a:lvl9pPr>
          </a:lstStyle>
          <a:p>
            <a:endParaRPr/>
          </a:p>
        </p:txBody>
      </p:sp>
      <p:sp>
        <p:nvSpPr>
          <p:cNvPr id="206" name="Google Shape;206;p25"/>
          <p:cNvSpPr txBox="1">
            <a:spLocks noGrp="1"/>
          </p:cNvSpPr>
          <p:nvPr>
            <p:ph type="body" idx="4"/>
          </p:nvPr>
        </p:nvSpPr>
        <p:spPr>
          <a:xfrm>
            <a:off x="3816288" y="2052934"/>
            <a:ext cx="3139213" cy="2478088"/>
          </a:xfrm>
          <a:prstGeom prst="rect">
            <a:avLst/>
          </a:prstGeom>
          <a:noFill/>
          <a:ln>
            <a:noFill/>
          </a:ln>
        </p:spPr>
        <p:txBody>
          <a:bodyPr spcFirstLastPara="1" wrap="square" lIns="91425" tIns="45700" rIns="91425" bIns="45700" anchor="t" anchorCtr="0"/>
          <a:lstStyle>
            <a:lvl1pPr marL="457200" marR="0" lvl="0" indent="-297180" algn="l" rtl="0">
              <a:spcBef>
                <a:spcPts val="750"/>
              </a:spcBef>
              <a:spcAft>
                <a:spcPts val="0"/>
              </a:spcAft>
              <a:buClr>
                <a:schemeClr val="accent1"/>
              </a:buClr>
              <a:buSzPts val="1080"/>
              <a:buFont typeface="Noto Sans Symbols"/>
              <a:buChar char="▶"/>
              <a:defRPr sz="1350" b="0" i="0" u="none" strike="noStrike" cap="none">
                <a:solidFill>
                  <a:srgbClr val="3F3F3F"/>
                </a:solidFill>
                <a:latin typeface="Trebuchet MS"/>
                <a:ea typeface="Trebuchet MS"/>
                <a:cs typeface="Trebuchet MS"/>
                <a:sym typeface="Trebuchet MS"/>
              </a:defRPr>
            </a:lvl1pPr>
            <a:lvl2pPr marL="914400" marR="0" lvl="1" indent="-289560" algn="l" rtl="0">
              <a:spcBef>
                <a:spcPts val="75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81939" algn="l" rtl="0">
              <a:spcBef>
                <a:spcPts val="750"/>
              </a:spcBef>
              <a:spcAft>
                <a:spcPts val="0"/>
              </a:spcAft>
              <a:buClr>
                <a:schemeClr val="accent1"/>
              </a:buClr>
              <a:buSzPts val="840"/>
              <a:buFont typeface="Noto Sans Symbols"/>
              <a:buChar char="▶"/>
              <a:defRPr sz="1050" b="0" i="0" u="none" strike="noStrike" cap="none">
                <a:solidFill>
                  <a:srgbClr val="3F3F3F"/>
                </a:solidFill>
                <a:latin typeface="Trebuchet MS"/>
                <a:ea typeface="Trebuchet MS"/>
                <a:cs typeface="Trebuchet MS"/>
                <a:sym typeface="Trebuchet MS"/>
              </a:defRPr>
            </a:lvl3pPr>
            <a:lvl4pPr marL="1828800" marR="0" lvl="3" indent="-274319"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207" name="Google Shape;207;p25"/>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8" name="Google Shape;208;p25"/>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9" name="Google Shape;209;p25"/>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9"/>
        <p:cNvGrpSpPr/>
        <p:nvPr/>
      </p:nvGrpSpPr>
      <p:grpSpPr>
        <a:xfrm>
          <a:off x="0" y="0"/>
          <a:ext cx="0" cy="0"/>
          <a:chOff x="0" y="0"/>
          <a:chExt cx="0" cy="0"/>
        </a:xfrm>
      </p:grpSpPr>
      <p:sp>
        <p:nvSpPr>
          <p:cNvPr id="40" name="Google Shape;40;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Clr>
                <a:schemeClr val="accent1"/>
              </a:buClr>
              <a:buSzPts val="28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Clr>
                <a:schemeClr val="dk2"/>
              </a:buClr>
              <a:buSzPts val="2800"/>
              <a:buFont typeface="Arial"/>
              <a:buNone/>
              <a:defRPr sz="1800" b="0" i="0" u="none" strike="noStrike" cap="none">
                <a:solidFill>
                  <a:schemeClr val="dk2"/>
                </a:solidFill>
              </a:defRPr>
            </a:lvl2pPr>
            <a:lvl3pPr marR="0" lvl="2" algn="l" rtl="0">
              <a:spcBef>
                <a:spcPts val="0"/>
              </a:spcBef>
              <a:spcAft>
                <a:spcPts val="0"/>
              </a:spcAft>
              <a:buClr>
                <a:schemeClr val="dk2"/>
              </a:buClr>
              <a:buSzPts val="2800"/>
              <a:buFont typeface="Arial"/>
              <a:buNone/>
              <a:defRPr sz="1800" b="0" i="0" u="none" strike="noStrike" cap="none">
                <a:solidFill>
                  <a:schemeClr val="dk2"/>
                </a:solidFill>
              </a:defRPr>
            </a:lvl3pPr>
            <a:lvl4pPr marR="0" lvl="3" algn="l" rtl="0">
              <a:spcBef>
                <a:spcPts val="0"/>
              </a:spcBef>
              <a:spcAft>
                <a:spcPts val="0"/>
              </a:spcAft>
              <a:buClr>
                <a:schemeClr val="dk2"/>
              </a:buClr>
              <a:buSzPts val="2800"/>
              <a:buFont typeface="Arial"/>
              <a:buNone/>
              <a:defRPr sz="1800" b="0" i="0" u="none" strike="noStrike" cap="none">
                <a:solidFill>
                  <a:schemeClr val="dk2"/>
                </a:solidFill>
              </a:defRPr>
            </a:lvl4pPr>
            <a:lvl5pPr marR="0" lvl="4" algn="l" rtl="0">
              <a:spcBef>
                <a:spcPts val="0"/>
              </a:spcBef>
              <a:spcAft>
                <a:spcPts val="0"/>
              </a:spcAft>
              <a:buClr>
                <a:schemeClr val="dk2"/>
              </a:buClr>
              <a:buSzPts val="2800"/>
              <a:buFont typeface="Arial"/>
              <a:buNone/>
              <a:defRPr sz="1800" b="0" i="0" u="none" strike="noStrike" cap="none">
                <a:solidFill>
                  <a:schemeClr val="dk2"/>
                </a:solidFill>
              </a:defRPr>
            </a:lvl5pPr>
            <a:lvl6pPr marR="0" lvl="5" algn="l" rtl="0">
              <a:spcBef>
                <a:spcPts val="0"/>
              </a:spcBef>
              <a:spcAft>
                <a:spcPts val="0"/>
              </a:spcAft>
              <a:buClr>
                <a:schemeClr val="dk2"/>
              </a:buClr>
              <a:buSzPts val="2800"/>
              <a:buFont typeface="Arial"/>
              <a:buNone/>
              <a:defRPr sz="1800" b="0" i="0" u="none" strike="noStrike" cap="none">
                <a:solidFill>
                  <a:schemeClr val="dk2"/>
                </a:solidFill>
              </a:defRPr>
            </a:lvl6pPr>
            <a:lvl7pPr marR="0" lvl="6" algn="l" rtl="0">
              <a:spcBef>
                <a:spcPts val="0"/>
              </a:spcBef>
              <a:spcAft>
                <a:spcPts val="0"/>
              </a:spcAft>
              <a:buClr>
                <a:schemeClr val="dk2"/>
              </a:buClr>
              <a:buSzPts val="2800"/>
              <a:buFont typeface="Arial"/>
              <a:buNone/>
              <a:defRPr sz="1800" b="0" i="0" u="none" strike="noStrike" cap="none">
                <a:solidFill>
                  <a:schemeClr val="dk2"/>
                </a:solidFill>
              </a:defRPr>
            </a:lvl7pPr>
            <a:lvl8pPr marR="0" lvl="7" algn="l" rtl="0">
              <a:spcBef>
                <a:spcPts val="0"/>
              </a:spcBef>
              <a:spcAft>
                <a:spcPts val="0"/>
              </a:spcAft>
              <a:buClr>
                <a:schemeClr val="dk2"/>
              </a:buClr>
              <a:buSzPts val="2800"/>
              <a:buFont typeface="Arial"/>
              <a:buNone/>
              <a:defRPr sz="1800" b="0" i="0" u="none" strike="noStrike" cap="none">
                <a:solidFill>
                  <a:schemeClr val="dk2"/>
                </a:solidFill>
              </a:defRPr>
            </a:lvl8pPr>
            <a:lvl9pPr marR="0" lvl="8" algn="l" rtl="0">
              <a:spcBef>
                <a:spcPts val="0"/>
              </a:spcBef>
              <a:spcAft>
                <a:spcPts val="0"/>
              </a:spcAft>
              <a:buClr>
                <a:schemeClr val="dk2"/>
              </a:buClr>
              <a:buSzPts val="2800"/>
              <a:buFont typeface="Arial"/>
              <a:buNone/>
              <a:defRPr sz="1800" b="0" i="0" u="none" strike="noStrike" cap="none">
                <a:solidFill>
                  <a:schemeClr val="dk2"/>
                </a:solidFill>
              </a:defRPr>
            </a:lvl9pPr>
          </a:lstStyle>
          <a:p>
            <a:endParaRPr/>
          </a:p>
        </p:txBody>
      </p:sp>
      <p:sp>
        <p:nvSpPr>
          <p:cNvPr id="41" name="Google Shape;41;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342900" algn="l" rtl="0">
              <a:spcBef>
                <a:spcPts val="0"/>
              </a:spcBef>
              <a:spcAft>
                <a:spcPts val="0"/>
              </a:spcAft>
              <a:buClr>
                <a:schemeClr val="accent1"/>
              </a:buClr>
              <a:buSzPts val="1800"/>
              <a:buFont typeface="Noto Sans Symbols"/>
              <a:buChar char="●"/>
              <a:defRPr sz="1350" b="0" i="0" u="none" strike="noStrike" cap="none">
                <a:solidFill>
                  <a:srgbClr val="3F3F3F"/>
                </a:solidFill>
                <a:latin typeface="Trebuchet MS"/>
                <a:ea typeface="Trebuchet MS"/>
                <a:cs typeface="Trebuchet MS"/>
                <a:sym typeface="Trebuchet MS"/>
              </a:defRPr>
            </a:lvl1pPr>
            <a:lvl2pPr marL="914400" marR="0" lvl="1" indent="-317500" algn="l" rtl="0">
              <a:spcBef>
                <a:spcPts val="0"/>
              </a:spcBef>
              <a:spcAft>
                <a:spcPts val="0"/>
              </a:spcAft>
              <a:buClr>
                <a:schemeClr val="accent1"/>
              </a:buClr>
              <a:buSzPts val="14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317500" algn="l" rtl="0">
              <a:spcBef>
                <a:spcPts val="0"/>
              </a:spcBef>
              <a:spcAft>
                <a:spcPts val="0"/>
              </a:spcAft>
              <a:buClr>
                <a:schemeClr val="accent1"/>
              </a:buClr>
              <a:buSzPts val="1400"/>
              <a:buFont typeface="Noto Sans Symbols"/>
              <a:buChar char="●"/>
              <a:defRPr sz="1050" b="0" i="0" u="none" strike="noStrike" cap="none">
                <a:solidFill>
                  <a:srgbClr val="3F3F3F"/>
                </a:solidFill>
                <a:latin typeface="Trebuchet MS"/>
                <a:ea typeface="Trebuchet MS"/>
                <a:cs typeface="Trebuchet MS"/>
                <a:sym typeface="Trebuchet MS"/>
              </a:defRPr>
            </a:lvl3pPr>
            <a:lvl4pPr marL="1828800" marR="0" lvl="3" indent="-317500" algn="l" rtl="0">
              <a:spcBef>
                <a:spcPts val="0"/>
              </a:spcBef>
              <a:spcAft>
                <a:spcPts val="0"/>
              </a:spcAft>
              <a:buClr>
                <a:schemeClr val="accent1"/>
              </a:buClr>
              <a:buSzPts val="14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317500" algn="l" rtl="0">
              <a:spcBef>
                <a:spcPts val="0"/>
              </a:spcBef>
              <a:spcAft>
                <a:spcPts val="0"/>
              </a:spcAft>
              <a:buClr>
                <a:schemeClr val="accent1"/>
              </a:buClr>
              <a:buSzPts val="14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317500" algn="l" rtl="0">
              <a:spcBef>
                <a:spcPts val="0"/>
              </a:spcBef>
              <a:spcAft>
                <a:spcPts val="0"/>
              </a:spcAft>
              <a:buClr>
                <a:schemeClr val="accent1"/>
              </a:buClr>
              <a:buSzPts val="14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317500" algn="l" rtl="0">
              <a:spcBef>
                <a:spcPts val="0"/>
              </a:spcBef>
              <a:spcAft>
                <a:spcPts val="0"/>
              </a:spcAft>
              <a:buClr>
                <a:schemeClr val="accent1"/>
              </a:buClr>
              <a:buSzPts val="14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317500" algn="l" rtl="0">
              <a:spcBef>
                <a:spcPts val="0"/>
              </a:spcBef>
              <a:spcAft>
                <a:spcPts val="0"/>
              </a:spcAft>
              <a:buClr>
                <a:schemeClr val="accent1"/>
              </a:buClr>
              <a:buSzPts val="14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317500" algn="l" rtl="0">
              <a:spcBef>
                <a:spcPts val="0"/>
              </a:spcBef>
              <a:spcAft>
                <a:spcPts val="0"/>
              </a:spcAft>
              <a:buClr>
                <a:schemeClr val="accent1"/>
              </a:buClr>
              <a:buSzPts val="14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42" name="Google Shape;42;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0"/>
        <p:cNvGrpSpPr/>
        <p:nvPr/>
      </p:nvGrpSpPr>
      <p:grpSpPr>
        <a:xfrm>
          <a:off x="0" y="0"/>
          <a:ext cx="0" cy="0"/>
          <a:chOff x="0" y="0"/>
          <a:chExt cx="0" cy="0"/>
        </a:xfrm>
      </p:grpSpPr>
      <p:sp>
        <p:nvSpPr>
          <p:cNvPr id="211" name="Google Shape;211;p26"/>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12" name="Google Shape;212;p26"/>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3" name="Google Shape;213;p26"/>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4" name="Google Shape;214;p26"/>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5"/>
        <p:cNvGrpSpPr/>
        <p:nvPr/>
      </p:nvGrpSpPr>
      <p:grpSpPr>
        <a:xfrm>
          <a:off x="0" y="0"/>
          <a:ext cx="0" cy="0"/>
          <a:chOff x="0" y="0"/>
          <a:chExt cx="0" cy="0"/>
        </a:xfrm>
      </p:grpSpPr>
      <p:sp>
        <p:nvSpPr>
          <p:cNvPr id="216" name="Google Shape;216;p27"/>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7" name="Google Shape;217;p27"/>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8" name="Google Shape;218;p27"/>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19"/>
        <p:cNvGrpSpPr/>
        <p:nvPr/>
      </p:nvGrpSpPr>
      <p:grpSpPr>
        <a:xfrm>
          <a:off x="0" y="0"/>
          <a:ext cx="0" cy="0"/>
          <a:chOff x="0" y="0"/>
          <a:chExt cx="0" cy="0"/>
        </a:xfrm>
      </p:grpSpPr>
      <p:sp>
        <p:nvSpPr>
          <p:cNvPr id="220" name="Google Shape;220;p28"/>
          <p:cNvSpPr txBox="1">
            <a:spLocks noGrp="1"/>
          </p:cNvSpPr>
          <p:nvPr>
            <p:ph type="title"/>
          </p:nvPr>
        </p:nvSpPr>
        <p:spPr>
          <a:xfrm>
            <a:off x="508001" y="1123953"/>
            <a:ext cx="2890896" cy="95885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accent1"/>
              </a:buClr>
              <a:buSzPts val="1500"/>
              <a:buFont typeface="Trebuchet MS"/>
              <a:buNone/>
              <a:defRPr sz="15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1" name="Google Shape;221;p28"/>
          <p:cNvSpPr txBox="1">
            <a:spLocks noGrp="1"/>
          </p:cNvSpPr>
          <p:nvPr>
            <p:ph type="body" idx="1"/>
          </p:nvPr>
        </p:nvSpPr>
        <p:spPr>
          <a:xfrm>
            <a:off x="3570346" y="386193"/>
            <a:ext cx="3385156" cy="4144828"/>
          </a:xfrm>
          <a:prstGeom prst="rect">
            <a:avLst/>
          </a:prstGeom>
          <a:noFill/>
          <a:ln>
            <a:noFill/>
          </a:ln>
        </p:spPr>
        <p:txBody>
          <a:bodyPr spcFirstLastPara="1" wrap="square" lIns="91425" tIns="45700" rIns="91425" bIns="45700" anchor="t" anchorCtr="0"/>
          <a:lstStyle>
            <a:lvl1pPr marL="457200" marR="0" lvl="0" indent="-297180" algn="l" rtl="0">
              <a:spcBef>
                <a:spcPts val="750"/>
              </a:spcBef>
              <a:spcAft>
                <a:spcPts val="0"/>
              </a:spcAft>
              <a:buClr>
                <a:schemeClr val="accent1"/>
              </a:buClr>
              <a:buSzPts val="1080"/>
              <a:buFont typeface="Noto Sans Symbols"/>
              <a:buChar char="▶"/>
              <a:defRPr sz="1350" b="0" i="0" u="none" strike="noStrike" cap="none">
                <a:solidFill>
                  <a:srgbClr val="3F3F3F"/>
                </a:solidFill>
                <a:latin typeface="Trebuchet MS"/>
                <a:ea typeface="Trebuchet MS"/>
                <a:cs typeface="Trebuchet MS"/>
                <a:sym typeface="Trebuchet MS"/>
              </a:defRPr>
            </a:lvl1pPr>
            <a:lvl2pPr marL="914400" marR="0" lvl="1" indent="-289560" algn="l" rtl="0">
              <a:spcBef>
                <a:spcPts val="75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81939" algn="l" rtl="0">
              <a:spcBef>
                <a:spcPts val="750"/>
              </a:spcBef>
              <a:spcAft>
                <a:spcPts val="0"/>
              </a:spcAft>
              <a:buClr>
                <a:schemeClr val="accent1"/>
              </a:buClr>
              <a:buSzPts val="840"/>
              <a:buFont typeface="Noto Sans Symbols"/>
              <a:buChar char="▶"/>
              <a:defRPr sz="1050" b="0" i="0" u="none" strike="noStrike" cap="none">
                <a:solidFill>
                  <a:srgbClr val="3F3F3F"/>
                </a:solidFill>
                <a:latin typeface="Trebuchet MS"/>
                <a:ea typeface="Trebuchet MS"/>
                <a:cs typeface="Trebuchet MS"/>
                <a:sym typeface="Trebuchet MS"/>
              </a:defRPr>
            </a:lvl3pPr>
            <a:lvl4pPr marL="1828800" marR="0" lvl="3" indent="-274319"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222" name="Google Shape;222;p28"/>
          <p:cNvSpPr txBox="1">
            <a:spLocks noGrp="1"/>
          </p:cNvSpPr>
          <p:nvPr>
            <p:ph type="body" idx="2"/>
          </p:nvPr>
        </p:nvSpPr>
        <p:spPr>
          <a:xfrm>
            <a:off x="508001" y="2082802"/>
            <a:ext cx="2890896" cy="1938337"/>
          </a:xfrm>
          <a:prstGeom prst="rect">
            <a:avLst/>
          </a:prstGeom>
          <a:noFill/>
          <a:ln>
            <a:noFill/>
          </a:ln>
        </p:spPr>
        <p:txBody>
          <a:bodyPr spcFirstLastPara="1" wrap="square" lIns="91425" tIns="45700" rIns="91425" bIns="45700" anchor="t" anchorCtr="0"/>
          <a:lstStyle>
            <a:lvl1pPr marL="457200" marR="0" lvl="0" indent="-228600" algn="l" rtl="0">
              <a:spcBef>
                <a:spcPts val="750"/>
              </a:spcBef>
              <a:spcAft>
                <a:spcPts val="0"/>
              </a:spcAft>
              <a:buClr>
                <a:schemeClr val="accent1"/>
              </a:buClr>
              <a:buSzPts val="840"/>
              <a:buFont typeface="Noto Sans Symbols"/>
              <a:buNone/>
              <a:defRPr sz="1050" b="0" i="0" u="none" strike="noStrike" cap="none">
                <a:solidFill>
                  <a:srgbClr val="3F3F3F"/>
                </a:solidFill>
                <a:latin typeface="Trebuchet MS"/>
                <a:ea typeface="Trebuchet MS"/>
                <a:cs typeface="Trebuchet MS"/>
                <a:sym typeface="Trebuchet MS"/>
              </a:defRPr>
            </a:lvl1pPr>
            <a:lvl2pPr marL="914400" marR="0" lvl="1" indent="-228600" algn="l" rtl="0">
              <a:spcBef>
                <a:spcPts val="750"/>
              </a:spcBef>
              <a:spcAft>
                <a:spcPts val="0"/>
              </a:spcAft>
              <a:buClr>
                <a:schemeClr val="accent1"/>
              </a:buClr>
              <a:buSzPts val="840"/>
              <a:buFont typeface="Noto Sans Symbols"/>
              <a:buNone/>
              <a:defRPr sz="1050" b="0" i="0" u="none" strike="noStrike" cap="none">
                <a:solidFill>
                  <a:srgbClr val="3F3F3F"/>
                </a:solidFill>
                <a:latin typeface="Trebuchet MS"/>
                <a:ea typeface="Trebuchet MS"/>
                <a:cs typeface="Trebuchet MS"/>
                <a:sym typeface="Trebuchet MS"/>
              </a:defRPr>
            </a:lvl2pPr>
            <a:lvl3pPr marL="1371600" marR="0" lvl="2" indent="-228600" algn="l" rtl="0">
              <a:spcBef>
                <a:spcPts val="75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3pPr>
            <a:lvl4pPr marL="1828800" marR="0" lvl="3" indent="-228600" algn="l" rtl="0">
              <a:spcBef>
                <a:spcPts val="750"/>
              </a:spcBef>
              <a:spcAft>
                <a:spcPts val="0"/>
              </a:spcAft>
              <a:buClr>
                <a:schemeClr val="accent1"/>
              </a:buClr>
              <a:buSzPts val="600"/>
              <a:buFont typeface="Noto Sans Symbols"/>
              <a:buNone/>
              <a:defRPr sz="750" b="0" i="0" u="none" strike="noStrike" cap="none">
                <a:solidFill>
                  <a:srgbClr val="3F3F3F"/>
                </a:solidFill>
                <a:latin typeface="Trebuchet MS"/>
                <a:ea typeface="Trebuchet MS"/>
                <a:cs typeface="Trebuchet MS"/>
                <a:sym typeface="Trebuchet MS"/>
              </a:defRPr>
            </a:lvl4pPr>
            <a:lvl5pPr marL="2286000" marR="0" lvl="4" indent="-228600" algn="l" rtl="0">
              <a:spcBef>
                <a:spcPts val="750"/>
              </a:spcBef>
              <a:spcAft>
                <a:spcPts val="0"/>
              </a:spcAft>
              <a:buClr>
                <a:schemeClr val="accent1"/>
              </a:buClr>
              <a:buSzPts val="600"/>
              <a:buFont typeface="Noto Sans Symbols"/>
              <a:buNone/>
              <a:defRPr sz="750" b="0" i="0" u="none" strike="noStrike" cap="none">
                <a:solidFill>
                  <a:srgbClr val="3F3F3F"/>
                </a:solidFill>
                <a:latin typeface="Trebuchet MS"/>
                <a:ea typeface="Trebuchet MS"/>
                <a:cs typeface="Trebuchet MS"/>
                <a:sym typeface="Trebuchet MS"/>
              </a:defRPr>
            </a:lvl5pPr>
            <a:lvl6pPr marL="2743200" marR="0" lvl="5" indent="-228600" algn="l" rtl="0">
              <a:spcBef>
                <a:spcPts val="750"/>
              </a:spcBef>
              <a:spcAft>
                <a:spcPts val="0"/>
              </a:spcAft>
              <a:buClr>
                <a:schemeClr val="accent1"/>
              </a:buClr>
              <a:buSzPts val="600"/>
              <a:buFont typeface="Noto Sans Symbols"/>
              <a:buNone/>
              <a:defRPr sz="750" b="0" i="0" u="none" strike="noStrike" cap="none">
                <a:solidFill>
                  <a:srgbClr val="3F3F3F"/>
                </a:solidFill>
                <a:latin typeface="Trebuchet MS"/>
                <a:ea typeface="Trebuchet MS"/>
                <a:cs typeface="Trebuchet MS"/>
                <a:sym typeface="Trebuchet MS"/>
              </a:defRPr>
            </a:lvl6pPr>
            <a:lvl7pPr marL="3200400" marR="0" lvl="6" indent="-228600" algn="l" rtl="0">
              <a:spcBef>
                <a:spcPts val="750"/>
              </a:spcBef>
              <a:spcAft>
                <a:spcPts val="0"/>
              </a:spcAft>
              <a:buClr>
                <a:schemeClr val="accent1"/>
              </a:buClr>
              <a:buSzPts val="600"/>
              <a:buFont typeface="Noto Sans Symbols"/>
              <a:buNone/>
              <a:defRPr sz="750" b="0" i="0" u="none" strike="noStrike" cap="none">
                <a:solidFill>
                  <a:srgbClr val="3F3F3F"/>
                </a:solidFill>
                <a:latin typeface="Trebuchet MS"/>
                <a:ea typeface="Trebuchet MS"/>
                <a:cs typeface="Trebuchet MS"/>
                <a:sym typeface="Trebuchet MS"/>
              </a:defRPr>
            </a:lvl7pPr>
            <a:lvl8pPr marL="3657600" marR="0" lvl="7" indent="-228600" algn="l" rtl="0">
              <a:spcBef>
                <a:spcPts val="750"/>
              </a:spcBef>
              <a:spcAft>
                <a:spcPts val="0"/>
              </a:spcAft>
              <a:buClr>
                <a:schemeClr val="accent1"/>
              </a:buClr>
              <a:buSzPts val="600"/>
              <a:buFont typeface="Noto Sans Symbols"/>
              <a:buNone/>
              <a:defRPr sz="750" b="0" i="0" u="none" strike="noStrike" cap="none">
                <a:solidFill>
                  <a:srgbClr val="3F3F3F"/>
                </a:solidFill>
                <a:latin typeface="Trebuchet MS"/>
                <a:ea typeface="Trebuchet MS"/>
                <a:cs typeface="Trebuchet MS"/>
                <a:sym typeface="Trebuchet MS"/>
              </a:defRPr>
            </a:lvl8pPr>
            <a:lvl9pPr marL="4114800" marR="0" lvl="8" indent="-228600" algn="l" rtl="0">
              <a:spcBef>
                <a:spcPts val="750"/>
              </a:spcBef>
              <a:spcAft>
                <a:spcPts val="0"/>
              </a:spcAft>
              <a:buClr>
                <a:schemeClr val="accent1"/>
              </a:buClr>
              <a:buSzPts val="600"/>
              <a:buFont typeface="Noto Sans Symbols"/>
              <a:buNone/>
              <a:defRPr sz="750" b="0" i="0" u="none" strike="noStrike" cap="none">
                <a:solidFill>
                  <a:srgbClr val="3F3F3F"/>
                </a:solidFill>
                <a:latin typeface="Trebuchet MS"/>
                <a:ea typeface="Trebuchet MS"/>
                <a:cs typeface="Trebuchet MS"/>
                <a:sym typeface="Trebuchet MS"/>
              </a:defRPr>
            </a:lvl9pPr>
          </a:lstStyle>
          <a:p>
            <a:endParaRPr/>
          </a:p>
        </p:txBody>
      </p:sp>
      <p:sp>
        <p:nvSpPr>
          <p:cNvPr id="223" name="Google Shape;223;p28"/>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4" name="Google Shape;224;p28"/>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5" name="Google Shape;225;p28"/>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26"/>
        <p:cNvGrpSpPr/>
        <p:nvPr/>
      </p:nvGrpSpPr>
      <p:grpSpPr>
        <a:xfrm>
          <a:off x="0" y="0"/>
          <a:ext cx="0" cy="0"/>
          <a:chOff x="0" y="0"/>
          <a:chExt cx="0" cy="0"/>
        </a:xfrm>
      </p:grpSpPr>
      <p:sp>
        <p:nvSpPr>
          <p:cNvPr id="227" name="Google Shape;227;p29"/>
          <p:cNvSpPr txBox="1">
            <a:spLocks noGrp="1"/>
          </p:cNvSpPr>
          <p:nvPr>
            <p:ph type="title"/>
          </p:nvPr>
        </p:nvSpPr>
        <p:spPr>
          <a:xfrm>
            <a:off x="508001" y="3600450"/>
            <a:ext cx="6447500" cy="425054"/>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accent1"/>
              </a:buClr>
              <a:buSzPts val="1800"/>
              <a:buFont typeface="Trebuchet MS"/>
              <a:buNone/>
              <a:defRPr sz="18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8" name="Google Shape;228;p29"/>
          <p:cNvSpPr>
            <a:spLocks noGrp="1"/>
          </p:cNvSpPr>
          <p:nvPr>
            <p:ph type="pic" idx="2"/>
          </p:nvPr>
        </p:nvSpPr>
        <p:spPr>
          <a:xfrm>
            <a:off x="508001" y="457200"/>
            <a:ext cx="6447501" cy="2884289"/>
          </a:xfrm>
          <a:prstGeom prst="rect">
            <a:avLst/>
          </a:prstGeom>
          <a:noFill/>
          <a:ln>
            <a:noFill/>
          </a:ln>
        </p:spPr>
        <p:txBody>
          <a:bodyPr spcFirstLastPara="1" wrap="square" lIns="91425" tIns="45700" rIns="91425" bIns="45700" anchor="t" anchorCtr="0"/>
          <a:lstStyle>
            <a:lvl1pPr marR="0" lvl="0" algn="ctr"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1pPr>
            <a:lvl2pPr marR="0" lvl="1"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2pPr>
            <a:lvl3pPr marR="0" lvl="2"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3pPr>
            <a:lvl4pPr marR="0" lvl="3"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4pPr>
            <a:lvl5pPr marR="0" lvl="4"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5pPr>
            <a:lvl6pPr marR="0" lvl="5"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6pPr>
            <a:lvl7pPr marR="0" lvl="6"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7pPr>
            <a:lvl8pPr marR="0" lvl="7"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8pPr>
            <a:lvl9pPr marR="0" lvl="8"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9pPr>
          </a:lstStyle>
          <a:p>
            <a:endParaRPr/>
          </a:p>
        </p:txBody>
      </p:sp>
      <p:sp>
        <p:nvSpPr>
          <p:cNvPr id="229" name="Google Shape;229;p29"/>
          <p:cNvSpPr txBox="1">
            <a:spLocks noGrp="1"/>
          </p:cNvSpPr>
          <p:nvPr>
            <p:ph type="body" idx="1"/>
          </p:nvPr>
        </p:nvSpPr>
        <p:spPr>
          <a:xfrm>
            <a:off x="508001" y="4025504"/>
            <a:ext cx="6447500" cy="505518"/>
          </a:xfrm>
          <a:prstGeom prst="rect">
            <a:avLst/>
          </a:prstGeom>
          <a:noFill/>
          <a:ln>
            <a:noFill/>
          </a:ln>
        </p:spPr>
        <p:txBody>
          <a:bodyPr spcFirstLastPara="1" wrap="square" lIns="91425" tIns="45700" rIns="91425" bIns="45700" anchor="t" anchorCtr="0"/>
          <a:lstStyle>
            <a:lvl1pPr marL="457200" marR="0" lvl="0" indent="-228600" algn="l" rtl="0">
              <a:spcBef>
                <a:spcPts val="75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1pPr>
            <a:lvl2pPr marL="914400" marR="0" lvl="1" indent="-228600" algn="l" rtl="0">
              <a:spcBef>
                <a:spcPts val="75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2pPr>
            <a:lvl3pPr marL="1371600" marR="0" lvl="2" indent="-228600" algn="l" rtl="0">
              <a:spcBef>
                <a:spcPts val="750"/>
              </a:spcBef>
              <a:spcAft>
                <a:spcPts val="0"/>
              </a:spcAft>
              <a:buClr>
                <a:schemeClr val="accent1"/>
              </a:buClr>
              <a:buSzPts val="600"/>
              <a:buFont typeface="Noto Sans Symbols"/>
              <a:buNone/>
              <a:defRPr sz="750" b="0" i="0" u="none" strike="noStrike" cap="none">
                <a:solidFill>
                  <a:srgbClr val="3F3F3F"/>
                </a:solidFill>
                <a:latin typeface="Trebuchet MS"/>
                <a:ea typeface="Trebuchet MS"/>
                <a:cs typeface="Trebuchet MS"/>
                <a:sym typeface="Trebuchet MS"/>
              </a:defRPr>
            </a:lvl3pPr>
            <a:lvl4pPr marL="1828800" marR="0" lvl="3" indent="-228600" algn="l" rtl="0">
              <a:spcBef>
                <a:spcPts val="750"/>
              </a:spcBef>
              <a:spcAft>
                <a:spcPts val="0"/>
              </a:spcAft>
              <a:buClr>
                <a:schemeClr val="accent1"/>
              </a:buClr>
              <a:buSzPts val="540"/>
              <a:buFont typeface="Noto Sans Symbols"/>
              <a:buNone/>
              <a:defRPr sz="675" b="0" i="0" u="none" strike="noStrike" cap="none">
                <a:solidFill>
                  <a:srgbClr val="3F3F3F"/>
                </a:solidFill>
                <a:latin typeface="Trebuchet MS"/>
                <a:ea typeface="Trebuchet MS"/>
                <a:cs typeface="Trebuchet MS"/>
                <a:sym typeface="Trebuchet MS"/>
              </a:defRPr>
            </a:lvl4pPr>
            <a:lvl5pPr marL="2286000" marR="0" lvl="4" indent="-228600" algn="l" rtl="0">
              <a:spcBef>
                <a:spcPts val="750"/>
              </a:spcBef>
              <a:spcAft>
                <a:spcPts val="0"/>
              </a:spcAft>
              <a:buClr>
                <a:schemeClr val="accent1"/>
              </a:buClr>
              <a:buSzPts val="540"/>
              <a:buFont typeface="Noto Sans Symbols"/>
              <a:buNone/>
              <a:defRPr sz="675" b="0" i="0" u="none" strike="noStrike" cap="none">
                <a:solidFill>
                  <a:srgbClr val="3F3F3F"/>
                </a:solidFill>
                <a:latin typeface="Trebuchet MS"/>
                <a:ea typeface="Trebuchet MS"/>
                <a:cs typeface="Trebuchet MS"/>
                <a:sym typeface="Trebuchet MS"/>
              </a:defRPr>
            </a:lvl5pPr>
            <a:lvl6pPr marL="2743200" marR="0" lvl="5" indent="-228600" algn="l" rtl="0">
              <a:spcBef>
                <a:spcPts val="750"/>
              </a:spcBef>
              <a:spcAft>
                <a:spcPts val="0"/>
              </a:spcAft>
              <a:buClr>
                <a:schemeClr val="accent1"/>
              </a:buClr>
              <a:buSzPts val="540"/>
              <a:buFont typeface="Noto Sans Symbols"/>
              <a:buNone/>
              <a:defRPr sz="675" b="0" i="0" u="none" strike="noStrike" cap="none">
                <a:solidFill>
                  <a:srgbClr val="3F3F3F"/>
                </a:solidFill>
                <a:latin typeface="Trebuchet MS"/>
                <a:ea typeface="Trebuchet MS"/>
                <a:cs typeface="Trebuchet MS"/>
                <a:sym typeface="Trebuchet MS"/>
              </a:defRPr>
            </a:lvl6pPr>
            <a:lvl7pPr marL="3200400" marR="0" lvl="6" indent="-228600" algn="l" rtl="0">
              <a:spcBef>
                <a:spcPts val="750"/>
              </a:spcBef>
              <a:spcAft>
                <a:spcPts val="0"/>
              </a:spcAft>
              <a:buClr>
                <a:schemeClr val="accent1"/>
              </a:buClr>
              <a:buSzPts val="540"/>
              <a:buFont typeface="Noto Sans Symbols"/>
              <a:buNone/>
              <a:defRPr sz="675" b="0" i="0" u="none" strike="noStrike" cap="none">
                <a:solidFill>
                  <a:srgbClr val="3F3F3F"/>
                </a:solidFill>
                <a:latin typeface="Trebuchet MS"/>
                <a:ea typeface="Trebuchet MS"/>
                <a:cs typeface="Trebuchet MS"/>
                <a:sym typeface="Trebuchet MS"/>
              </a:defRPr>
            </a:lvl7pPr>
            <a:lvl8pPr marL="3657600" marR="0" lvl="7" indent="-228600" algn="l" rtl="0">
              <a:spcBef>
                <a:spcPts val="750"/>
              </a:spcBef>
              <a:spcAft>
                <a:spcPts val="0"/>
              </a:spcAft>
              <a:buClr>
                <a:schemeClr val="accent1"/>
              </a:buClr>
              <a:buSzPts val="540"/>
              <a:buFont typeface="Noto Sans Symbols"/>
              <a:buNone/>
              <a:defRPr sz="675" b="0" i="0" u="none" strike="noStrike" cap="none">
                <a:solidFill>
                  <a:srgbClr val="3F3F3F"/>
                </a:solidFill>
                <a:latin typeface="Trebuchet MS"/>
                <a:ea typeface="Trebuchet MS"/>
                <a:cs typeface="Trebuchet MS"/>
                <a:sym typeface="Trebuchet MS"/>
              </a:defRPr>
            </a:lvl8pPr>
            <a:lvl9pPr marL="4114800" marR="0" lvl="8" indent="-228600" algn="l" rtl="0">
              <a:spcBef>
                <a:spcPts val="750"/>
              </a:spcBef>
              <a:spcAft>
                <a:spcPts val="0"/>
              </a:spcAft>
              <a:buClr>
                <a:schemeClr val="accent1"/>
              </a:buClr>
              <a:buSzPts val="540"/>
              <a:buFont typeface="Noto Sans Symbols"/>
              <a:buNone/>
              <a:defRPr sz="675" b="0" i="0" u="none" strike="noStrike" cap="none">
                <a:solidFill>
                  <a:srgbClr val="3F3F3F"/>
                </a:solidFill>
                <a:latin typeface="Trebuchet MS"/>
                <a:ea typeface="Trebuchet MS"/>
                <a:cs typeface="Trebuchet MS"/>
                <a:sym typeface="Trebuchet MS"/>
              </a:defRPr>
            </a:lvl9pPr>
          </a:lstStyle>
          <a:p>
            <a:endParaRPr/>
          </a:p>
        </p:txBody>
      </p:sp>
      <p:sp>
        <p:nvSpPr>
          <p:cNvPr id="230" name="Google Shape;230;p29"/>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1" name="Google Shape;231;p29"/>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2" name="Google Shape;232;p29"/>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233"/>
        <p:cNvGrpSpPr/>
        <p:nvPr/>
      </p:nvGrpSpPr>
      <p:grpSpPr>
        <a:xfrm>
          <a:off x="0" y="0"/>
          <a:ext cx="0" cy="0"/>
          <a:chOff x="0" y="0"/>
          <a:chExt cx="0" cy="0"/>
        </a:xfrm>
      </p:grpSpPr>
      <p:sp>
        <p:nvSpPr>
          <p:cNvPr id="234" name="Google Shape;234;p30"/>
          <p:cNvSpPr txBox="1">
            <a:spLocks noGrp="1"/>
          </p:cNvSpPr>
          <p:nvPr>
            <p:ph type="title"/>
          </p:nvPr>
        </p:nvSpPr>
        <p:spPr>
          <a:xfrm>
            <a:off x="508001" y="457200"/>
            <a:ext cx="6447501" cy="25527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accent1"/>
              </a:buClr>
              <a:buSzPts val="3300"/>
              <a:buFont typeface="Trebuchet MS"/>
              <a:buNone/>
              <a:defRPr sz="33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35" name="Google Shape;235;p30"/>
          <p:cNvSpPr txBox="1">
            <a:spLocks noGrp="1"/>
          </p:cNvSpPr>
          <p:nvPr>
            <p:ph type="body" idx="1"/>
          </p:nvPr>
        </p:nvSpPr>
        <p:spPr>
          <a:xfrm>
            <a:off x="508001" y="3352800"/>
            <a:ext cx="6447501" cy="1178222"/>
          </a:xfrm>
          <a:prstGeom prst="rect">
            <a:avLst/>
          </a:prstGeom>
          <a:noFill/>
          <a:ln>
            <a:noFill/>
          </a:ln>
        </p:spPr>
        <p:txBody>
          <a:bodyPr spcFirstLastPara="1" wrap="square" lIns="91425" tIns="45700" rIns="91425" bIns="45700" anchor="ctr" anchorCtr="0"/>
          <a:lstStyle>
            <a:lvl1pPr marL="457200" marR="0" lvl="0" indent="-228600" algn="l" rtl="0">
              <a:spcBef>
                <a:spcPts val="750"/>
              </a:spcBef>
              <a:spcAft>
                <a:spcPts val="0"/>
              </a:spcAft>
              <a:buClr>
                <a:schemeClr val="accent1"/>
              </a:buClr>
              <a:buSzPts val="1080"/>
              <a:buFont typeface="Noto Sans Symbols"/>
              <a:buNone/>
              <a:defRPr sz="1350" b="0" i="0" u="none" strike="noStrike" cap="none">
                <a:solidFill>
                  <a:srgbClr val="3F3F3F"/>
                </a:solidFill>
                <a:latin typeface="Trebuchet MS"/>
                <a:ea typeface="Trebuchet MS"/>
                <a:cs typeface="Trebuchet MS"/>
                <a:sym typeface="Trebuchet MS"/>
              </a:defRPr>
            </a:lvl1pPr>
            <a:lvl2pPr marL="914400" marR="0" lvl="1" indent="-228600" algn="l" rtl="0">
              <a:spcBef>
                <a:spcPts val="750"/>
              </a:spcBef>
              <a:spcAft>
                <a:spcPts val="0"/>
              </a:spcAft>
              <a:buClr>
                <a:schemeClr val="accent1"/>
              </a:buClr>
              <a:buSzPts val="1080"/>
              <a:buFont typeface="Noto Sans Symbols"/>
              <a:buNone/>
              <a:defRPr sz="1350" b="0" i="0" u="none" strike="noStrike" cap="none">
                <a:solidFill>
                  <a:srgbClr val="888888"/>
                </a:solidFill>
                <a:latin typeface="Trebuchet MS"/>
                <a:ea typeface="Trebuchet MS"/>
                <a:cs typeface="Trebuchet MS"/>
                <a:sym typeface="Trebuchet MS"/>
              </a:defRPr>
            </a:lvl2pPr>
            <a:lvl3pPr marL="1371600" marR="0" lvl="2" indent="-228600" algn="l" rtl="0">
              <a:spcBef>
                <a:spcPts val="75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4pPr>
            <a:lvl5pPr marL="2286000" marR="0" lvl="4"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5pPr>
            <a:lvl6pPr marL="2743200" marR="0" lvl="5"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6pPr>
            <a:lvl7pPr marL="3200400" marR="0" lvl="6"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7pPr>
            <a:lvl8pPr marL="3657600" marR="0" lvl="7"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8pPr>
            <a:lvl9pPr marL="4114800" marR="0" lvl="8"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9pPr>
          </a:lstStyle>
          <a:p>
            <a:endParaRPr/>
          </a:p>
        </p:txBody>
      </p:sp>
      <p:sp>
        <p:nvSpPr>
          <p:cNvPr id="236" name="Google Shape;236;p30"/>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7" name="Google Shape;237;p30"/>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8" name="Google Shape;238;p30"/>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239"/>
        <p:cNvGrpSpPr/>
        <p:nvPr/>
      </p:nvGrpSpPr>
      <p:grpSpPr>
        <a:xfrm>
          <a:off x="0" y="0"/>
          <a:ext cx="0" cy="0"/>
          <a:chOff x="0" y="0"/>
          <a:chExt cx="0" cy="0"/>
        </a:xfrm>
      </p:grpSpPr>
      <p:sp>
        <p:nvSpPr>
          <p:cNvPr id="240" name="Google Shape;240;p31"/>
          <p:cNvSpPr txBox="1">
            <a:spLocks noGrp="1"/>
          </p:cNvSpPr>
          <p:nvPr>
            <p:ph type="title"/>
          </p:nvPr>
        </p:nvSpPr>
        <p:spPr>
          <a:xfrm>
            <a:off x="698500" y="457200"/>
            <a:ext cx="6070601" cy="22669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accent1"/>
              </a:buClr>
              <a:buSzPts val="3300"/>
              <a:buFont typeface="Trebuchet MS"/>
              <a:buNone/>
              <a:defRPr sz="33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41" name="Google Shape;241;p31"/>
          <p:cNvSpPr txBox="1">
            <a:spLocks noGrp="1"/>
          </p:cNvSpPr>
          <p:nvPr>
            <p:ph type="body" idx="1"/>
          </p:nvPr>
        </p:nvSpPr>
        <p:spPr>
          <a:xfrm>
            <a:off x="1024604" y="2724150"/>
            <a:ext cx="5418393" cy="285750"/>
          </a:xfrm>
          <a:prstGeom prst="rect">
            <a:avLst/>
          </a:prstGeom>
          <a:noFill/>
          <a:ln>
            <a:noFill/>
          </a:ln>
        </p:spPr>
        <p:txBody>
          <a:bodyPr spcFirstLastPara="1" wrap="square" lIns="91425" tIns="45700" rIns="91425" bIns="45700" anchor="ctr" anchorCtr="0"/>
          <a:lstStyle>
            <a:lvl1pPr marL="457200" marR="0" lvl="0" indent="-228600" algn="l" rtl="0">
              <a:spcBef>
                <a:spcPts val="750"/>
              </a:spcBef>
              <a:spcAft>
                <a:spcPts val="0"/>
              </a:spcAft>
              <a:buClr>
                <a:schemeClr val="accent1"/>
              </a:buClr>
              <a:buSzPts val="960"/>
              <a:buFont typeface="Noto Sans Symbols"/>
              <a:buNone/>
              <a:defRPr sz="1200" b="0" i="0" u="none" strike="noStrike" cap="none">
                <a:solidFill>
                  <a:srgbClr val="7F7F7F"/>
                </a:solidFill>
                <a:latin typeface="Trebuchet MS"/>
                <a:ea typeface="Trebuchet MS"/>
                <a:cs typeface="Trebuchet MS"/>
                <a:sym typeface="Trebuchet MS"/>
              </a:defRPr>
            </a:lvl1pPr>
            <a:lvl2pPr marL="914400" marR="0" lvl="1" indent="-228600"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2pPr>
            <a:lvl3pPr marL="1371600" marR="0" lvl="2" indent="-228600" algn="l" rtl="0">
              <a:spcBef>
                <a:spcPts val="750"/>
              </a:spcBef>
              <a:spcAft>
                <a:spcPts val="0"/>
              </a:spcAft>
              <a:buClr>
                <a:schemeClr val="accent1"/>
              </a:buClr>
              <a:buSzPts val="840"/>
              <a:buFont typeface="Noto Sans Symbols"/>
              <a:buNone/>
              <a:defRPr sz="1050" b="0" i="0" u="none" strike="noStrike" cap="none">
                <a:solidFill>
                  <a:srgbClr val="3F3F3F"/>
                </a:solidFill>
                <a:latin typeface="Trebuchet MS"/>
                <a:ea typeface="Trebuchet MS"/>
                <a:cs typeface="Trebuchet MS"/>
                <a:sym typeface="Trebuchet MS"/>
              </a:defRPr>
            </a:lvl3pPr>
            <a:lvl4pPr marL="1828800" marR="0" lvl="3" indent="-228600" algn="l" rtl="0">
              <a:spcBef>
                <a:spcPts val="75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4pPr>
            <a:lvl5pPr marL="2286000" marR="0" lvl="4" indent="-228600" algn="l" rtl="0">
              <a:spcBef>
                <a:spcPts val="75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5pPr>
            <a:lvl6pPr marL="2743200" marR="0" lvl="5"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242" name="Google Shape;242;p31"/>
          <p:cNvSpPr txBox="1">
            <a:spLocks noGrp="1"/>
          </p:cNvSpPr>
          <p:nvPr>
            <p:ph type="body" idx="2"/>
          </p:nvPr>
        </p:nvSpPr>
        <p:spPr>
          <a:xfrm>
            <a:off x="508001" y="3352800"/>
            <a:ext cx="6447501" cy="1178222"/>
          </a:xfrm>
          <a:prstGeom prst="rect">
            <a:avLst/>
          </a:prstGeom>
          <a:noFill/>
          <a:ln>
            <a:noFill/>
          </a:ln>
        </p:spPr>
        <p:txBody>
          <a:bodyPr spcFirstLastPara="1" wrap="square" lIns="91425" tIns="45700" rIns="91425" bIns="45700" anchor="ctr" anchorCtr="0"/>
          <a:lstStyle>
            <a:lvl1pPr marL="457200" marR="0" lvl="0" indent="-228600" algn="l" rtl="0">
              <a:spcBef>
                <a:spcPts val="750"/>
              </a:spcBef>
              <a:spcAft>
                <a:spcPts val="0"/>
              </a:spcAft>
              <a:buClr>
                <a:schemeClr val="accent1"/>
              </a:buClr>
              <a:buSzPts val="1080"/>
              <a:buFont typeface="Noto Sans Symbols"/>
              <a:buNone/>
              <a:defRPr sz="1350" b="0" i="0" u="none" strike="noStrike" cap="none">
                <a:solidFill>
                  <a:srgbClr val="3F3F3F"/>
                </a:solidFill>
                <a:latin typeface="Trebuchet MS"/>
                <a:ea typeface="Trebuchet MS"/>
                <a:cs typeface="Trebuchet MS"/>
                <a:sym typeface="Trebuchet MS"/>
              </a:defRPr>
            </a:lvl1pPr>
            <a:lvl2pPr marL="914400" marR="0" lvl="1" indent="-228600" algn="l" rtl="0">
              <a:spcBef>
                <a:spcPts val="750"/>
              </a:spcBef>
              <a:spcAft>
                <a:spcPts val="0"/>
              </a:spcAft>
              <a:buClr>
                <a:schemeClr val="accent1"/>
              </a:buClr>
              <a:buSzPts val="1080"/>
              <a:buFont typeface="Noto Sans Symbols"/>
              <a:buNone/>
              <a:defRPr sz="1350" b="0" i="0" u="none" strike="noStrike" cap="none">
                <a:solidFill>
                  <a:srgbClr val="888888"/>
                </a:solidFill>
                <a:latin typeface="Trebuchet MS"/>
                <a:ea typeface="Trebuchet MS"/>
                <a:cs typeface="Trebuchet MS"/>
                <a:sym typeface="Trebuchet MS"/>
              </a:defRPr>
            </a:lvl2pPr>
            <a:lvl3pPr marL="1371600" marR="0" lvl="2" indent="-228600" algn="l" rtl="0">
              <a:spcBef>
                <a:spcPts val="75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4pPr>
            <a:lvl5pPr marL="2286000" marR="0" lvl="4"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5pPr>
            <a:lvl6pPr marL="2743200" marR="0" lvl="5"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6pPr>
            <a:lvl7pPr marL="3200400" marR="0" lvl="6"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7pPr>
            <a:lvl8pPr marL="3657600" marR="0" lvl="7"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8pPr>
            <a:lvl9pPr marL="4114800" marR="0" lvl="8"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9pPr>
          </a:lstStyle>
          <a:p>
            <a:endParaRPr/>
          </a:p>
        </p:txBody>
      </p:sp>
      <p:sp>
        <p:nvSpPr>
          <p:cNvPr id="243" name="Google Shape;243;p31"/>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4" name="Google Shape;244;p31"/>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5" name="Google Shape;245;p31"/>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31"/>
          <p:cNvSpPr txBox="1"/>
          <p:nvPr/>
        </p:nvSpPr>
        <p:spPr>
          <a:xfrm>
            <a:off x="406403" y="592784"/>
            <a:ext cx="457200" cy="438582"/>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BFE471"/>
              </a:buClr>
              <a:buSzPts val="6000"/>
              <a:buFont typeface="Arial"/>
              <a:buNone/>
            </a:pPr>
            <a:r>
              <a:rPr lang="en-US" sz="6000" b="0" i="0" u="none" strike="noStrike" cap="none">
                <a:solidFill>
                  <a:srgbClr val="BFE471"/>
                </a:solidFill>
                <a:latin typeface="Arial"/>
                <a:ea typeface="Arial"/>
                <a:cs typeface="Arial"/>
                <a:sym typeface="Arial"/>
              </a:rPr>
              <a:t>“</a:t>
            </a:r>
            <a:endParaRPr/>
          </a:p>
        </p:txBody>
      </p:sp>
      <p:sp>
        <p:nvSpPr>
          <p:cNvPr id="247" name="Google Shape;247;p31"/>
          <p:cNvSpPr txBox="1"/>
          <p:nvPr/>
        </p:nvSpPr>
        <p:spPr>
          <a:xfrm>
            <a:off x="6669758" y="2164917"/>
            <a:ext cx="457200" cy="438582"/>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BFE471"/>
              </a:buClr>
              <a:buSzPts val="6000"/>
              <a:buFont typeface="Arial"/>
              <a:buNone/>
            </a:pPr>
            <a:r>
              <a:rPr lang="en-US" sz="6000" b="0" i="0" u="none" strike="noStrike" cap="none">
                <a:solidFill>
                  <a:srgbClr val="BFE471"/>
                </a:solidFill>
                <a:latin typeface="Arial"/>
                <a:ea typeface="Arial"/>
                <a:cs typeface="Arial"/>
                <a:sym typeface="Arial"/>
              </a:rPr>
              <a:t>”</a:t>
            </a:r>
            <a:endParaRPr sz="1050" b="0" i="0" u="none" strike="noStrike" cap="none">
              <a:solidFill>
                <a:srgbClr val="BFE471"/>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248"/>
        <p:cNvGrpSpPr/>
        <p:nvPr/>
      </p:nvGrpSpPr>
      <p:grpSpPr>
        <a:xfrm>
          <a:off x="0" y="0"/>
          <a:ext cx="0" cy="0"/>
          <a:chOff x="0" y="0"/>
          <a:chExt cx="0" cy="0"/>
        </a:xfrm>
      </p:grpSpPr>
      <p:sp>
        <p:nvSpPr>
          <p:cNvPr id="249" name="Google Shape;249;p32"/>
          <p:cNvSpPr txBox="1">
            <a:spLocks noGrp="1"/>
          </p:cNvSpPr>
          <p:nvPr>
            <p:ph type="title"/>
          </p:nvPr>
        </p:nvSpPr>
        <p:spPr>
          <a:xfrm>
            <a:off x="508001" y="1448991"/>
            <a:ext cx="6447501" cy="1946595"/>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accent1"/>
              </a:buClr>
              <a:buSzPts val="3300"/>
              <a:buFont typeface="Trebuchet MS"/>
              <a:buNone/>
              <a:defRPr sz="33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50" name="Google Shape;250;p32"/>
          <p:cNvSpPr txBox="1">
            <a:spLocks noGrp="1"/>
          </p:cNvSpPr>
          <p:nvPr>
            <p:ph type="body" idx="1"/>
          </p:nvPr>
        </p:nvSpPr>
        <p:spPr>
          <a:xfrm>
            <a:off x="508001" y="3395586"/>
            <a:ext cx="6447501" cy="1135436"/>
          </a:xfrm>
          <a:prstGeom prst="rect">
            <a:avLst/>
          </a:prstGeom>
          <a:noFill/>
          <a:ln>
            <a:noFill/>
          </a:ln>
        </p:spPr>
        <p:txBody>
          <a:bodyPr spcFirstLastPara="1" wrap="square" lIns="91425" tIns="45700" rIns="91425" bIns="45700" anchor="t" anchorCtr="0"/>
          <a:lstStyle>
            <a:lvl1pPr marL="457200" marR="0" lvl="0" indent="-228600" algn="l" rtl="0">
              <a:spcBef>
                <a:spcPts val="750"/>
              </a:spcBef>
              <a:spcAft>
                <a:spcPts val="0"/>
              </a:spcAft>
              <a:buClr>
                <a:schemeClr val="accent1"/>
              </a:buClr>
              <a:buSzPts val="1080"/>
              <a:buFont typeface="Noto Sans Symbols"/>
              <a:buNone/>
              <a:defRPr sz="1350" b="0" i="0" u="none" strike="noStrike" cap="none">
                <a:solidFill>
                  <a:srgbClr val="3F3F3F"/>
                </a:solidFill>
                <a:latin typeface="Trebuchet MS"/>
                <a:ea typeface="Trebuchet MS"/>
                <a:cs typeface="Trebuchet MS"/>
                <a:sym typeface="Trebuchet MS"/>
              </a:defRPr>
            </a:lvl1pPr>
            <a:lvl2pPr marL="914400" marR="0" lvl="1" indent="-228600" algn="l" rtl="0">
              <a:spcBef>
                <a:spcPts val="750"/>
              </a:spcBef>
              <a:spcAft>
                <a:spcPts val="0"/>
              </a:spcAft>
              <a:buClr>
                <a:schemeClr val="accent1"/>
              </a:buClr>
              <a:buSzPts val="1080"/>
              <a:buFont typeface="Noto Sans Symbols"/>
              <a:buNone/>
              <a:defRPr sz="1350" b="0" i="0" u="none" strike="noStrike" cap="none">
                <a:solidFill>
                  <a:srgbClr val="888888"/>
                </a:solidFill>
                <a:latin typeface="Trebuchet MS"/>
                <a:ea typeface="Trebuchet MS"/>
                <a:cs typeface="Trebuchet MS"/>
                <a:sym typeface="Trebuchet MS"/>
              </a:defRPr>
            </a:lvl2pPr>
            <a:lvl3pPr marL="1371600" marR="0" lvl="2" indent="-228600" algn="l" rtl="0">
              <a:spcBef>
                <a:spcPts val="75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4pPr>
            <a:lvl5pPr marL="2286000" marR="0" lvl="4"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5pPr>
            <a:lvl6pPr marL="2743200" marR="0" lvl="5"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6pPr>
            <a:lvl7pPr marL="3200400" marR="0" lvl="6"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7pPr>
            <a:lvl8pPr marL="3657600" marR="0" lvl="7"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8pPr>
            <a:lvl9pPr marL="4114800" marR="0" lvl="8"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9pPr>
          </a:lstStyle>
          <a:p>
            <a:endParaRPr/>
          </a:p>
        </p:txBody>
      </p:sp>
      <p:sp>
        <p:nvSpPr>
          <p:cNvPr id="251" name="Google Shape;251;p32"/>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2" name="Google Shape;252;p32"/>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3" name="Google Shape;253;p32"/>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254"/>
        <p:cNvGrpSpPr/>
        <p:nvPr/>
      </p:nvGrpSpPr>
      <p:grpSpPr>
        <a:xfrm>
          <a:off x="0" y="0"/>
          <a:ext cx="0" cy="0"/>
          <a:chOff x="0" y="0"/>
          <a:chExt cx="0" cy="0"/>
        </a:xfrm>
      </p:grpSpPr>
      <p:sp>
        <p:nvSpPr>
          <p:cNvPr id="255" name="Google Shape;255;p33"/>
          <p:cNvSpPr txBox="1">
            <a:spLocks noGrp="1"/>
          </p:cNvSpPr>
          <p:nvPr>
            <p:ph type="title"/>
          </p:nvPr>
        </p:nvSpPr>
        <p:spPr>
          <a:xfrm>
            <a:off x="698500" y="457200"/>
            <a:ext cx="6070601" cy="22669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accent1"/>
              </a:buClr>
              <a:buSzPts val="3300"/>
              <a:buFont typeface="Trebuchet MS"/>
              <a:buNone/>
              <a:defRPr sz="33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56" name="Google Shape;256;p33"/>
          <p:cNvSpPr txBox="1">
            <a:spLocks noGrp="1"/>
          </p:cNvSpPr>
          <p:nvPr>
            <p:ph type="body" idx="1"/>
          </p:nvPr>
        </p:nvSpPr>
        <p:spPr>
          <a:xfrm>
            <a:off x="507999" y="3009900"/>
            <a:ext cx="6447502" cy="385686"/>
          </a:xfrm>
          <a:prstGeom prst="rect">
            <a:avLst/>
          </a:prstGeom>
          <a:noFill/>
          <a:ln>
            <a:noFill/>
          </a:ln>
        </p:spPr>
        <p:txBody>
          <a:bodyPr spcFirstLastPara="1" wrap="square" lIns="91425" tIns="45700" rIns="91425" bIns="45700" anchor="b" anchorCtr="0"/>
          <a:lstStyle>
            <a:lvl1pPr marL="457200" marR="0" lvl="0" indent="-228600" algn="l" rtl="0">
              <a:spcBef>
                <a:spcPts val="750"/>
              </a:spcBef>
              <a:spcAft>
                <a:spcPts val="0"/>
              </a:spcAft>
              <a:buClr>
                <a:schemeClr val="accent1"/>
              </a:buClr>
              <a:buSzPts val="1440"/>
              <a:buFont typeface="Noto Sans Symbols"/>
              <a:buNone/>
              <a:defRPr sz="1800" b="0" i="0" u="none" strike="noStrike" cap="none">
                <a:solidFill>
                  <a:srgbClr val="3F3F3F"/>
                </a:solidFill>
                <a:latin typeface="Trebuchet MS"/>
                <a:ea typeface="Trebuchet MS"/>
                <a:cs typeface="Trebuchet MS"/>
                <a:sym typeface="Trebuchet MS"/>
              </a:defRPr>
            </a:lvl1pPr>
            <a:lvl2pPr marL="914400" marR="0" lvl="1" indent="-228600"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2pPr>
            <a:lvl3pPr marL="1371600" marR="0" lvl="2" indent="-228600" algn="l" rtl="0">
              <a:spcBef>
                <a:spcPts val="750"/>
              </a:spcBef>
              <a:spcAft>
                <a:spcPts val="0"/>
              </a:spcAft>
              <a:buClr>
                <a:schemeClr val="accent1"/>
              </a:buClr>
              <a:buSzPts val="840"/>
              <a:buFont typeface="Noto Sans Symbols"/>
              <a:buNone/>
              <a:defRPr sz="1050" b="0" i="0" u="none" strike="noStrike" cap="none">
                <a:solidFill>
                  <a:srgbClr val="3F3F3F"/>
                </a:solidFill>
                <a:latin typeface="Trebuchet MS"/>
                <a:ea typeface="Trebuchet MS"/>
                <a:cs typeface="Trebuchet MS"/>
                <a:sym typeface="Trebuchet MS"/>
              </a:defRPr>
            </a:lvl3pPr>
            <a:lvl4pPr marL="1828800" marR="0" lvl="3" indent="-228600" algn="l" rtl="0">
              <a:spcBef>
                <a:spcPts val="75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4pPr>
            <a:lvl5pPr marL="2286000" marR="0" lvl="4" indent="-228600" algn="l" rtl="0">
              <a:spcBef>
                <a:spcPts val="75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5pPr>
            <a:lvl6pPr marL="2743200" marR="0" lvl="5"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257" name="Google Shape;257;p33"/>
          <p:cNvSpPr txBox="1">
            <a:spLocks noGrp="1"/>
          </p:cNvSpPr>
          <p:nvPr>
            <p:ph type="body" idx="2"/>
          </p:nvPr>
        </p:nvSpPr>
        <p:spPr>
          <a:xfrm>
            <a:off x="508001" y="3395586"/>
            <a:ext cx="6447501" cy="1135436"/>
          </a:xfrm>
          <a:prstGeom prst="rect">
            <a:avLst/>
          </a:prstGeom>
          <a:noFill/>
          <a:ln>
            <a:noFill/>
          </a:ln>
        </p:spPr>
        <p:txBody>
          <a:bodyPr spcFirstLastPara="1" wrap="square" lIns="91425" tIns="45700" rIns="91425" bIns="45700" anchor="t" anchorCtr="0"/>
          <a:lstStyle>
            <a:lvl1pPr marL="457200" marR="0" lvl="0" indent="-228600" algn="l" rtl="0">
              <a:spcBef>
                <a:spcPts val="750"/>
              </a:spcBef>
              <a:spcAft>
                <a:spcPts val="0"/>
              </a:spcAft>
              <a:buClr>
                <a:schemeClr val="accent1"/>
              </a:buClr>
              <a:buSzPts val="1080"/>
              <a:buFont typeface="Noto Sans Symbols"/>
              <a:buNone/>
              <a:defRPr sz="1350" b="0" i="0" u="none" strike="noStrike" cap="none">
                <a:solidFill>
                  <a:srgbClr val="7F7F7F"/>
                </a:solidFill>
                <a:latin typeface="Trebuchet MS"/>
                <a:ea typeface="Trebuchet MS"/>
                <a:cs typeface="Trebuchet MS"/>
                <a:sym typeface="Trebuchet MS"/>
              </a:defRPr>
            </a:lvl1pPr>
            <a:lvl2pPr marL="914400" marR="0" lvl="1" indent="-228600" algn="l" rtl="0">
              <a:spcBef>
                <a:spcPts val="750"/>
              </a:spcBef>
              <a:spcAft>
                <a:spcPts val="0"/>
              </a:spcAft>
              <a:buClr>
                <a:schemeClr val="accent1"/>
              </a:buClr>
              <a:buSzPts val="1080"/>
              <a:buFont typeface="Noto Sans Symbols"/>
              <a:buNone/>
              <a:defRPr sz="1350" b="0" i="0" u="none" strike="noStrike" cap="none">
                <a:solidFill>
                  <a:srgbClr val="888888"/>
                </a:solidFill>
                <a:latin typeface="Trebuchet MS"/>
                <a:ea typeface="Trebuchet MS"/>
                <a:cs typeface="Trebuchet MS"/>
                <a:sym typeface="Trebuchet MS"/>
              </a:defRPr>
            </a:lvl2pPr>
            <a:lvl3pPr marL="1371600" marR="0" lvl="2" indent="-228600" algn="l" rtl="0">
              <a:spcBef>
                <a:spcPts val="75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4pPr>
            <a:lvl5pPr marL="2286000" marR="0" lvl="4"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5pPr>
            <a:lvl6pPr marL="2743200" marR="0" lvl="5"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6pPr>
            <a:lvl7pPr marL="3200400" marR="0" lvl="6"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7pPr>
            <a:lvl8pPr marL="3657600" marR="0" lvl="7"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8pPr>
            <a:lvl9pPr marL="4114800" marR="0" lvl="8"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9pPr>
          </a:lstStyle>
          <a:p>
            <a:endParaRPr/>
          </a:p>
        </p:txBody>
      </p:sp>
      <p:sp>
        <p:nvSpPr>
          <p:cNvPr id="258" name="Google Shape;258;p33"/>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9" name="Google Shape;259;p33"/>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0" name="Google Shape;260;p33"/>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61" name="Google Shape;261;p33"/>
          <p:cNvSpPr txBox="1"/>
          <p:nvPr/>
        </p:nvSpPr>
        <p:spPr>
          <a:xfrm>
            <a:off x="406403" y="592784"/>
            <a:ext cx="457200" cy="438582"/>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BFE471"/>
              </a:buClr>
              <a:buSzPts val="6000"/>
              <a:buFont typeface="Arial"/>
              <a:buNone/>
            </a:pPr>
            <a:r>
              <a:rPr lang="en-US" sz="6000" b="0" i="0" u="none" strike="noStrike" cap="none">
                <a:solidFill>
                  <a:srgbClr val="BFE471"/>
                </a:solidFill>
                <a:latin typeface="Arial"/>
                <a:ea typeface="Arial"/>
                <a:cs typeface="Arial"/>
                <a:sym typeface="Arial"/>
              </a:rPr>
              <a:t>“</a:t>
            </a:r>
            <a:endParaRPr/>
          </a:p>
        </p:txBody>
      </p:sp>
      <p:sp>
        <p:nvSpPr>
          <p:cNvPr id="262" name="Google Shape;262;p33"/>
          <p:cNvSpPr txBox="1"/>
          <p:nvPr/>
        </p:nvSpPr>
        <p:spPr>
          <a:xfrm>
            <a:off x="6669758" y="2164917"/>
            <a:ext cx="457200" cy="438582"/>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BFE471"/>
              </a:buClr>
              <a:buSzPts val="6000"/>
              <a:buFont typeface="Arial"/>
              <a:buNone/>
            </a:pPr>
            <a:r>
              <a:rPr lang="en-US" sz="6000" b="0" i="0" u="none" strike="noStrike" cap="none">
                <a:solidFill>
                  <a:srgbClr val="BFE471"/>
                </a:solidFill>
                <a:latin typeface="Arial"/>
                <a:ea typeface="Arial"/>
                <a:cs typeface="Arial"/>
                <a:sym typeface="Arial"/>
              </a:rPr>
              <a:t>”</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263"/>
        <p:cNvGrpSpPr/>
        <p:nvPr/>
      </p:nvGrpSpPr>
      <p:grpSpPr>
        <a:xfrm>
          <a:off x="0" y="0"/>
          <a:ext cx="0" cy="0"/>
          <a:chOff x="0" y="0"/>
          <a:chExt cx="0" cy="0"/>
        </a:xfrm>
      </p:grpSpPr>
      <p:sp>
        <p:nvSpPr>
          <p:cNvPr id="264" name="Google Shape;264;p34"/>
          <p:cNvSpPr txBox="1">
            <a:spLocks noGrp="1"/>
          </p:cNvSpPr>
          <p:nvPr>
            <p:ph type="title"/>
          </p:nvPr>
        </p:nvSpPr>
        <p:spPr>
          <a:xfrm>
            <a:off x="514350" y="457200"/>
            <a:ext cx="6441152" cy="22669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accent1"/>
              </a:buClr>
              <a:buSzPts val="3300"/>
              <a:buFont typeface="Trebuchet MS"/>
              <a:buNone/>
              <a:defRPr sz="33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65" name="Google Shape;265;p34"/>
          <p:cNvSpPr txBox="1">
            <a:spLocks noGrp="1"/>
          </p:cNvSpPr>
          <p:nvPr>
            <p:ph type="body" idx="1"/>
          </p:nvPr>
        </p:nvSpPr>
        <p:spPr>
          <a:xfrm>
            <a:off x="507999" y="3009900"/>
            <a:ext cx="6447502" cy="385686"/>
          </a:xfrm>
          <a:prstGeom prst="rect">
            <a:avLst/>
          </a:prstGeom>
          <a:noFill/>
          <a:ln>
            <a:noFill/>
          </a:ln>
        </p:spPr>
        <p:txBody>
          <a:bodyPr spcFirstLastPara="1" wrap="square" lIns="91425" tIns="45700" rIns="91425" bIns="45700" anchor="b" anchorCtr="0"/>
          <a:lstStyle>
            <a:lvl1pPr marL="457200" marR="0" lvl="0" indent="-228600" algn="l" rtl="0">
              <a:spcBef>
                <a:spcPts val="750"/>
              </a:spcBef>
              <a:spcAft>
                <a:spcPts val="0"/>
              </a:spcAft>
              <a:buClr>
                <a:schemeClr val="accent1"/>
              </a:buClr>
              <a:buSzPts val="1440"/>
              <a:buFont typeface="Noto Sans Symbols"/>
              <a:buNone/>
              <a:defRPr sz="1800" b="0" i="0" u="none" strike="noStrike" cap="none">
                <a:solidFill>
                  <a:schemeClr val="accent1"/>
                </a:solidFill>
                <a:latin typeface="Trebuchet MS"/>
                <a:ea typeface="Trebuchet MS"/>
                <a:cs typeface="Trebuchet MS"/>
                <a:sym typeface="Trebuchet MS"/>
              </a:defRPr>
            </a:lvl1pPr>
            <a:lvl2pPr marL="914400" marR="0" lvl="1" indent="-228600"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2pPr>
            <a:lvl3pPr marL="1371600" marR="0" lvl="2" indent="-228600" algn="l" rtl="0">
              <a:spcBef>
                <a:spcPts val="750"/>
              </a:spcBef>
              <a:spcAft>
                <a:spcPts val="0"/>
              </a:spcAft>
              <a:buClr>
                <a:schemeClr val="accent1"/>
              </a:buClr>
              <a:buSzPts val="840"/>
              <a:buFont typeface="Noto Sans Symbols"/>
              <a:buNone/>
              <a:defRPr sz="1050" b="0" i="0" u="none" strike="noStrike" cap="none">
                <a:solidFill>
                  <a:srgbClr val="3F3F3F"/>
                </a:solidFill>
                <a:latin typeface="Trebuchet MS"/>
                <a:ea typeface="Trebuchet MS"/>
                <a:cs typeface="Trebuchet MS"/>
                <a:sym typeface="Trebuchet MS"/>
              </a:defRPr>
            </a:lvl3pPr>
            <a:lvl4pPr marL="1828800" marR="0" lvl="3" indent="-228600" algn="l" rtl="0">
              <a:spcBef>
                <a:spcPts val="75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4pPr>
            <a:lvl5pPr marL="2286000" marR="0" lvl="4" indent="-228600" algn="l" rtl="0">
              <a:spcBef>
                <a:spcPts val="75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5pPr>
            <a:lvl6pPr marL="2743200" marR="0" lvl="5"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266" name="Google Shape;266;p34"/>
          <p:cNvSpPr txBox="1">
            <a:spLocks noGrp="1"/>
          </p:cNvSpPr>
          <p:nvPr>
            <p:ph type="body" idx="2"/>
          </p:nvPr>
        </p:nvSpPr>
        <p:spPr>
          <a:xfrm>
            <a:off x="508001" y="3395586"/>
            <a:ext cx="6447501" cy="1135436"/>
          </a:xfrm>
          <a:prstGeom prst="rect">
            <a:avLst/>
          </a:prstGeom>
          <a:noFill/>
          <a:ln>
            <a:noFill/>
          </a:ln>
        </p:spPr>
        <p:txBody>
          <a:bodyPr spcFirstLastPara="1" wrap="square" lIns="91425" tIns="45700" rIns="91425" bIns="45700" anchor="t" anchorCtr="0"/>
          <a:lstStyle>
            <a:lvl1pPr marL="457200" marR="0" lvl="0" indent="-228600" algn="l" rtl="0">
              <a:spcBef>
                <a:spcPts val="750"/>
              </a:spcBef>
              <a:spcAft>
                <a:spcPts val="0"/>
              </a:spcAft>
              <a:buClr>
                <a:schemeClr val="accent1"/>
              </a:buClr>
              <a:buSzPts val="1080"/>
              <a:buFont typeface="Noto Sans Symbols"/>
              <a:buNone/>
              <a:defRPr sz="1350" b="0" i="0" u="none" strike="noStrike" cap="none">
                <a:solidFill>
                  <a:srgbClr val="7F7F7F"/>
                </a:solidFill>
                <a:latin typeface="Trebuchet MS"/>
                <a:ea typeface="Trebuchet MS"/>
                <a:cs typeface="Trebuchet MS"/>
                <a:sym typeface="Trebuchet MS"/>
              </a:defRPr>
            </a:lvl1pPr>
            <a:lvl2pPr marL="914400" marR="0" lvl="1" indent="-228600" algn="l" rtl="0">
              <a:spcBef>
                <a:spcPts val="750"/>
              </a:spcBef>
              <a:spcAft>
                <a:spcPts val="0"/>
              </a:spcAft>
              <a:buClr>
                <a:schemeClr val="accent1"/>
              </a:buClr>
              <a:buSzPts val="1080"/>
              <a:buFont typeface="Noto Sans Symbols"/>
              <a:buNone/>
              <a:defRPr sz="1350" b="0" i="0" u="none" strike="noStrike" cap="none">
                <a:solidFill>
                  <a:srgbClr val="888888"/>
                </a:solidFill>
                <a:latin typeface="Trebuchet MS"/>
                <a:ea typeface="Trebuchet MS"/>
                <a:cs typeface="Trebuchet MS"/>
                <a:sym typeface="Trebuchet MS"/>
              </a:defRPr>
            </a:lvl2pPr>
            <a:lvl3pPr marL="1371600" marR="0" lvl="2" indent="-228600" algn="l" rtl="0">
              <a:spcBef>
                <a:spcPts val="75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4pPr>
            <a:lvl5pPr marL="2286000" marR="0" lvl="4"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5pPr>
            <a:lvl6pPr marL="2743200" marR="0" lvl="5"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6pPr>
            <a:lvl7pPr marL="3200400" marR="0" lvl="6"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7pPr>
            <a:lvl8pPr marL="3657600" marR="0" lvl="7"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8pPr>
            <a:lvl9pPr marL="4114800" marR="0" lvl="8"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9pPr>
          </a:lstStyle>
          <a:p>
            <a:endParaRPr/>
          </a:p>
        </p:txBody>
      </p:sp>
      <p:sp>
        <p:nvSpPr>
          <p:cNvPr id="267" name="Google Shape;267;p34"/>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8" name="Google Shape;268;p34"/>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9" name="Google Shape;269;p34"/>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70"/>
        <p:cNvGrpSpPr/>
        <p:nvPr/>
      </p:nvGrpSpPr>
      <p:grpSpPr>
        <a:xfrm>
          <a:off x="0" y="0"/>
          <a:ext cx="0" cy="0"/>
          <a:chOff x="0" y="0"/>
          <a:chExt cx="0" cy="0"/>
        </a:xfrm>
      </p:grpSpPr>
      <p:sp>
        <p:nvSpPr>
          <p:cNvPr id="271" name="Google Shape;271;p35"/>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72" name="Google Shape;272;p35"/>
          <p:cNvSpPr txBox="1">
            <a:spLocks noGrp="1"/>
          </p:cNvSpPr>
          <p:nvPr>
            <p:ph type="body" idx="1"/>
          </p:nvPr>
        </p:nvSpPr>
        <p:spPr>
          <a:xfrm rot="5400000">
            <a:off x="2276462" y="-148019"/>
            <a:ext cx="2910580" cy="6447501"/>
          </a:xfrm>
          <a:prstGeom prst="rect">
            <a:avLst/>
          </a:prstGeom>
          <a:noFill/>
          <a:ln>
            <a:noFill/>
          </a:ln>
        </p:spPr>
        <p:txBody>
          <a:bodyPr spcFirstLastPara="1" wrap="square" lIns="91425" tIns="45700" rIns="91425" bIns="45700" anchor="t" anchorCtr="0"/>
          <a:lstStyle>
            <a:lvl1pPr marL="457200" marR="0" lvl="0" indent="-297180" algn="l" rtl="0">
              <a:spcBef>
                <a:spcPts val="750"/>
              </a:spcBef>
              <a:spcAft>
                <a:spcPts val="0"/>
              </a:spcAft>
              <a:buClr>
                <a:schemeClr val="accent1"/>
              </a:buClr>
              <a:buSzPts val="1080"/>
              <a:buFont typeface="Noto Sans Symbols"/>
              <a:buChar char="▶"/>
              <a:defRPr sz="1350" b="0" i="0" u="none" strike="noStrike" cap="none">
                <a:solidFill>
                  <a:srgbClr val="3F3F3F"/>
                </a:solidFill>
                <a:latin typeface="Trebuchet MS"/>
                <a:ea typeface="Trebuchet MS"/>
                <a:cs typeface="Trebuchet MS"/>
                <a:sym typeface="Trebuchet MS"/>
              </a:defRPr>
            </a:lvl1pPr>
            <a:lvl2pPr marL="914400" marR="0" lvl="1" indent="-289560" algn="l" rtl="0">
              <a:spcBef>
                <a:spcPts val="75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81939" algn="l" rtl="0">
              <a:spcBef>
                <a:spcPts val="750"/>
              </a:spcBef>
              <a:spcAft>
                <a:spcPts val="0"/>
              </a:spcAft>
              <a:buClr>
                <a:schemeClr val="accent1"/>
              </a:buClr>
              <a:buSzPts val="840"/>
              <a:buFont typeface="Noto Sans Symbols"/>
              <a:buChar char="▶"/>
              <a:defRPr sz="1050" b="0" i="0" u="none" strike="noStrike" cap="none">
                <a:solidFill>
                  <a:srgbClr val="3F3F3F"/>
                </a:solidFill>
                <a:latin typeface="Trebuchet MS"/>
                <a:ea typeface="Trebuchet MS"/>
                <a:cs typeface="Trebuchet MS"/>
                <a:sym typeface="Trebuchet MS"/>
              </a:defRPr>
            </a:lvl3pPr>
            <a:lvl4pPr marL="1828800" marR="0" lvl="3" indent="-274319"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273" name="Google Shape;273;p35"/>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4" name="Google Shape;274;p35"/>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5" name="Google Shape;275;p35"/>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3"/>
        <p:cNvGrpSpPr/>
        <p:nvPr/>
      </p:nvGrpSpPr>
      <p:grpSpPr>
        <a:xfrm>
          <a:off x="0" y="0"/>
          <a:ext cx="0" cy="0"/>
          <a:chOff x="0" y="0"/>
          <a:chExt cx="0" cy="0"/>
        </a:xfrm>
      </p:grpSpPr>
      <p:sp>
        <p:nvSpPr>
          <p:cNvPr id="44" name="Google Shape;44;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Clr>
                <a:schemeClr val="accent1"/>
              </a:buClr>
              <a:buSzPts val="28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Clr>
                <a:schemeClr val="dk2"/>
              </a:buClr>
              <a:buSzPts val="2800"/>
              <a:buFont typeface="Arial"/>
              <a:buNone/>
              <a:defRPr sz="1800" b="0" i="0" u="none" strike="noStrike" cap="none">
                <a:solidFill>
                  <a:schemeClr val="dk2"/>
                </a:solidFill>
              </a:defRPr>
            </a:lvl2pPr>
            <a:lvl3pPr marR="0" lvl="2" algn="l" rtl="0">
              <a:spcBef>
                <a:spcPts val="0"/>
              </a:spcBef>
              <a:spcAft>
                <a:spcPts val="0"/>
              </a:spcAft>
              <a:buClr>
                <a:schemeClr val="dk2"/>
              </a:buClr>
              <a:buSzPts val="2800"/>
              <a:buFont typeface="Arial"/>
              <a:buNone/>
              <a:defRPr sz="1800" b="0" i="0" u="none" strike="noStrike" cap="none">
                <a:solidFill>
                  <a:schemeClr val="dk2"/>
                </a:solidFill>
              </a:defRPr>
            </a:lvl3pPr>
            <a:lvl4pPr marR="0" lvl="3" algn="l" rtl="0">
              <a:spcBef>
                <a:spcPts val="0"/>
              </a:spcBef>
              <a:spcAft>
                <a:spcPts val="0"/>
              </a:spcAft>
              <a:buClr>
                <a:schemeClr val="dk2"/>
              </a:buClr>
              <a:buSzPts val="2800"/>
              <a:buFont typeface="Arial"/>
              <a:buNone/>
              <a:defRPr sz="1800" b="0" i="0" u="none" strike="noStrike" cap="none">
                <a:solidFill>
                  <a:schemeClr val="dk2"/>
                </a:solidFill>
              </a:defRPr>
            </a:lvl4pPr>
            <a:lvl5pPr marR="0" lvl="4" algn="l" rtl="0">
              <a:spcBef>
                <a:spcPts val="0"/>
              </a:spcBef>
              <a:spcAft>
                <a:spcPts val="0"/>
              </a:spcAft>
              <a:buClr>
                <a:schemeClr val="dk2"/>
              </a:buClr>
              <a:buSzPts val="2800"/>
              <a:buFont typeface="Arial"/>
              <a:buNone/>
              <a:defRPr sz="1800" b="0" i="0" u="none" strike="noStrike" cap="none">
                <a:solidFill>
                  <a:schemeClr val="dk2"/>
                </a:solidFill>
              </a:defRPr>
            </a:lvl5pPr>
            <a:lvl6pPr marR="0" lvl="5" algn="l" rtl="0">
              <a:spcBef>
                <a:spcPts val="0"/>
              </a:spcBef>
              <a:spcAft>
                <a:spcPts val="0"/>
              </a:spcAft>
              <a:buClr>
                <a:schemeClr val="dk2"/>
              </a:buClr>
              <a:buSzPts val="2800"/>
              <a:buFont typeface="Arial"/>
              <a:buNone/>
              <a:defRPr sz="1800" b="0" i="0" u="none" strike="noStrike" cap="none">
                <a:solidFill>
                  <a:schemeClr val="dk2"/>
                </a:solidFill>
              </a:defRPr>
            </a:lvl6pPr>
            <a:lvl7pPr marR="0" lvl="6" algn="l" rtl="0">
              <a:spcBef>
                <a:spcPts val="0"/>
              </a:spcBef>
              <a:spcAft>
                <a:spcPts val="0"/>
              </a:spcAft>
              <a:buClr>
                <a:schemeClr val="dk2"/>
              </a:buClr>
              <a:buSzPts val="2800"/>
              <a:buFont typeface="Arial"/>
              <a:buNone/>
              <a:defRPr sz="1800" b="0" i="0" u="none" strike="noStrike" cap="none">
                <a:solidFill>
                  <a:schemeClr val="dk2"/>
                </a:solidFill>
              </a:defRPr>
            </a:lvl7pPr>
            <a:lvl8pPr marR="0" lvl="7" algn="l" rtl="0">
              <a:spcBef>
                <a:spcPts val="0"/>
              </a:spcBef>
              <a:spcAft>
                <a:spcPts val="0"/>
              </a:spcAft>
              <a:buClr>
                <a:schemeClr val="dk2"/>
              </a:buClr>
              <a:buSzPts val="2800"/>
              <a:buFont typeface="Arial"/>
              <a:buNone/>
              <a:defRPr sz="1800" b="0" i="0" u="none" strike="noStrike" cap="none">
                <a:solidFill>
                  <a:schemeClr val="dk2"/>
                </a:solidFill>
              </a:defRPr>
            </a:lvl8pPr>
            <a:lvl9pPr marR="0" lvl="8" algn="l" rtl="0">
              <a:spcBef>
                <a:spcPts val="0"/>
              </a:spcBef>
              <a:spcAft>
                <a:spcPts val="0"/>
              </a:spcAft>
              <a:buClr>
                <a:schemeClr val="dk2"/>
              </a:buClr>
              <a:buSzPts val="2800"/>
              <a:buFont typeface="Arial"/>
              <a:buNone/>
              <a:defRPr sz="1800" b="0" i="0" u="none" strike="noStrike" cap="none">
                <a:solidFill>
                  <a:schemeClr val="dk2"/>
                </a:solidFill>
              </a:defRPr>
            </a:lvl9pPr>
          </a:lstStyle>
          <a:p>
            <a:endParaRPr/>
          </a:p>
        </p:txBody>
      </p:sp>
      <p:sp>
        <p:nvSpPr>
          <p:cNvPr id="45" name="Google Shape;45;p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lstStyle>
            <a:lvl1pPr marL="457200" marR="0" lvl="0" indent="-317500" algn="l" rtl="0">
              <a:spcBef>
                <a:spcPts val="0"/>
              </a:spcBef>
              <a:spcAft>
                <a:spcPts val="0"/>
              </a:spcAft>
              <a:buClr>
                <a:schemeClr val="accent1"/>
              </a:buClr>
              <a:buSzPts val="14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304800" algn="l" rtl="0">
              <a:spcBef>
                <a:spcPts val="0"/>
              </a:spcBef>
              <a:spcAft>
                <a:spcPts val="0"/>
              </a:spcAft>
              <a:buClr>
                <a:schemeClr val="accent1"/>
              </a:buClr>
              <a:buSzPts val="12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304800" algn="l" rtl="0">
              <a:spcBef>
                <a:spcPts val="0"/>
              </a:spcBef>
              <a:spcAft>
                <a:spcPts val="0"/>
              </a:spcAft>
              <a:buClr>
                <a:schemeClr val="accent1"/>
              </a:buClr>
              <a:buSzPts val="1200"/>
              <a:buFont typeface="Noto Sans Symbols"/>
              <a:buChar char="●"/>
              <a:defRPr sz="1200" b="0" i="0" u="none" strike="noStrike" cap="none">
                <a:solidFill>
                  <a:srgbClr val="3F3F3F"/>
                </a:solidFill>
                <a:latin typeface="Trebuchet MS"/>
                <a:ea typeface="Trebuchet MS"/>
                <a:cs typeface="Trebuchet MS"/>
                <a:sym typeface="Trebuchet MS"/>
              </a:defRPr>
            </a:lvl3pPr>
            <a:lvl4pPr marL="1828800" marR="0" lvl="3" indent="-304800" algn="l" rtl="0">
              <a:spcBef>
                <a:spcPts val="0"/>
              </a:spcBef>
              <a:spcAft>
                <a:spcPts val="0"/>
              </a:spcAft>
              <a:buClr>
                <a:schemeClr val="accent1"/>
              </a:buClr>
              <a:buSzPts val="120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304800" algn="l" rtl="0">
              <a:spcBef>
                <a:spcPts val="0"/>
              </a:spcBef>
              <a:spcAft>
                <a:spcPts val="0"/>
              </a:spcAft>
              <a:buClr>
                <a:schemeClr val="accent1"/>
              </a:buClr>
              <a:buSzPts val="120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304800" algn="l" rtl="0">
              <a:spcBef>
                <a:spcPts val="0"/>
              </a:spcBef>
              <a:spcAft>
                <a:spcPts val="0"/>
              </a:spcAft>
              <a:buClr>
                <a:schemeClr val="accent1"/>
              </a:buClr>
              <a:buSzPts val="120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304800" algn="l" rtl="0">
              <a:spcBef>
                <a:spcPts val="0"/>
              </a:spcBef>
              <a:spcAft>
                <a:spcPts val="0"/>
              </a:spcAft>
              <a:buClr>
                <a:schemeClr val="accent1"/>
              </a:buClr>
              <a:buSzPts val="120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304800" algn="l" rtl="0">
              <a:spcBef>
                <a:spcPts val="0"/>
              </a:spcBef>
              <a:spcAft>
                <a:spcPts val="0"/>
              </a:spcAft>
              <a:buClr>
                <a:schemeClr val="accent1"/>
              </a:buClr>
              <a:buSzPts val="120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304800" algn="l" rtl="0">
              <a:spcBef>
                <a:spcPts val="0"/>
              </a:spcBef>
              <a:spcAft>
                <a:spcPts val="0"/>
              </a:spcAft>
              <a:buClr>
                <a:schemeClr val="accent1"/>
              </a:buClr>
              <a:buSzPts val="12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46" name="Google Shape;46;p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lstStyle>
            <a:lvl1pPr marL="457200" marR="0" lvl="0" indent="-317500" algn="l" rtl="0">
              <a:spcBef>
                <a:spcPts val="0"/>
              </a:spcBef>
              <a:spcAft>
                <a:spcPts val="0"/>
              </a:spcAft>
              <a:buClr>
                <a:schemeClr val="accent1"/>
              </a:buClr>
              <a:buSzPts val="14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304800" algn="l" rtl="0">
              <a:spcBef>
                <a:spcPts val="0"/>
              </a:spcBef>
              <a:spcAft>
                <a:spcPts val="0"/>
              </a:spcAft>
              <a:buClr>
                <a:schemeClr val="accent1"/>
              </a:buClr>
              <a:buSzPts val="12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304800" algn="l" rtl="0">
              <a:spcBef>
                <a:spcPts val="0"/>
              </a:spcBef>
              <a:spcAft>
                <a:spcPts val="0"/>
              </a:spcAft>
              <a:buClr>
                <a:schemeClr val="accent1"/>
              </a:buClr>
              <a:buSzPts val="1200"/>
              <a:buFont typeface="Noto Sans Symbols"/>
              <a:buChar char="●"/>
              <a:defRPr sz="1200" b="0" i="0" u="none" strike="noStrike" cap="none">
                <a:solidFill>
                  <a:srgbClr val="3F3F3F"/>
                </a:solidFill>
                <a:latin typeface="Trebuchet MS"/>
                <a:ea typeface="Trebuchet MS"/>
                <a:cs typeface="Trebuchet MS"/>
                <a:sym typeface="Trebuchet MS"/>
              </a:defRPr>
            </a:lvl3pPr>
            <a:lvl4pPr marL="1828800" marR="0" lvl="3" indent="-304800" algn="l" rtl="0">
              <a:spcBef>
                <a:spcPts val="0"/>
              </a:spcBef>
              <a:spcAft>
                <a:spcPts val="0"/>
              </a:spcAft>
              <a:buClr>
                <a:schemeClr val="accent1"/>
              </a:buClr>
              <a:buSzPts val="120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304800" algn="l" rtl="0">
              <a:spcBef>
                <a:spcPts val="0"/>
              </a:spcBef>
              <a:spcAft>
                <a:spcPts val="0"/>
              </a:spcAft>
              <a:buClr>
                <a:schemeClr val="accent1"/>
              </a:buClr>
              <a:buSzPts val="120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304800" algn="l" rtl="0">
              <a:spcBef>
                <a:spcPts val="0"/>
              </a:spcBef>
              <a:spcAft>
                <a:spcPts val="0"/>
              </a:spcAft>
              <a:buClr>
                <a:schemeClr val="accent1"/>
              </a:buClr>
              <a:buSzPts val="120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304800" algn="l" rtl="0">
              <a:spcBef>
                <a:spcPts val="0"/>
              </a:spcBef>
              <a:spcAft>
                <a:spcPts val="0"/>
              </a:spcAft>
              <a:buClr>
                <a:schemeClr val="accent1"/>
              </a:buClr>
              <a:buSzPts val="120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304800" algn="l" rtl="0">
              <a:spcBef>
                <a:spcPts val="0"/>
              </a:spcBef>
              <a:spcAft>
                <a:spcPts val="0"/>
              </a:spcAft>
              <a:buClr>
                <a:schemeClr val="accent1"/>
              </a:buClr>
              <a:buSzPts val="120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304800" algn="l" rtl="0">
              <a:spcBef>
                <a:spcPts val="0"/>
              </a:spcBef>
              <a:spcAft>
                <a:spcPts val="0"/>
              </a:spcAft>
              <a:buClr>
                <a:schemeClr val="accent1"/>
              </a:buClr>
              <a:buSzPts val="12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76"/>
        <p:cNvGrpSpPr/>
        <p:nvPr/>
      </p:nvGrpSpPr>
      <p:grpSpPr>
        <a:xfrm>
          <a:off x="0" y="0"/>
          <a:ext cx="0" cy="0"/>
          <a:chOff x="0" y="0"/>
          <a:chExt cx="0" cy="0"/>
        </a:xfrm>
      </p:grpSpPr>
      <p:sp>
        <p:nvSpPr>
          <p:cNvPr id="277" name="Google Shape;277;p36"/>
          <p:cNvSpPr txBox="1">
            <a:spLocks noGrp="1"/>
          </p:cNvSpPr>
          <p:nvPr>
            <p:ph type="title"/>
          </p:nvPr>
        </p:nvSpPr>
        <p:spPr>
          <a:xfrm rot="5400000">
            <a:off x="4495739" y="1937215"/>
            <a:ext cx="3938588" cy="978557"/>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78" name="Google Shape;278;p36"/>
          <p:cNvSpPr txBox="1">
            <a:spLocks noGrp="1"/>
          </p:cNvSpPr>
          <p:nvPr>
            <p:ph type="body" idx="1"/>
          </p:nvPr>
        </p:nvSpPr>
        <p:spPr>
          <a:xfrm rot="5400000">
            <a:off x="1186264" y="-221063"/>
            <a:ext cx="3938588" cy="5295113"/>
          </a:xfrm>
          <a:prstGeom prst="rect">
            <a:avLst/>
          </a:prstGeom>
          <a:noFill/>
          <a:ln>
            <a:noFill/>
          </a:ln>
        </p:spPr>
        <p:txBody>
          <a:bodyPr spcFirstLastPara="1" wrap="square" lIns="91425" tIns="45700" rIns="91425" bIns="45700" anchor="t" anchorCtr="0"/>
          <a:lstStyle>
            <a:lvl1pPr marL="457200" marR="0" lvl="0" indent="-297180" algn="l" rtl="0">
              <a:spcBef>
                <a:spcPts val="750"/>
              </a:spcBef>
              <a:spcAft>
                <a:spcPts val="0"/>
              </a:spcAft>
              <a:buClr>
                <a:schemeClr val="accent1"/>
              </a:buClr>
              <a:buSzPts val="1080"/>
              <a:buFont typeface="Noto Sans Symbols"/>
              <a:buChar char="▶"/>
              <a:defRPr sz="1350" b="0" i="0" u="none" strike="noStrike" cap="none">
                <a:solidFill>
                  <a:srgbClr val="3F3F3F"/>
                </a:solidFill>
                <a:latin typeface="Trebuchet MS"/>
                <a:ea typeface="Trebuchet MS"/>
                <a:cs typeface="Trebuchet MS"/>
                <a:sym typeface="Trebuchet MS"/>
              </a:defRPr>
            </a:lvl1pPr>
            <a:lvl2pPr marL="914400" marR="0" lvl="1" indent="-289560" algn="l" rtl="0">
              <a:spcBef>
                <a:spcPts val="75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81939" algn="l" rtl="0">
              <a:spcBef>
                <a:spcPts val="750"/>
              </a:spcBef>
              <a:spcAft>
                <a:spcPts val="0"/>
              </a:spcAft>
              <a:buClr>
                <a:schemeClr val="accent1"/>
              </a:buClr>
              <a:buSzPts val="840"/>
              <a:buFont typeface="Noto Sans Symbols"/>
              <a:buChar char="▶"/>
              <a:defRPr sz="1050" b="0" i="0" u="none" strike="noStrike" cap="none">
                <a:solidFill>
                  <a:srgbClr val="3F3F3F"/>
                </a:solidFill>
                <a:latin typeface="Trebuchet MS"/>
                <a:ea typeface="Trebuchet MS"/>
                <a:cs typeface="Trebuchet MS"/>
                <a:sym typeface="Trebuchet MS"/>
              </a:defRPr>
            </a:lvl3pPr>
            <a:lvl4pPr marL="1828800" marR="0" lvl="3" indent="-274319"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279" name="Google Shape;279;p36"/>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0" name="Google Shape;280;p36"/>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1" name="Google Shape;281;p36"/>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8"/>
        <p:cNvGrpSpPr/>
        <p:nvPr/>
      </p:nvGrpSpPr>
      <p:grpSpPr>
        <a:xfrm>
          <a:off x="0" y="0"/>
          <a:ext cx="0" cy="0"/>
          <a:chOff x="0" y="0"/>
          <a:chExt cx="0" cy="0"/>
        </a:xfrm>
      </p:grpSpPr>
      <p:sp>
        <p:nvSpPr>
          <p:cNvPr id="49" name="Google Shape;49;p5"/>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50" name="Google Shape;50;p5"/>
          <p:cNvSpPr txBox="1">
            <a:spLocks noGrp="1"/>
          </p:cNvSpPr>
          <p:nvPr>
            <p:ph type="body" idx="1"/>
          </p:nvPr>
        </p:nvSpPr>
        <p:spPr>
          <a:xfrm>
            <a:off x="508001" y="1620442"/>
            <a:ext cx="6447501" cy="2910580"/>
          </a:xfrm>
          <a:prstGeom prst="rect">
            <a:avLst/>
          </a:prstGeom>
          <a:noFill/>
          <a:ln>
            <a:noFill/>
          </a:ln>
        </p:spPr>
        <p:txBody>
          <a:bodyPr spcFirstLastPara="1" wrap="square" lIns="91425" tIns="45700" rIns="91425" bIns="45700" anchor="t" anchorCtr="0"/>
          <a:lstStyle>
            <a:lvl1pPr marL="457200" marR="0" lvl="0" indent="-297180" algn="l" rtl="0">
              <a:spcBef>
                <a:spcPts val="750"/>
              </a:spcBef>
              <a:spcAft>
                <a:spcPts val="0"/>
              </a:spcAft>
              <a:buClr>
                <a:schemeClr val="accent1"/>
              </a:buClr>
              <a:buSzPts val="1080"/>
              <a:buFont typeface="Noto Sans Symbols"/>
              <a:buChar char="▶"/>
              <a:defRPr sz="1350" b="0" i="0" u="none" strike="noStrike" cap="none">
                <a:solidFill>
                  <a:srgbClr val="3F3F3F"/>
                </a:solidFill>
                <a:latin typeface="Trebuchet MS"/>
                <a:ea typeface="Trebuchet MS"/>
                <a:cs typeface="Trebuchet MS"/>
                <a:sym typeface="Trebuchet MS"/>
              </a:defRPr>
            </a:lvl1pPr>
            <a:lvl2pPr marL="914400" marR="0" lvl="1" indent="-289560" algn="l" rtl="0">
              <a:spcBef>
                <a:spcPts val="75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81939" algn="l" rtl="0">
              <a:spcBef>
                <a:spcPts val="750"/>
              </a:spcBef>
              <a:spcAft>
                <a:spcPts val="0"/>
              </a:spcAft>
              <a:buClr>
                <a:schemeClr val="accent1"/>
              </a:buClr>
              <a:buSzPts val="840"/>
              <a:buFont typeface="Noto Sans Symbols"/>
              <a:buChar char="▶"/>
              <a:defRPr sz="1050" b="0" i="0" u="none" strike="noStrike" cap="none">
                <a:solidFill>
                  <a:srgbClr val="3F3F3F"/>
                </a:solidFill>
                <a:latin typeface="Trebuchet MS"/>
                <a:ea typeface="Trebuchet MS"/>
                <a:cs typeface="Trebuchet MS"/>
                <a:sym typeface="Trebuchet MS"/>
              </a:defRPr>
            </a:lvl3pPr>
            <a:lvl4pPr marL="1828800" marR="0" lvl="3" indent="-274319"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51" name="Google Shape;51;p5"/>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2" name="Google Shape;52;p5"/>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3" name="Google Shape;53;p5"/>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4"/>
        <p:cNvGrpSpPr/>
        <p:nvPr/>
      </p:nvGrpSpPr>
      <p:grpSpPr>
        <a:xfrm>
          <a:off x="0" y="0"/>
          <a:ext cx="0" cy="0"/>
          <a:chOff x="0" y="0"/>
          <a:chExt cx="0" cy="0"/>
        </a:xfrm>
      </p:grpSpPr>
      <p:sp>
        <p:nvSpPr>
          <p:cNvPr id="55" name="Google Shape;55;p6"/>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56" name="Google Shape;56;p6"/>
          <p:cNvSpPr txBox="1">
            <a:spLocks noGrp="1"/>
          </p:cNvSpPr>
          <p:nvPr>
            <p:ph type="body" idx="1"/>
          </p:nvPr>
        </p:nvSpPr>
        <p:spPr>
          <a:xfrm>
            <a:off x="508001" y="1620442"/>
            <a:ext cx="3138026" cy="2910579"/>
          </a:xfrm>
          <a:prstGeom prst="rect">
            <a:avLst/>
          </a:prstGeom>
          <a:noFill/>
          <a:ln>
            <a:noFill/>
          </a:ln>
        </p:spPr>
        <p:txBody>
          <a:bodyPr spcFirstLastPara="1" wrap="square" lIns="91425" tIns="45700" rIns="91425" bIns="45700" anchor="t" anchorCtr="0"/>
          <a:lstStyle>
            <a:lvl1pPr marL="457200" marR="0" lvl="0" indent="-297180" algn="l" rtl="0">
              <a:spcBef>
                <a:spcPts val="750"/>
              </a:spcBef>
              <a:spcAft>
                <a:spcPts val="0"/>
              </a:spcAft>
              <a:buClr>
                <a:schemeClr val="accent1"/>
              </a:buClr>
              <a:buSzPts val="1080"/>
              <a:buFont typeface="Noto Sans Symbols"/>
              <a:buChar char="▶"/>
              <a:defRPr sz="1350" b="0" i="0" u="none" strike="noStrike" cap="none">
                <a:solidFill>
                  <a:srgbClr val="3F3F3F"/>
                </a:solidFill>
                <a:latin typeface="Trebuchet MS"/>
                <a:ea typeface="Trebuchet MS"/>
                <a:cs typeface="Trebuchet MS"/>
                <a:sym typeface="Trebuchet MS"/>
              </a:defRPr>
            </a:lvl1pPr>
            <a:lvl2pPr marL="914400" marR="0" lvl="1" indent="-289560" algn="l" rtl="0">
              <a:spcBef>
                <a:spcPts val="75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81939" algn="l" rtl="0">
              <a:spcBef>
                <a:spcPts val="750"/>
              </a:spcBef>
              <a:spcAft>
                <a:spcPts val="0"/>
              </a:spcAft>
              <a:buClr>
                <a:schemeClr val="accent1"/>
              </a:buClr>
              <a:buSzPts val="840"/>
              <a:buFont typeface="Noto Sans Symbols"/>
              <a:buChar char="▶"/>
              <a:defRPr sz="1050" b="0" i="0" u="none" strike="noStrike" cap="none">
                <a:solidFill>
                  <a:srgbClr val="3F3F3F"/>
                </a:solidFill>
                <a:latin typeface="Trebuchet MS"/>
                <a:ea typeface="Trebuchet MS"/>
                <a:cs typeface="Trebuchet MS"/>
                <a:sym typeface="Trebuchet MS"/>
              </a:defRPr>
            </a:lvl3pPr>
            <a:lvl4pPr marL="1828800" marR="0" lvl="3" indent="-274319"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57" name="Google Shape;57;p6"/>
          <p:cNvSpPr txBox="1">
            <a:spLocks noGrp="1"/>
          </p:cNvSpPr>
          <p:nvPr>
            <p:ph type="body" idx="2"/>
          </p:nvPr>
        </p:nvSpPr>
        <p:spPr>
          <a:xfrm>
            <a:off x="3817477" y="1620442"/>
            <a:ext cx="3138026" cy="2910580"/>
          </a:xfrm>
          <a:prstGeom prst="rect">
            <a:avLst/>
          </a:prstGeom>
          <a:noFill/>
          <a:ln>
            <a:noFill/>
          </a:ln>
        </p:spPr>
        <p:txBody>
          <a:bodyPr spcFirstLastPara="1" wrap="square" lIns="91425" tIns="45700" rIns="91425" bIns="45700" anchor="t" anchorCtr="0"/>
          <a:lstStyle>
            <a:lvl1pPr marL="457200" marR="0" lvl="0" indent="-297180" algn="l" rtl="0">
              <a:spcBef>
                <a:spcPts val="750"/>
              </a:spcBef>
              <a:spcAft>
                <a:spcPts val="0"/>
              </a:spcAft>
              <a:buClr>
                <a:schemeClr val="accent1"/>
              </a:buClr>
              <a:buSzPts val="1080"/>
              <a:buFont typeface="Noto Sans Symbols"/>
              <a:buChar char="▶"/>
              <a:defRPr sz="1350" b="0" i="0" u="none" strike="noStrike" cap="none">
                <a:solidFill>
                  <a:srgbClr val="3F3F3F"/>
                </a:solidFill>
                <a:latin typeface="Trebuchet MS"/>
                <a:ea typeface="Trebuchet MS"/>
                <a:cs typeface="Trebuchet MS"/>
                <a:sym typeface="Trebuchet MS"/>
              </a:defRPr>
            </a:lvl1pPr>
            <a:lvl2pPr marL="914400" marR="0" lvl="1" indent="-289560" algn="l" rtl="0">
              <a:spcBef>
                <a:spcPts val="75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81939" algn="l" rtl="0">
              <a:spcBef>
                <a:spcPts val="750"/>
              </a:spcBef>
              <a:spcAft>
                <a:spcPts val="0"/>
              </a:spcAft>
              <a:buClr>
                <a:schemeClr val="accent1"/>
              </a:buClr>
              <a:buSzPts val="840"/>
              <a:buFont typeface="Noto Sans Symbols"/>
              <a:buChar char="▶"/>
              <a:defRPr sz="1050" b="0" i="0" u="none" strike="noStrike" cap="none">
                <a:solidFill>
                  <a:srgbClr val="3F3F3F"/>
                </a:solidFill>
                <a:latin typeface="Trebuchet MS"/>
                <a:ea typeface="Trebuchet MS"/>
                <a:cs typeface="Trebuchet MS"/>
                <a:sym typeface="Trebuchet MS"/>
              </a:defRPr>
            </a:lvl3pPr>
            <a:lvl4pPr marL="1828800" marR="0" lvl="3" indent="-274319"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58" name="Google Shape;58;p6"/>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9" name="Google Shape;59;p6"/>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 name="Google Shape;60;p6"/>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7"/>
        <p:cNvGrpSpPr/>
        <p:nvPr/>
      </p:nvGrpSpPr>
      <p:grpSpPr>
        <a:xfrm>
          <a:off x="0" y="0"/>
          <a:ext cx="0" cy="0"/>
          <a:chOff x="0" y="0"/>
          <a:chExt cx="0" cy="0"/>
        </a:xfrm>
      </p:grpSpPr>
      <p:sp>
        <p:nvSpPr>
          <p:cNvPr id="78" name="Google Shape;78;p9"/>
          <p:cNvSpPr txBox="1">
            <a:spLocks noGrp="1"/>
          </p:cNvSpPr>
          <p:nvPr>
            <p:ph type="title"/>
          </p:nvPr>
        </p:nvSpPr>
        <p:spPr>
          <a:xfrm>
            <a:off x="508001" y="2025651"/>
            <a:ext cx="6447501" cy="1369936"/>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accent1"/>
              </a:buClr>
              <a:buSzPts val="3000"/>
              <a:buFont typeface="Trebuchet MS"/>
              <a:buNone/>
              <a:defRPr sz="30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79" name="Google Shape;79;p9"/>
          <p:cNvSpPr txBox="1">
            <a:spLocks noGrp="1"/>
          </p:cNvSpPr>
          <p:nvPr>
            <p:ph type="body" idx="1"/>
          </p:nvPr>
        </p:nvSpPr>
        <p:spPr>
          <a:xfrm>
            <a:off x="508001" y="3395586"/>
            <a:ext cx="6447501" cy="645300"/>
          </a:xfrm>
          <a:prstGeom prst="rect">
            <a:avLst/>
          </a:prstGeom>
          <a:noFill/>
          <a:ln>
            <a:noFill/>
          </a:ln>
        </p:spPr>
        <p:txBody>
          <a:bodyPr spcFirstLastPara="1" wrap="square" lIns="91425" tIns="45700" rIns="91425" bIns="45700" anchor="t" anchorCtr="0"/>
          <a:lstStyle>
            <a:lvl1pPr marL="457200" marR="0" lvl="0" indent="-228600" algn="l" rtl="0">
              <a:spcBef>
                <a:spcPts val="750"/>
              </a:spcBef>
              <a:spcAft>
                <a:spcPts val="0"/>
              </a:spcAft>
              <a:buClr>
                <a:schemeClr val="accent1"/>
              </a:buClr>
              <a:buSzPts val="1200"/>
              <a:buFont typeface="Noto Sans Symbols"/>
              <a:buNone/>
              <a:defRPr sz="1500" b="0" i="0" u="none" strike="noStrike" cap="none">
                <a:solidFill>
                  <a:srgbClr val="7F7F7F"/>
                </a:solidFill>
                <a:latin typeface="Trebuchet MS"/>
                <a:ea typeface="Trebuchet MS"/>
                <a:cs typeface="Trebuchet MS"/>
                <a:sym typeface="Trebuchet MS"/>
              </a:defRPr>
            </a:lvl1pPr>
            <a:lvl2pPr marL="914400" marR="0" lvl="1" indent="-228600" algn="l" rtl="0">
              <a:spcBef>
                <a:spcPts val="750"/>
              </a:spcBef>
              <a:spcAft>
                <a:spcPts val="0"/>
              </a:spcAft>
              <a:buClr>
                <a:schemeClr val="accent1"/>
              </a:buClr>
              <a:buSzPts val="1080"/>
              <a:buFont typeface="Noto Sans Symbols"/>
              <a:buNone/>
              <a:defRPr sz="1350" b="0" i="0" u="none" strike="noStrike" cap="none">
                <a:solidFill>
                  <a:srgbClr val="888888"/>
                </a:solidFill>
                <a:latin typeface="Trebuchet MS"/>
                <a:ea typeface="Trebuchet MS"/>
                <a:cs typeface="Trebuchet MS"/>
                <a:sym typeface="Trebuchet MS"/>
              </a:defRPr>
            </a:lvl2pPr>
            <a:lvl3pPr marL="1371600" marR="0" lvl="2" indent="-228600" algn="l" rtl="0">
              <a:spcBef>
                <a:spcPts val="75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4pPr>
            <a:lvl5pPr marL="2286000" marR="0" lvl="4"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5pPr>
            <a:lvl6pPr marL="2743200" marR="0" lvl="5"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6pPr>
            <a:lvl7pPr marL="3200400" marR="0" lvl="6"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7pPr>
            <a:lvl8pPr marL="3657600" marR="0" lvl="7"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8pPr>
            <a:lvl9pPr marL="4114800" marR="0" lvl="8"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9pPr>
          </a:lstStyle>
          <a:p>
            <a:endParaRPr/>
          </a:p>
        </p:txBody>
      </p:sp>
      <p:sp>
        <p:nvSpPr>
          <p:cNvPr id="80" name="Google Shape;80;p9"/>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1" name="Google Shape;81;p9"/>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 name="Google Shape;82;p9"/>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3"/>
        <p:cNvGrpSpPr/>
        <p:nvPr/>
      </p:nvGrpSpPr>
      <p:grpSpPr>
        <a:xfrm>
          <a:off x="0" y="0"/>
          <a:ext cx="0" cy="0"/>
          <a:chOff x="0" y="0"/>
          <a:chExt cx="0" cy="0"/>
        </a:xfrm>
      </p:grpSpPr>
      <p:sp>
        <p:nvSpPr>
          <p:cNvPr id="84" name="Google Shape;84;p10"/>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85" name="Google Shape;85;p10"/>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6" name="Google Shape;86;p10"/>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7" name="Google Shape;87;p10"/>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2"/>
        <p:cNvGrpSpPr/>
        <p:nvPr/>
      </p:nvGrpSpPr>
      <p:grpSpPr>
        <a:xfrm>
          <a:off x="0" y="0"/>
          <a:ext cx="0" cy="0"/>
          <a:chOff x="0" y="0"/>
          <a:chExt cx="0" cy="0"/>
        </a:xfrm>
      </p:grpSpPr>
      <p:sp>
        <p:nvSpPr>
          <p:cNvPr id="93" name="Google Shape;93;p12"/>
          <p:cNvSpPr txBox="1">
            <a:spLocks noGrp="1"/>
          </p:cNvSpPr>
          <p:nvPr>
            <p:ph type="title"/>
          </p:nvPr>
        </p:nvSpPr>
        <p:spPr>
          <a:xfrm>
            <a:off x="508001" y="3600450"/>
            <a:ext cx="6447500" cy="425054"/>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accent1"/>
              </a:buClr>
              <a:buSzPts val="1800"/>
              <a:buFont typeface="Trebuchet MS"/>
              <a:buNone/>
              <a:defRPr sz="18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94" name="Google Shape;94;p12"/>
          <p:cNvSpPr>
            <a:spLocks noGrp="1"/>
          </p:cNvSpPr>
          <p:nvPr>
            <p:ph type="pic" idx="2"/>
          </p:nvPr>
        </p:nvSpPr>
        <p:spPr>
          <a:xfrm>
            <a:off x="508001" y="457200"/>
            <a:ext cx="6447501" cy="2884289"/>
          </a:xfrm>
          <a:prstGeom prst="rect">
            <a:avLst/>
          </a:prstGeom>
          <a:noFill/>
          <a:ln>
            <a:noFill/>
          </a:ln>
        </p:spPr>
        <p:txBody>
          <a:bodyPr spcFirstLastPara="1" wrap="square" lIns="91425" tIns="45700" rIns="91425" bIns="45700" anchor="t" anchorCtr="0"/>
          <a:lstStyle>
            <a:lvl1pPr marR="0" lvl="0" algn="ctr"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1pPr>
            <a:lvl2pPr marR="0" lvl="1"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2pPr>
            <a:lvl3pPr marR="0" lvl="2"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3pPr>
            <a:lvl4pPr marR="0" lvl="3"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4pPr>
            <a:lvl5pPr marR="0" lvl="4"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5pPr>
            <a:lvl6pPr marR="0" lvl="5"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6pPr>
            <a:lvl7pPr marR="0" lvl="6"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7pPr>
            <a:lvl8pPr marR="0" lvl="7"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8pPr>
            <a:lvl9pPr marR="0" lvl="8"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9pPr>
          </a:lstStyle>
          <a:p>
            <a:endParaRPr/>
          </a:p>
        </p:txBody>
      </p:sp>
      <p:sp>
        <p:nvSpPr>
          <p:cNvPr id="95" name="Google Shape;95;p12"/>
          <p:cNvSpPr txBox="1">
            <a:spLocks noGrp="1"/>
          </p:cNvSpPr>
          <p:nvPr>
            <p:ph type="body" idx="1"/>
          </p:nvPr>
        </p:nvSpPr>
        <p:spPr>
          <a:xfrm>
            <a:off x="508001" y="4025504"/>
            <a:ext cx="6447500" cy="505518"/>
          </a:xfrm>
          <a:prstGeom prst="rect">
            <a:avLst/>
          </a:prstGeom>
          <a:noFill/>
          <a:ln>
            <a:noFill/>
          </a:ln>
        </p:spPr>
        <p:txBody>
          <a:bodyPr spcFirstLastPara="1" wrap="square" lIns="91425" tIns="45700" rIns="91425" bIns="45700" anchor="t" anchorCtr="0"/>
          <a:lstStyle>
            <a:lvl1pPr marL="457200" marR="0" lvl="0" indent="-228600" algn="l" rtl="0">
              <a:spcBef>
                <a:spcPts val="75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1pPr>
            <a:lvl2pPr marL="914400" marR="0" lvl="1" indent="-228600" algn="l" rtl="0">
              <a:spcBef>
                <a:spcPts val="75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2pPr>
            <a:lvl3pPr marL="1371600" marR="0" lvl="2" indent="-228600" algn="l" rtl="0">
              <a:spcBef>
                <a:spcPts val="750"/>
              </a:spcBef>
              <a:spcAft>
                <a:spcPts val="0"/>
              </a:spcAft>
              <a:buClr>
                <a:schemeClr val="accent1"/>
              </a:buClr>
              <a:buSzPts val="600"/>
              <a:buFont typeface="Noto Sans Symbols"/>
              <a:buNone/>
              <a:defRPr sz="750" b="0" i="0" u="none" strike="noStrike" cap="none">
                <a:solidFill>
                  <a:srgbClr val="3F3F3F"/>
                </a:solidFill>
                <a:latin typeface="Trebuchet MS"/>
                <a:ea typeface="Trebuchet MS"/>
                <a:cs typeface="Trebuchet MS"/>
                <a:sym typeface="Trebuchet MS"/>
              </a:defRPr>
            </a:lvl3pPr>
            <a:lvl4pPr marL="1828800" marR="0" lvl="3" indent="-228600" algn="l" rtl="0">
              <a:spcBef>
                <a:spcPts val="750"/>
              </a:spcBef>
              <a:spcAft>
                <a:spcPts val="0"/>
              </a:spcAft>
              <a:buClr>
                <a:schemeClr val="accent1"/>
              </a:buClr>
              <a:buSzPts val="540"/>
              <a:buFont typeface="Noto Sans Symbols"/>
              <a:buNone/>
              <a:defRPr sz="675" b="0" i="0" u="none" strike="noStrike" cap="none">
                <a:solidFill>
                  <a:srgbClr val="3F3F3F"/>
                </a:solidFill>
                <a:latin typeface="Trebuchet MS"/>
                <a:ea typeface="Trebuchet MS"/>
                <a:cs typeface="Trebuchet MS"/>
                <a:sym typeface="Trebuchet MS"/>
              </a:defRPr>
            </a:lvl4pPr>
            <a:lvl5pPr marL="2286000" marR="0" lvl="4" indent="-228600" algn="l" rtl="0">
              <a:spcBef>
                <a:spcPts val="750"/>
              </a:spcBef>
              <a:spcAft>
                <a:spcPts val="0"/>
              </a:spcAft>
              <a:buClr>
                <a:schemeClr val="accent1"/>
              </a:buClr>
              <a:buSzPts val="540"/>
              <a:buFont typeface="Noto Sans Symbols"/>
              <a:buNone/>
              <a:defRPr sz="675" b="0" i="0" u="none" strike="noStrike" cap="none">
                <a:solidFill>
                  <a:srgbClr val="3F3F3F"/>
                </a:solidFill>
                <a:latin typeface="Trebuchet MS"/>
                <a:ea typeface="Trebuchet MS"/>
                <a:cs typeface="Trebuchet MS"/>
                <a:sym typeface="Trebuchet MS"/>
              </a:defRPr>
            </a:lvl5pPr>
            <a:lvl6pPr marL="2743200" marR="0" lvl="5" indent="-228600" algn="l" rtl="0">
              <a:spcBef>
                <a:spcPts val="750"/>
              </a:spcBef>
              <a:spcAft>
                <a:spcPts val="0"/>
              </a:spcAft>
              <a:buClr>
                <a:schemeClr val="accent1"/>
              </a:buClr>
              <a:buSzPts val="540"/>
              <a:buFont typeface="Noto Sans Symbols"/>
              <a:buNone/>
              <a:defRPr sz="675" b="0" i="0" u="none" strike="noStrike" cap="none">
                <a:solidFill>
                  <a:srgbClr val="3F3F3F"/>
                </a:solidFill>
                <a:latin typeface="Trebuchet MS"/>
                <a:ea typeface="Trebuchet MS"/>
                <a:cs typeface="Trebuchet MS"/>
                <a:sym typeface="Trebuchet MS"/>
              </a:defRPr>
            </a:lvl6pPr>
            <a:lvl7pPr marL="3200400" marR="0" lvl="6" indent="-228600" algn="l" rtl="0">
              <a:spcBef>
                <a:spcPts val="750"/>
              </a:spcBef>
              <a:spcAft>
                <a:spcPts val="0"/>
              </a:spcAft>
              <a:buClr>
                <a:schemeClr val="accent1"/>
              </a:buClr>
              <a:buSzPts val="540"/>
              <a:buFont typeface="Noto Sans Symbols"/>
              <a:buNone/>
              <a:defRPr sz="675" b="0" i="0" u="none" strike="noStrike" cap="none">
                <a:solidFill>
                  <a:srgbClr val="3F3F3F"/>
                </a:solidFill>
                <a:latin typeface="Trebuchet MS"/>
                <a:ea typeface="Trebuchet MS"/>
                <a:cs typeface="Trebuchet MS"/>
                <a:sym typeface="Trebuchet MS"/>
              </a:defRPr>
            </a:lvl7pPr>
            <a:lvl8pPr marL="3657600" marR="0" lvl="7" indent="-228600" algn="l" rtl="0">
              <a:spcBef>
                <a:spcPts val="750"/>
              </a:spcBef>
              <a:spcAft>
                <a:spcPts val="0"/>
              </a:spcAft>
              <a:buClr>
                <a:schemeClr val="accent1"/>
              </a:buClr>
              <a:buSzPts val="540"/>
              <a:buFont typeface="Noto Sans Symbols"/>
              <a:buNone/>
              <a:defRPr sz="675" b="0" i="0" u="none" strike="noStrike" cap="none">
                <a:solidFill>
                  <a:srgbClr val="3F3F3F"/>
                </a:solidFill>
                <a:latin typeface="Trebuchet MS"/>
                <a:ea typeface="Trebuchet MS"/>
                <a:cs typeface="Trebuchet MS"/>
                <a:sym typeface="Trebuchet MS"/>
              </a:defRPr>
            </a:lvl8pPr>
            <a:lvl9pPr marL="4114800" marR="0" lvl="8" indent="-228600" algn="l" rtl="0">
              <a:spcBef>
                <a:spcPts val="750"/>
              </a:spcBef>
              <a:spcAft>
                <a:spcPts val="0"/>
              </a:spcAft>
              <a:buClr>
                <a:schemeClr val="accent1"/>
              </a:buClr>
              <a:buSzPts val="540"/>
              <a:buFont typeface="Noto Sans Symbols"/>
              <a:buNone/>
              <a:defRPr sz="675" b="0" i="0" u="none" strike="noStrike" cap="none">
                <a:solidFill>
                  <a:srgbClr val="3F3F3F"/>
                </a:solidFill>
                <a:latin typeface="Trebuchet MS"/>
                <a:ea typeface="Trebuchet MS"/>
                <a:cs typeface="Trebuchet MS"/>
                <a:sym typeface="Trebuchet MS"/>
              </a:defRPr>
            </a:lvl9pPr>
          </a:lstStyle>
          <a:p>
            <a:endParaRPr/>
          </a:p>
        </p:txBody>
      </p:sp>
      <p:sp>
        <p:nvSpPr>
          <p:cNvPr id="96" name="Google Shape;96;p12"/>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7" name="Google Shape;97;p12"/>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8" name="Google Shape;98;p12"/>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9"/>
        <p:cNvGrpSpPr/>
        <p:nvPr/>
      </p:nvGrpSpPr>
      <p:grpSpPr>
        <a:xfrm>
          <a:off x="0" y="0"/>
          <a:ext cx="0" cy="0"/>
          <a:chOff x="0" y="0"/>
          <a:chExt cx="0" cy="0"/>
        </a:xfrm>
      </p:grpSpPr>
      <p:sp>
        <p:nvSpPr>
          <p:cNvPr id="100" name="Google Shape;100;p13"/>
          <p:cNvSpPr txBox="1">
            <a:spLocks noGrp="1"/>
          </p:cNvSpPr>
          <p:nvPr>
            <p:ph type="title"/>
          </p:nvPr>
        </p:nvSpPr>
        <p:spPr>
          <a:xfrm>
            <a:off x="508001" y="457200"/>
            <a:ext cx="6447501" cy="25527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accent1"/>
              </a:buClr>
              <a:buSzPts val="3300"/>
              <a:buFont typeface="Trebuchet MS"/>
              <a:buNone/>
              <a:defRPr sz="33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01" name="Google Shape;101;p13"/>
          <p:cNvSpPr txBox="1">
            <a:spLocks noGrp="1"/>
          </p:cNvSpPr>
          <p:nvPr>
            <p:ph type="body" idx="1"/>
          </p:nvPr>
        </p:nvSpPr>
        <p:spPr>
          <a:xfrm>
            <a:off x="508001" y="3352800"/>
            <a:ext cx="6447501" cy="1178222"/>
          </a:xfrm>
          <a:prstGeom prst="rect">
            <a:avLst/>
          </a:prstGeom>
          <a:noFill/>
          <a:ln>
            <a:noFill/>
          </a:ln>
        </p:spPr>
        <p:txBody>
          <a:bodyPr spcFirstLastPara="1" wrap="square" lIns="91425" tIns="45700" rIns="91425" bIns="45700" anchor="ctr" anchorCtr="0"/>
          <a:lstStyle>
            <a:lvl1pPr marL="457200" marR="0" lvl="0" indent="-228600" algn="l" rtl="0">
              <a:spcBef>
                <a:spcPts val="750"/>
              </a:spcBef>
              <a:spcAft>
                <a:spcPts val="0"/>
              </a:spcAft>
              <a:buClr>
                <a:schemeClr val="accent1"/>
              </a:buClr>
              <a:buSzPts val="1080"/>
              <a:buFont typeface="Noto Sans Symbols"/>
              <a:buNone/>
              <a:defRPr sz="1350" b="0" i="0" u="none" strike="noStrike" cap="none">
                <a:solidFill>
                  <a:srgbClr val="3F3F3F"/>
                </a:solidFill>
                <a:latin typeface="Trebuchet MS"/>
                <a:ea typeface="Trebuchet MS"/>
                <a:cs typeface="Trebuchet MS"/>
                <a:sym typeface="Trebuchet MS"/>
              </a:defRPr>
            </a:lvl1pPr>
            <a:lvl2pPr marL="914400" marR="0" lvl="1" indent="-228600" algn="l" rtl="0">
              <a:spcBef>
                <a:spcPts val="750"/>
              </a:spcBef>
              <a:spcAft>
                <a:spcPts val="0"/>
              </a:spcAft>
              <a:buClr>
                <a:schemeClr val="accent1"/>
              </a:buClr>
              <a:buSzPts val="1080"/>
              <a:buFont typeface="Noto Sans Symbols"/>
              <a:buNone/>
              <a:defRPr sz="1350" b="0" i="0" u="none" strike="noStrike" cap="none">
                <a:solidFill>
                  <a:srgbClr val="888888"/>
                </a:solidFill>
                <a:latin typeface="Trebuchet MS"/>
                <a:ea typeface="Trebuchet MS"/>
                <a:cs typeface="Trebuchet MS"/>
                <a:sym typeface="Trebuchet MS"/>
              </a:defRPr>
            </a:lvl2pPr>
            <a:lvl3pPr marL="1371600" marR="0" lvl="2" indent="-228600" algn="l" rtl="0">
              <a:spcBef>
                <a:spcPts val="75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4pPr>
            <a:lvl5pPr marL="2286000" marR="0" lvl="4"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5pPr>
            <a:lvl6pPr marL="2743200" marR="0" lvl="5"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6pPr>
            <a:lvl7pPr marL="3200400" marR="0" lvl="6"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7pPr>
            <a:lvl8pPr marL="3657600" marR="0" lvl="7"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8pPr>
            <a:lvl9pPr marL="4114800" marR="0" lvl="8" indent="-228600" algn="l" rtl="0">
              <a:spcBef>
                <a:spcPts val="750"/>
              </a:spcBef>
              <a:spcAft>
                <a:spcPts val="0"/>
              </a:spcAft>
              <a:buClr>
                <a:schemeClr val="accent1"/>
              </a:buClr>
              <a:buSzPts val="840"/>
              <a:buFont typeface="Noto Sans Symbols"/>
              <a:buNone/>
              <a:defRPr sz="1050" b="0" i="0" u="none" strike="noStrike" cap="none">
                <a:solidFill>
                  <a:srgbClr val="888888"/>
                </a:solidFill>
                <a:latin typeface="Trebuchet MS"/>
                <a:ea typeface="Trebuchet MS"/>
                <a:cs typeface="Trebuchet MS"/>
                <a:sym typeface="Trebuchet MS"/>
              </a:defRPr>
            </a:lvl9pPr>
          </a:lstStyle>
          <a:p>
            <a:endParaRPr/>
          </a:p>
        </p:txBody>
      </p:sp>
      <p:sp>
        <p:nvSpPr>
          <p:cNvPr id="102" name="Google Shape;102;p13"/>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3" name="Google Shape;103;p13"/>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4" name="Google Shape;104;p13"/>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0" y="-6350"/>
            <a:ext cx="9144000" cy="5149850"/>
            <a:chOff x="0" y="-8467"/>
            <a:chExt cx="12192000" cy="6866467"/>
          </a:xfrm>
        </p:grpSpPr>
        <p:cxnSp>
          <p:nvCxnSpPr>
            <p:cNvPr id="7" name="Google Shape;7;p1"/>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8" name="Google Shape;8;p1"/>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9" name="Google Shape;9;p1"/>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1"/>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1"/>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1"/>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 name="Google Shape;18;p1"/>
          <p:cNvSpPr txBox="1">
            <a:spLocks noGrp="1"/>
          </p:cNvSpPr>
          <p:nvPr>
            <p:ph type="body" idx="1"/>
          </p:nvPr>
        </p:nvSpPr>
        <p:spPr>
          <a:xfrm>
            <a:off x="508001" y="1620442"/>
            <a:ext cx="6447501" cy="2910580"/>
          </a:xfrm>
          <a:prstGeom prst="rect">
            <a:avLst/>
          </a:prstGeom>
          <a:noFill/>
          <a:ln>
            <a:noFill/>
          </a:ln>
        </p:spPr>
        <p:txBody>
          <a:bodyPr spcFirstLastPara="1" wrap="square" lIns="91425" tIns="45700" rIns="91425" bIns="45700" anchor="t" anchorCtr="0"/>
          <a:lstStyle>
            <a:lvl1pPr marL="457200" marR="0" lvl="0" indent="-297180" algn="l" rtl="0">
              <a:spcBef>
                <a:spcPts val="750"/>
              </a:spcBef>
              <a:spcAft>
                <a:spcPts val="0"/>
              </a:spcAft>
              <a:buClr>
                <a:schemeClr val="accent1"/>
              </a:buClr>
              <a:buSzPts val="1080"/>
              <a:buFont typeface="Noto Sans Symbols"/>
              <a:buChar char="▶"/>
              <a:defRPr sz="1350" b="0" i="0" u="none" strike="noStrike" cap="none">
                <a:solidFill>
                  <a:srgbClr val="3F3F3F"/>
                </a:solidFill>
                <a:latin typeface="Trebuchet MS"/>
                <a:ea typeface="Trebuchet MS"/>
                <a:cs typeface="Trebuchet MS"/>
                <a:sym typeface="Trebuchet MS"/>
              </a:defRPr>
            </a:lvl1pPr>
            <a:lvl2pPr marL="914400" marR="0" lvl="1" indent="-289560" algn="l" rtl="0">
              <a:spcBef>
                <a:spcPts val="75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81939" algn="l" rtl="0">
              <a:spcBef>
                <a:spcPts val="750"/>
              </a:spcBef>
              <a:spcAft>
                <a:spcPts val="0"/>
              </a:spcAft>
              <a:buClr>
                <a:schemeClr val="accent1"/>
              </a:buClr>
              <a:buSzPts val="840"/>
              <a:buFont typeface="Noto Sans Symbols"/>
              <a:buChar char="▶"/>
              <a:defRPr sz="1050" b="0" i="0" u="none" strike="noStrike" cap="none">
                <a:solidFill>
                  <a:srgbClr val="3F3F3F"/>
                </a:solidFill>
                <a:latin typeface="Trebuchet MS"/>
                <a:ea typeface="Trebuchet MS"/>
                <a:cs typeface="Trebuchet MS"/>
                <a:sym typeface="Trebuchet MS"/>
              </a:defRPr>
            </a:lvl3pPr>
            <a:lvl4pPr marL="1828800" marR="0" lvl="3" indent="-274319"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1"/>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 name="Google Shape;20;p1"/>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 name="Google Shape;21;p1"/>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6"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8"/>
        <p:cNvGrpSpPr/>
        <p:nvPr/>
      </p:nvGrpSpPr>
      <p:grpSpPr>
        <a:xfrm>
          <a:off x="0" y="0"/>
          <a:ext cx="0" cy="0"/>
          <a:chOff x="0" y="0"/>
          <a:chExt cx="0" cy="0"/>
        </a:xfrm>
      </p:grpSpPr>
      <p:grpSp>
        <p:nvGrpSpPr>
          <p:cNvPr id="149" name="Google Shape;149;p20"/>
          <p:cNvGrpSpPr/>
          <p:nvPr/>
        </p:nvGrpSpPr>
        <p:grpSpPr>
          <a:xfrm>
            <a:off x="0" y="-6350"/>
            <a:ext cx="9144000" cy="5149850"/>
            <a:chOff x="0" y="-8467"/>
            <a:chExt cx="12192000" cy="6866467"/>
          </a:xfrm>
        </p:grpSpPr>
        <p:cxnSp>
          <p:nvCxnSpPr>
            <p:cNvPr id="150" name="Google Shape;150;p20"/>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151" name="Google Shape;151;p20"/>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152" name="Google Shape;152;p20"/>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53" name="Google Shape;153;p20"/>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4" name="Google Shape;154;p20"/>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0"/>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56" name="Google Shape;156;p20"/>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57" name="Google Shape;157;p20"/>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8" name="Google Shape;158;p20"/>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0"/>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20"/>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61" name="Google Shape;161;p20"/>
          <p:cNvSpPr txBox="1">
            <a:spLocks noGrp="1"/>
          </p:cNvSpPr>
          <p:nvPr>
            <p:ph type="body" idx="1"/>
          </p:nvPr>
        </p:nvSpPr>
        <p:spPr>
          <a:xfrm>
            <a:off x="508001" y="1620442"/>
            <a:ext cx="6447501" cy="2910580"/>
          </a:xfrm>
          <a:prstGeom prst="rect">
            <a:avLst/>
          </a:prstGeom>
          <a:noFill/>
          <a:ln>
            <a:noFill/>
          </a:ln>
        </p:spPr>
        <p:txBody>
          <a:bodyPr spcFirstLastPara="1" wrap="square" lIns="91425" tIns="45700" rIns="91425" bIns="45700" anchor="t" anchorCtr="0"/>
          <a:lstStyle>
            <a:lvl1pPr marL="457200" marR="0" lvl="0" indent="-297180" algn="l" rtl="0">
              <a:spcBef>
                <a:spcPts val="750"/>
              </a:spcBef>
              <a:spcAft>
                <a:spcPts val="0"/>
              </a:spcAft>
              <a:buClr>
                <a:schemeClr val="accent1"/>
              </a:buClr>
              <a:buSzPts val="1080"/>
              <a:buFont typeface="Noto Sans Symbols"/>
              <a:buChar char="▶"/>
              <a:defRPr sz="1350" b="0" i="0" u="none" strike="noStrike" cap="none">
                <a:solidFill>
                  <a:srgbClr val="3F3F3F"/>
                </a:solidFill>
                <a:latin typeface="Trebuchet MS"/>
                <a:ea typeface="Trebuchet MS"/>
                <a:cs typeface="Trebuchet MS"/>
                <a:sym typeface="Trebuchet MS"/>
              </a:defRPr>
            </a:lvl1pPr>
            <a:lvl2pPr marL="914400" marR="0" lvl="1" indent="-289560" algn="l" rtl="0">
              <a:spcBef>
                <a:spcPts val="75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81939" algn="l" rtl="0">
              <a:spcBef>
                <a:spcPts val="750"/>
              </a:spcBef>
              <a:spcAft>
                <a:spcPts val="0"/>
              </a:spcAft>
              <a:buClr>
                <a:schemeClr val="accent1"/>
              </a:buClr>
              <a:buSzPts val="840"/>
              <a:buFont typeface="Noto Sans Symbols"/>
              <a:buChar char="▶"/>
              <a:defRPr sz="1050" b="0" i="0" u="none" strike="noStrike" cap="none">
                <a:solidFill>
                  <a:srgbClr val="3F3F3F"/>
                </a:solidFill>
                <a:latin typeface="Trebuchet MS"/>
                <a:ea typeface="Trebuchet MS"/>
                <a:cs typeface="Trebuchet MS"/>
                <a:sym typeface="Trebuchet MS"/>
              </a:defRPr>
            </a:lvl3pPr>
            <a:lvl4pPr marL="1828800" marR="0" lvl="3" indent="-274319"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62" name="Google Shape;162;p20"/>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3" name="Google Shape;163;p20"/>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888888"/>
              </a:buClr>
              <a:buSzPts val="675"/>
              <a:buFont typeface="Arial"/>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 name="Google Shape;164;p20"/>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SzPts val="675"/>
              <a:buFont typeface="Arial"/>
              <a:buNone/>
              <a:defRPr sz="675"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6"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5" Type="http://schemas.openxmlformats.org/officeDocument/2006/relationships/image" Target="../media/image10.jpg"/><Relationship Id="rId4" Type="http://schemas.openxmlformats.org/officeDocument/2006/relationships/image" Target="../media/image9.jp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15.wmf"/><Relationship Id="rId5" Type="http://schemas.openxmlformats.org/officeDocument/2006/relationships/oleObject" Target="../embeddings/oleObject2.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4.bin"/></Relationships>
</file>

<file path=ppt/slides/_rels/slide21.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19.wmf"/><Relationship Id="rId5" Type="http://schemas.openxmlformats.org/officeDocument/2006/relationships/oleObject" Target="../embeddings/oleObject6.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8.bin"/></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Images/Content/0/Result_0_1.png" TargetMode="Externa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ardupilot.org/rover/_images/rover-motor-and-servo-config1.png" TargetMode="Externa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8.xml"/><Relationship Id="rId16" Type="http://schemas.openxmlformats.org/officeDocument/2006/relationships/diagramColors" Target="../diagrams/colors3.xml"/><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7"/>
          <p:cNvSpPr txBox="1">
            <a:spLocks noGrp="1"/>
          </p:cNvSpPr>
          <p:nvPr>
            <p:ph type="ctrTitle"/>
          </p:nvPr>
        </p:nvSpPr>
        <p:spPr>
          <a:xfrm>
            <a:off x="1280160" y="393997"/>
            <a:ext cx="5310835" cy="1038758"/>
          </a:xfrm>
          <a:prstGeom prst="rect">
            <a:avLst/>
          </a:prstGeom>
          <a:noFill/>
          <a:ln>
            <a:noFill/>
          </a:ln>
        </p:spPr>
        <p:txBody>
          <a:bodyPr spcFirstLastPara="1" wrap="square" lIns="91425" tIns="91425" rIns="91425" bIns="91425" anchor="b" anchorCtr="0">
            <a:noAutofit/>
          </a:bodyPr>
          <a:lstStyle/>
          <a:p>
            <a:pPr marL="0" marR="0" lvl="0" indent="0" algn="r" rtl="0">
              <a:spcBef>
                <a:spcPts val="0"/>
              </a:spcBef>
              <a:spcAft>
                <a:spcPts val="0"/>
              </a:spcAft>
              <a:buClr>
                <a:schemeClr val="accent1"/>
              </a:buClr>
              <a:buSzPts val="4050"/>
              <a:buFont typeface="Trebuchet MS"/>
              <a:buNone/>
            </a:pPr>
            <a:r>
              <a:rPr lang="en-US" sz="4050" b="0" i="0" u="none" strike="noStrike" cap="none" dirty="0">
                <a:solidFill>
                  <a:schemeClr val="accent1"/>
                </a:solidFill>
                <a:latin typeface="Trebuchet MS"/>
                <a:ea typeface="Trebuchet MS"/>
                <a:cs typeface="Trebuchet MS"/>
                <a:sym typeface="Trebuchet MS"/>
              </a:rPr>
              <a:t> </a:t>
            </a:r>
            <a:r>
              <a:rPr lang="en-US" sz="2000" b="0" i="0" u="none" strike="noStrike" cap="none" dirty="0">
                <a:solidFill>
                  <a:schemeClr val="accent1"/>
                </a:solidFill>
                <a:sym typeface="Trebuchet MS"/>
              </a:rPr>
              <a:t>THE DESIGN OF A DEBRIS CLEARING VESSEL</a:t>
            </a:r>
            <a:endParaRPr sz="1800" dirty="0"/>
          </a:p>
        </p:txBody>
      </p:sp>
      <p:sp>
        <p:nvSpPr>
          <p:cNvPr id="287" name="Google Shape;287;p37"/>
          <p:cNvSpPr txBox="1">
            <a:spLocks noGrp="1"/>
          </p:cNvSpPr>
          <p:nvPr>
            <p:ph type="subTitle" idx="1"/>
          </p:nvPr>
        </p:nvSpPr>
        <p:spPr>
          <a:xfrm>
            <a:off x="1382572" y="3760507"/>
            <a:ext cx="4073313" cy="103551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accent1"/>
              </a:buClr>
              <a:buSzPts val="1080"/>
              <a:buFont typeface="Noto Sans Symbols"/>
              <a:buNone/>
            </a:pPr>
            <a:r>
              <a:rPr lang="en-US" sz="1350" b="0" i="0" u="none" strike="noStrike" cap="none" dirty="0" smtClean="0">
                <a:solidFill>
                  <a:srgbClr val="7F7F7F"/>
                </a:solidFill>
                <a:latin typeface="Trebuchet MS"/>
                <a:ea typeface="Trebuchet MS"/>
                <a:cs typeface="Trebuchet MS"/>
                <a:sym typeface="Trebuchet MS"/>
              </a:rPr>
              <a:t>		Presented By:</a:t>
            </a:r>
            <a:endParaRPr dirty="0"/>
          </a:p>
          <a:p>
            <a:pPr marL="0" marR="0" lvl="0" indent="0" algn="l" rtl="0">
              <a:spcBef>
                <a:spcPts val="750"/>
              </a:spcBef>
              <a:spcAft>
                <a:spcPts val="0"/>
              </a:spcAft>
              <a:buClr>
                <a:schemeClr val="accent1"/>
              </a:buClr>
              <a:buSzPts val="1080"/>
              <a:buFont typeface="Noto Sans Symbols"/>
              <a:buNone/>
            </a:pPr>
            <a:r>
              <a:rPr lang="en-US" sz="1350" b="0" i="0" u="none" strike="noStrike" cap="none" dirty="0" smtClean="0">
                <a:solidFill>
                  <a:srgbClr val="7F7F7F"/>
                </a:solidFill>
                <a:latin typeface="Trebuchet MS"/>
                <a:ea typeface="Trebuchet MS"/>
                <a:cs typeface="Trebuchet MS"/>
                <a:sym typeface="Trebuchet MS"/>
              </a:rPr>
              <a:t>		Mohsin </a:t>
            </a:r>
            <a:r>
              <a:rPr lang="en-US" sz="1350" b="0" i="0" u="none" strike="noStrike" cap="none" dirty="0">
                <a:solidFill>
                  <a:srgbClr val="7F7F7F"/>
                </a:solidFill>
                <a:latin typeface="Trebuchet MS"/>
                <a:ea typeface="Trebuchet MS"/>
                <a:cs typeface="Trebuchet MS"/>
                <a:sym typeface="Trebuchet MS"/>
              </a:rPr>
              <a:t>Mehmood </a:t>
            </a:r>
            <a:endParaRPr lang="en-US" sz="1350" b="0" i="0" u="none" strike="noStrike" cap="none" dirty="0" smtClean="0">
              <a:solidFill>
                <a:srgbClr val="7F7F7F"/>
              </a:solidFill>
              <a:latin typeface="Trebuchet MS"/>
              <a:ea typeface="Trebuchet MS"/>
              <a:cs typeface="Trebuchet MS"/>
              <a:sym typeface="Trebuchet MS"/>
            </a:endParaRPr>
          </a:p>
          <a:p>
            <a:pPr marL="0" marR="0" lvl="0" indent="0" algn="l" rtl="0">
              <a:spcBef>
                <a:spcPts val="750"/>
              </a:spcBef>
              <a:spcAft>
                <a:spcPts val="0"/>
              </a:spcAft>
              <a:buClr>
                <a:schemeClr val="accent1"/>
              </a:buClr>
              <a:buSzPts val="1080"/>
              <a:buFont typeface="Noto Sans Symbols"/>
              <a:buNone/>
            </a:pPr>
            <a:r>
              <a:rPr lang="en-US" dirty="0"/>
              <a:t>	</a:t>
            </a:r>
            <a:r>
              <a:rPr lang="en-US" dirty="0" smtClean="0"/>
              <a:t>	</a:t>
            </a:r>
            <a:r>
              <a:rPr lang="en-US" sz="1350" b="0" i="0" u="none" strike="noStrike" cap="none" dirty="0" smtClean="0">
                <a:solidFill>
                  <a:srgbClr val="7F7F7F"/>
                </a:solidFill>
                <a:latin typeface="Trebuchet MS"/>
                <a:ea typeface="Trebuchet MS"/>
                <a:cs typeface="Trebuchet MS"/>
                <a:sym typeface="Trebuchet MS"/>
              </a:rPr>
              <a:t>&amp; </a:t>
            </a:r>
            <a:r>
              <a:rPr lang="en-US" sz="1350" b="0" i="0" u="none" strike="noStrike" cap="none" dirty="0" err="1">
                <a:solidFill>
                  <a:srgbClr val="7F7F7F"/>
                </a:solidFill>
                <a:latin typeface="Trebuchet MS"/>
                <a:ea typeface="Trebuchet MS"/>
                <a:cs typeface="Trebuchet MS"/>
                <a:sym typeface="Trebuchet MS"/>
              </a:rPr>
              <a:t>Hafeez</a:t>
            </a:r>
            <a:r>
              <a:rPr lang="en-US" sz="1350" b="0" i="0" u="none" strike="noStrike" cap="none" dirty="0">
                <a:solidFill>
                  <a:srgbClr val="7F7F7F"/>
                </a:solidFill>
                <a:latin typeface="Trebuchet MS"/>
                <a:ea typeface="Trebuchet MS"/>
                <a:cs typeface="Trebuchet MS"/>
                <a:sym typeface="Trebuchet MS"/>
              </a:rPr>
              <a:t> </a:t>
            </a:r>
            <a:r>
              <a:rPr lang="en-US" sz="1350" b="0" i="0" u="none" strike="noStrike" cap="none" dirty="0" err="1">
                <a:solidFill>
                  <a:srgbClr val="7F7F7F"/>
                </a:solidFill>
                <a:latin typeface="Trebuchet MS"/>
                <a:ea typeface="Trebuchet MS"/>
                <a:cs typeface="Trebuchet MS"/>
                <a:sym typeface="Trebuchet MS"/>
              </a:rPr>
              <a:t>Shittu</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3193136" y="993790"/>
            <a:ext cx="1806748" cy="268467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Timeline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177" y="1305784"/>
            <a:ext cx="6268325" cy="2505425"/>
          </a:xfrm>
          <a:prstGeom prst="rect">
            <a:avLst/>
          </a:prstGeom>
        </p:spPr>
      </p:pic>
    </p:spTree>
    <p:extLst>
      <p:ext uri="{BB962C8B-B14F-4D97-AF65-F5344CB8AC3E}">
        <p14:creationId xmlns:p14="http://schemas.microsoft.com/office/powerpoint/2010/main" val="519918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384" y="358216"/>
            <a:ext cx="6447501" cy="990600"/>
          </a:xfrm>
        </p:spPr>
        <p:txBody>
          <a:bodyPr/>
          <a:lstStyle/>
          <a:p>
            <a:r>
              <a:rPr lang="en-US" dirty="0"/>
              <a:t>Project </a:t>
            </a:r>
            <a:r>
              <a:rPr lang="en-US" dirty="0" smtClean="0"/>
              <a:t>Timeline (Continued)</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384" y="1126433"/>
            <a:ext cx="6150687" cy="3220279"/>
          </a:xfrm>
          <a:prstGeom prst="rect">
            <a:avLst/>
          </a:prstGeom>
        </p:spPr>
      </p:pic>
    </p:spTree>
    <p:extLst>
      <p:ext uri="{BB962C8B-B14F-4D97-AF65-F5344CB8AC3E}">
        <p14:creationId xmlns:p14="http://schemas.microsoft.com/office/powerpoint/2010/main" val="413983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683971"/>
          </a:xfrm>
        </p:spPr>
        <p:txBody>
          <a:bodyPr/>
          <a:lstStyle/>
          <a:p>
            <a:r>
              <a:rPr lang="en-US" dirty="0" smtClean="0"/>
              <a:t>Implementation:</a:t>
            </a:r>
            <a:endParaRPr lang="en-US" dirty="0"/>
          </a:p>
        </p:txBody>
      </p:sp>
      <p:sp>
        <p:nvSpPr>
          <p:cNvPr id="3" name="Text Placeholder 2"/>
          <p:cNvSpPr>
            <a:spLocks noGrp="1"/>
          </p:cNvSpPr>
          <p:nvPr>
            <p:ph type="body" idx="1"/>
          </p:nvPr>
        </p:nvSpPr>
        <p:spPr>
          <a:xfrm>
            <a:off x="508001" y="1082650"/>
            <a:ext cx="6447501" cy="3448372"/>
          </a:xfrm>
        </p:spPr>
        <p:txBody>
          <a:bodyPr/>
          <a:lstStyle/>
          <a:p>
            <a:r>
              <a:rPr lang="en-US" dirty="0" smtClean="0"/>
              <a:t>Research</a:t>
            </a:r>
            <a:endParaRPr lang="en-US" dirty="0"/>
          </a:p>
          <a:p>
            <a:r>
              <a:rPr lang="en-US" dirty="0"/>
              <a:t>Banana Boats</a:t>
            </a:r>
          </a:p>
          <a:p>
            <a:r>
              <a:rPr lang="en-US" dirty="0"/>
              <a:t>Hydrofoil </a:t>
            </a:r>
            <a:r>
              <a:rPr lang="en-US" dirty="0" smtClean="0"/>
              <a:t>boats</a:t>
            </a:r>
            <a:endParaRPr lang="en-US" dirty="0"/>
          </a:p>
          <a:p>
            <a:r>
              <a:rPr lang="en-US" dirty="0"/>
              <a:t>Catamaran </a:t>
            </a:r>
            <a:r>
              <a:rPr lang="en-US" dirty="0" smtClean="0"/>
              <a:t>Boats</a:t>
            </a:r>
            <a:endParaRPr lang="en-US" dirty="0"/>
          </a:p>
          <a:p>
            <a:r>
              <a:rPr lang="en-US" b="1" dirty="0"/>
              <a:t>Pontoons and its advantages:</a:t>
            </a:r>
          </a:p>
          <a:p>
            <a:pPr>
              <a:buFont typeface="Wingdings" panose="05000000000000000000" pitchFamily="2" charset="2"/>
              <a:buChar char="v"/>
            </a:pPr>
            <a:r>
              <a:rPr lang="en-US" dirty="0" smtClean="0"/>
              <a:t>Ease </a:t>
            </a:r>
            <a:r>
              <a:rPr lang="en-US" dirty="0"/>
              <a:t>of </a:t>
            </a:r>
            <a:r>
              <a:rPr lang="en-US" dirty="0" smtClean="0"/>
              <a:t>Use/Maintenance</a:t>
            </a:r>
          </a:p>
          <a:p>
            <a:pPr>
              <a:buFont typeface="Wingdings" panose="05000000000000000000" pitchFamily="2" charset="2"/>
              <a:buChar char="v"/>
            </a:pPr>
            <a:r>
              <a:rPr lang="en-US" dirty="0"/>
              <a:t>Building Cost and </a:t>
            </a:r>
            <a:r>
              <a:rPr lang="en-US" dirty="0" smtClean="0"/>
              <a:t>Storage</a:t>
            </a:r>
          </a:p>
          <a:p>
            <a:pPr>
              <a:buFont typeface="Wingdings" panose="05000000000000000000" pitchFamily="2" charset="2"/>
              <a:buChar char="v"/>
            </a:pPr>
            <a:r>
              <a:rPr lang="en-US" dirty="0" smtClean="0"/>
              <a:t>Longevity</a:t>
            </a:r>
            <a:endParaRPr lang="en-US" dirty="0"/>
          </a:p>
          <a:p>
            <a:pPr>
              <a:buFont typeface="Wingdings" panose="05000000000000000000" pitchFamily="2" charset="2"/>
              <a:buChar char="v"/>
            </a:pPr>
            <a:endParaRPr lang="en-US" b="1" dirty="0"/>
          </a:p>
          <a:p>
            <a:pPr>
              <a:buFont typeface="Wingdings" panose="05000000000000000000" pitchFamily="2" charset="2"/>
              <a:buChar char="v"/>
            </a:pPr>
            <a:endParaRPr lang="en-US" dirty="0"/>
          </a:p>
        </p:txBody>
      </p:sp>
      <p:pic>
        <p:nvPicPr>
          <p:cNvPr id="4" name="image104.jpg"/>
          <p:cNvPicPr/>
          <p:nvPr/>
        </p:nvPicPr>
        <p:blipFill>
          <a:blip r:embed="rId2"/>
          <a:srcRect/>
          <a:stretch>
            <a:fillRect/>
          </a:stretch>
        </p:blipFill>
        <p:spPr>
          <a:xfrm>
            <a:off x="4725619" y="1082650"/>
            <a:ext cx="1595984" cy="1069860"/>
          </a:xfrm>
          <a:prstGeom prst="rect">
            <a:avLst/>
          </a:prstGeom>
          <a:ln/>
        </p:spPr>
      </p:pic>
      <p:pic>
        <p:nvPicPr>
          <p:cNvPr id="5" name="image78.jpg"/>
          <p:cNvPicPr/>
          <p:nvPr/>
        </p:nvPicPr>
        <p:blipFill>
          <a:blip r:embed="rId3">
            <a:extLst>
              <a:ext uri="{28A0092B-C50C-407E-A947-70E740481C1C}">
                <a14:useLocalDpi xmlns:a14="http://schemas.microsoft.com/office/drawing/2010/main" val="0"/>
              </a:ext>
            </a:extLst>
          </a:blip>
          <a:srcRect/>
          <a:stretch>
            <a:fillRect/>
          </a:stretch>
        </p:blipFill>
        <p:spPr>
          <a:xfrm>
            <a:off x="4725619" y="3422234"/>
            <a:ext cx="1595984" cy="1007656"/>
          </a:xfrm>
          <a:prstGeom prst="rect">
            <a:avLst/>
          </a:prstGeom>
          <a:ln/>
        </p:spPr>
      </p:pic>
      <p:pic>
        <p:nvPicPr>
          <p:cNvPr id="6" name="image106.jpg"/>
          <p:cNvPicPr/>
          <p:nvPr/>
        </p:nvPicPr>
        <p:blipFill>
          <a:blip r:embed="rId4"/>
          <a:srcRect/>
          <a:stretch>
            <a:fillRect/>
          </a:stretch>
        </p:blipFill>
        <p:spPr>
          <a:xfrm>
            <a:off x="4725619" y="2295696"/>
            <a:ext cx="1595984" cy="1126538"/>
          </a:xfrm>
          <a:prstGeom prst="rect">
            <a:avLst/>
          </a:prstGeom>
          <a:ln/>
        </p:spPr>
      </p:pic>
    </p:spTree>
    <p:extLst>
      <p:ext uri="{BB962C8B-B14F-4D97-AF65-F5344CB8AC3E}">
        <p14:creationId xmlns:p14="http://schemas.microsoft.com/office/powerpoint/2010/main" val="3125785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2" cy="596189"/>
          </a:xfrm>
        </p:spPr>
        <p:txBody>
          <a:bodyPr/>
          <a:lstStyle/>
          <a:p>
            <a:r>
              <a:rPr lang="en-US" b="1" dirty="0"/>
              <a:t>Implementation of Task 2.</a:t>
            </a:r>
            <a:br>
              <a:rPr lang="en-US" b="1" dirty="0"/>
            </a:br>
            <a:endParaRPr lang="en-US" dirty="0"/>
          </a:p>
        </p:txBody>
      </p:sp>
      <p:sp>
        <p:nvSpPr>
          <p:cNvPr id="3" name="Text Placeholder 2"/>
          <p:cNvSpPr>
            <a:spLocks noGrp="1"/>
          </p:cNvSpPr>
          <p:nvPr>
            <p:ph type="body" idx="1"/>
          </p:nvPr>
        </p:nvSpPr>
        <p:spPr>
          <a:xfrm>
            <a:off x="524685" y="1058391"/>
            <a:ext cx="3138026" cy="2910579"/>
          </a:xfrm>
        </p:spPr>
        <p:txBody>
          <a:bodyPr/>
          <a:lstStyle/>
          <a:p>
            <a:r>
              <a:rPr lang="en-US" b="1" dirty="0"/>
              <a:t>Earlier designs:</a:t>
            </a:r>
          </a:p>
          <a:p>
            <a:endParaRPr lang="en-US" dirty="0"/>
          </a:p>
        </p:txBody>
      </p:sp>
      <p:sp>
        <p:nvSpPr>
          <p:cNvPr id="4" name="Text Placeholder 3"/>
          <p:cNvSpPr>
            <a:spLocks noGrp="1"/>
          </p:cNvSpPr>
          <p:nvPr>
            <p:ph type="body" idx="2"/>
          </p:nvPr>
        </p:nvSpPr>
        <p:spPr/>
        <p:txBody>
          <a:bodyPr/>
          <a:lstStyle/>
          <a:p>
            <a:pPr marL="160020" indent="0">
              <a:buNone/>
            </a:pPr>
            <a:r>
              <a:rPr lang="en-US" dirty="0" smtClean="0"/>
              <a:t>Pros:</a:t>
            </a:r>
          </a:p>
          <a:p>
            <a:pPr marL="388620" indent="-228600">
              <a:buFont typeface="+mj-lt"/>
              <a:buAutoNum type="arabicPeriod"/>
            </a:pPr>
            <a:r>
              <a:rPr lang="en-US" sz="1000" dirty="0" smtClean="0">
                <a:latin typeface="Times New Roman" panose="02020603050405020304" pitchFamily="18" charset="0"/>
                <a:cs typeface="Times New Roman" panose="02020603050405020304" pitchFamily="18" charset="0"/>
              </a:rPr>
              <a:t>The </a:t>
            </a:r>
            <a:r>
              <a:rPr lang="en-US" sz="1000" dirty="0">
                <a:latin typeface="Times New Roman" panose="02020603050405020304" pitchFamily="18" charset="0"/>
                <a:cs typeface="Times New Roman" panose="02020603050405020304" pitchFamily="18" charset="0"/>
              </a:rPr>
              <a:t>frame is very light.</a:t>
            </a:r>
          </a:p>
          <a:p>
            <a:pPr marL="388620" indent="-228600">
              <a:buFont typeface="+mj-lt"/>
              <a:buAutoNum type="arabicPeriod"/>
            </a:pPr>
            <a:r>
              <a:rPr lang="en-US" sz="1000" dirty="0" smtClean="0">
                <a:latin typeface="Times New Roman" panose="02020603050405020304" pitchFamily="18" charset="0"/>
                <a:cs typeface="Times New Roman" panose="02020603050405020304" pitchFamily="18" charset="0"/>
              </a:rPr>
              <a:t>The </a:t>
            </a:r>
            <a:r>
              <a:rPr lang="en-US" sz="1000" dirty="0">
                <a:latin typeface="Times New Roman" panose="02020603050405020304" pitchFamily="18" charset="0"/>
                <a:cs typeface="Times New Roman" panose="02020603050405020304" pitchFamily="18" charset="0"/>
              </a:rPr>
              <a:t>pontoons are also very light.</a:t>
            </a:r>
          </a:p>
          <a:p>
            <a:pPr marL="388620" indent="-228600">
              <a:buFont typeface="+mj-lt"/>
              <a:buAutoNum type="arabicPeriod"/>
            </a:pPr>
            <a:r>
              <a:rPr lang="en-US" sz="1000" dirty="0" smtClean="0">
                <a:latin typeface="Times New Roman" panose="02020603050405020304" pitchFamily="18" charset="0"/>
                <a:cs typeface="Times New Roman" panose="02020603050405020304" pitchFamily="18" charset="0"/>
              </a:rPr>
              <a:t>This </a:t>
            </a:r>
            <a:r>
              <a:rPr lang="en-US" sz="1000" dirty="0">
                <a:latin typeface="Times New Roman" panose="02020603050405020304" pitchFamily="18" charset="0"/>
                <a:cs typeface="Times New Roman" panose="02020603050405020304" pitchFamily="18" charset="0"/>
              </a:rPr>
              <a:t>is cost-efficient.</a:t>
            </a:r>
          </a:p>
          <a:p>
            <a:pPr marL="388620" indent="-228600">
              <a:buFont typeface="+mj-lt"/>
              <a:buAutoNum type="arabicPeriod"/>
            </a:pPr>
            <a:r>
              <a:rPr lang="en-US" sz="1000" dirty="0" smtClean="0">
                <a:latin typeface="Times New Roman" panose="02020603050405020304" pitchFamily="18" charset="0"/>
                <a:cs typeface="Times New Roman" panose="02020603050405020304" pitchFamily="18" charset="0"/>
              </a:rPr>
              <a:t>The </a:t>
            </a:r>
            <a:r>
              <a:rPr lang="en-US" sz="1000" dirty="0">
                <a:latin typeface="Times New Roman" panose="02020603050405020304" pitchFamily="18" charset="0"/>
                <a:cs typeface="Times New Roman" panose="02020603050405020304" pitchFamily="18" charset="0"/>
              </a:rPr>
              <a:t>parts can be re-assembled for storage.</a:t>
            </a:r>
          </a:p>
          <a:p>
            <a:pPr marL="388620" indent="-228600">
              <a:buFont typeface="+mj-lt"/>
              <a:buAutoNum type="arabicPeriod"/>
            </a:pPr>
            <a:r>
              <a:rPr lang="en-US" sz="1000" dirty="0" smtClean="0">
                <a:latin typeface="Times New Roman" panose="02020603050405020304" pitchFamily="18" charset="0"/>
                <a:cs typeface="Times New Roman" panose="02020603050405020304" pitchFamily="18" charset="0"/>
              </a:rPr>
              <a:t>Malleable </a:t>
            </a:r>
            <a:r>
              <a:rPr lang="en-US" sz="1000" dirty="0">
                <a:latin typeface="Times New Roman" panose="02020603050405020304" pitchFamily="18" charset="0"/>
                <a:cs typeface="Times New Roman" panose="02020603050405020304" pitchFamily="18" charset="0"/>
              </a:rPr>
              <a:t>parts</a:t>
            </a:r>
            <a:r>
              <a:rPr lang="en-US" sz="1000" dirty="0" smtClean="0">
                <a:latin typeface="Times New Roman" panose="02020603050405020304" pitchFamily="18" charset="0"/>
                <a:cs typeface="Times New Roman" panose="02020603050405020304" pitchFamily="18" charset="0"/>
              </a:rPr>
              <a:t>.</a:t>
            </a:r>
          </a:p>
          <a:p>
            <a:pPr marL="160020" indent="0">
              <a:buNone/>
            </a:pPr>
            <a:r>
              <a:rPr lang="en-US" dirty="0" smtClean="0"/>
              <a:t>Cons:</a:t>
            </a:r>
          </a:p>
          <a:p>
            <a:pPr marL="502920" indent="-342900">
              <a:buFont typeface="+mj-lt"/>
              <a:buAutoNum type="arabicPeriod"/>
            </a:pPr>
            <a:r>
              <a:rPr lang="en-US" sz="1000" dirty="0">
                <a:latin typeface="Times New Roman" panose="02020603050405020304" pitchFamily="18" charset="0"/>
                <a:cs typeface="Times New Roman" panose="02020603050405020304" pitchFamily="18" charset="0"/>
              </a:rPr>
              <a:t>Lack of </a:t>
            </a:r>
            <a:r>
              <a:rPr lang="en-US" sz="1000" dirty="0" smtClean="0">
                <a:latin typeface="Times New Roman" panose="02020603050405020304" pitchFamily="18" charset="0"/>
                <a:cs typeface="Times New Roman" panose="02020603050405020304" pitchFamily="18" charset="0"/>
              </a:rPr>
              <a:t>storage</a:t>
            </a:r>
          </a:p>
          <a:p>
            <a:pPr marL="502920" indent="-342900">
              <a:buFont typeface="+mj-lt"/>
              <a:buAutoNum type="arabicPeriod"/>
            </a:pPr>
            <a:r>
              <a:rPr lang="en-US" sz="1000" dirty="0">
                <a:latin typeface="Times New Roman" panose="02020603050405020304" pitchFamily="18" charset="0"/>
                <a:cs typeface="Times New Roman" panose="02020603050405020304" pitchFamily="18" charset="0"/>
              </a:rPr>
              <a:t>Shallow ends collection</a:t>
            </a:r>
          </a:p>
          <a:p>
            <a:pPr marL="160020" indent="0">
              <a:buNone/>
            </a:pPr>
            <a:endParaRPr lang="en-US" dirty="0"/>
          </a:p>
        </p:txBody>
      </p:sp>
      <p:pic>
        <p:nvPicPr>
          <p:cNvPr id="5" name="image108.png"/>
          <p:cNvPicPr/>
          <p:nvPr/>
        </p:nvPicPr>
        <p:blipFill>
          <a:blip r:embed="rId2"/>
          <a:srcRect/>
          <a:stretch>
            <a:fillRect/>
          </a:stretch>
        </p:blipFill>
        <p:spPr>
          <a:xfrm>
            <a:off x="638975" y="1568800"/>
            <a:ext cx="1068018" cy="1506932"/>
          </a:xfrm>
          <a:prstGeom prst="rect">
            <a:avLst/>
          </a:prstGeom>
          <a:ln/>
          <a:effectLst>
            <a:outerShdw blurRad="50800" dist="50800" dir="5400000" algn="ctr" rotWithShape="0">
              <a:schemeClr val="bg2"/>
            </a:outerShdw>
            <a:softEdge rad="0"/>
          </a:effectLst>
        </p:spPr>
      </p:pic>
      <p:pic>
        <p:nvPicPr>
          <p:cNvPr id="6" name="image107.png"/>
          <p:cNvPicPr/>
          <p:nvPr/>
        </p:nvPicPr>
        <p:blipFill>
          <a:blip r:embed="rId3"/>
          <a:srcRect/>
          <a:stretch>
            <a:fillRect/>
          </a:stretch>
        </p:blipFill>
        <p:spPr>
          <a:xfrm rot="10800000">
            <a:off x="1796376" y="1587397"/>
            <a:ext cx="1152221" cy="1506932"/>
          </a:xfrm>
          <a:prstGeom prst="rect">
            <a:avLst/>
          </a:prstGeom>
          <a:ln/>
          <a:effectLst>
            <a:outerShdw blurRad="50800" dist="50800" dir="5400000" algn="ctr" rotWithShape="0">
              <a:schemeClr val="tx1">
                <a:alpha val="63000"/>
              </a:schemeClr>
            </a:outerShdw>
          </a:effectLst>
        </p:spPr>
      </p:pic>
      <p:pic>
        <p:nvPicPr>
          <p:cNvPr id="7" name="image112.jpg"/>
          <p:cNvPicPr/>
          <p:nvPr/>
        </p:nvPicPr>
        <p:blipFill>
          <a:blip r:embed="rId4"/>
          <a:srcRect/>
          <a:stretch>
            <a:fillRect/>
          </a:stretch>
        </p:blipFill>
        <p:spPr>
          <a:xfrm rot="5400000">
            <a:off x="392695" y="3434961"/>
            <a:ext cx="1560578" cy="1068018"/>
          </a:xfrm>
          <a:prstGeom prst="rect">
            <a:avLst/>
          </a:prstGeom>
          <a:ln/>
          <a:effectLst>
            <a:reflection stA="55000" endPos="3000" dist="50800" dir="5400000" sy="-100000" algn="bl" rotWithShape="0"/>
          </a:effectLst>
        </p:spPr>
      </p:pic>
      <p:pic>
        <p:nvPicPr>
          <p:cNvPr id="8" name="image115.jpg"/>
          <p:cNvPicPr/>
          <p:nvPr/>
        </p:nvPicPr>
        <p:blipFill>
          <a:blip r:embed="rId5"/>
          <a:srcRect/>
          <a:stretch>
            <a:fillRect/>
          </a:stretch>
        </p:blipFill>
        <p:spPr>
          <a:xfrm>
            <a:off x="1778125" y="3188681"/>
            <a:ext cx="1188721" cy="1560578"/>
          </a:xfrm>
          <a:prstGeom prst="rect">
            <a:avLst/>
          </a:prstGeom>
          <a:ln/>
        </p:spPr>
      </p:pic>
    </p:spTree>
    <p:extLst>
      <p:ext uri="{BB962C8B-B14F-4D97-AF65-F5344CB8AC3E}">
        <p14:creationId xmlns:p14="http://schemas.microsoft.com/office/powerpoint/2010/main" val="2206501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632460"/>
          </a:xfrm>
        </p:spPr>
        <p:txBody>
          <a:bodyPr/>
          <a:lstStyle/>
          <a:p>
            <a:r>
              <a:rPr lang="en-US" dirty="0" smtClean="0"/>
              <a:t>Final design</a:t>
            </a:r>
            <a:endParaRPr lang="en-US" dirty="0"/>
          </a:p>
        </p:txBody>
      </p:sp>
      <p:sp>
        <p:nvSpPr>
          <p:cNvPr id="3" name="Text Placeholder 2"/>
          <p:cNvSpPr>
            <a:spLocks noGrp="1"/>
          </p:cNvSpPr>
          <p:nvPr>
            <p:ph type="body" idx="1"/>
          </p:nvPr>
        </p:nvSpPr>
        <p:spPr>
          <a:xfrm>
            <a:off x="508001" y="1089660"/>
            <a:ext cx="6447501" cy="2910580"/>
          </a:xfrm>
        </p:spPr>
        <p:txBody>
          <a:bodyPr/>
          <a:lstStyle/>
          <a:p>
            <a:r>
              <a:rPr lang="en-US" dirty="0" smtClean="0"/>
              <a:t>The 2-D drawings for the final design are as following</a:t>
            </a:r>
          </a:p>
          <a:p>
            <a:pPr marL="16002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1181063" y="1637489"/>
            <a:ext cx="1447874" cy="178444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3152735" y="2164566"/>
            <a:ext cx="1543129" cy="73028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5782459" y="1649554"/>
            <a:ext cx="850944" cy="1790792"/>
          </a:xfrm>
          <a:prstGeom prst="rect">
            <a:avLst/>
          </a:prstGeom>
        </p:spPr>
      </p:pic>
    </p:spTree>
    <p:extLst>
      <p:ext uri="{BB962C8B-B14F-4D97-AF65-F5344CB8AC3E}">
        <p14:creationId xmlns:p14="http://schemas.microsoft.com/office/powerpoint/2010/main" val="2789942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705917"/>
          </a:xfrm>
        </p:spPr>
        <p:txBody>
          <a:bodyPr/>
          <a:lstStyle/>
          <a:p>
            <a:r>
              <a:rPr lang="en-US" b="1" dirty="0"/>
              <a:t>Implementation of Task </a:t>
            </a:r>
            <a:r>
              <a:rPr lang="en-US" b="1" dirty="0" smtClean="0"/>
              <a:t>3</a:t>
            </a:r>
            <a:br>
              <a:rPr lang="en-US" b="1" dirty="0" smtClean="0"/>
            </a:br>
            <a:r>
              <a:rPr lang="en-US" b="1" dirty="0" smtClean="0"/>
              <a:t>.</a:t>
            </a:r>
            <a:endParaRPr lang="en-US" dirty="0"/>
          </a:p>
        </p:txBody>
      </p:sp>
      <p:sp>
        <p:nvSpPr>
          <p:cNvPr id="3" name="Text Placeholder 2"/>
          <p:cNvSpPr>
            <a:spLocks noGrp="1"/>
          </p:cNvSpPr>
          <p:nvPr>
            <p:ph type="body" idx="1"/>
          </p:nvPr>
        </p:nvSpPr>
        <p:spPr>
          <a:xfrm>
            <a:off x="508001" y="1071802"/>
            <a:ext cx="6447501" cy="2910580"/>
          </a:xfrm>
        </p:spPr>
        <p:txBody>
          <a:bodyPr/>
          <a:lstStyle/>
          <a:p>
            <a:r>
              <a:rPr lang="en-US" sz="1800" dirty="0" smtClean="0">
                <a:latin typeface="Times New Roman" panose="02020603050405020304" pitchFamily="18" charset="0"/>
                <a:cs typeface="Times New Roman" panose="02020603050405020304" pitchFamily="18" charset="0"/>
              </a:rPr>
              <a:t>Calculate Volume</a:t>
            </a:r>
          </a:p>
          <a:p>
            <a:r>
              <a:rPr lang="en-US" sz="1800" dirty="0" smtClean="0">
                <a:latin typeface="Times New Roman" panose="02020603050405020304" pitchFamily="18" charset="0"/>
                <a:cs typeface="Times New Roman" panose="02020603050405020304" pitchFamily="18" charset="0"/>
              </a:rPr>
              <a:t>Calculate mass</a:t>
            </a:r>
          </a:p>
          <a:p>
            <a:pPr marL="160020" indent="0">
              <a:buNone/>
            </a:pPr>
            <a:endParaRPr lang="en-US" dirty="0"/>
          </a:p>
        </p:txBody>
      </p:sp>
    </p:spTree>
    <p:extLst>
      <p:ext uri="{BB962C8B-B14F-4D97-AF65-F5344CB8AC3E}">
        <p14:creationId xmlns:p14="http://schemas.microsoft.com/office/powerpoint/2010/main" val="373416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Volume table</a:t>
            </a:r>
            <a:endParaRPr lang="en-US"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88683616"/>
                  </p:ext>
                </p:extLst>
              </p:nvPr>
            </p:nvGraphicFramePr>
            <p:xfrm>
              <a:off x="508001" y="1159583"/>
              <a:ext cx="6232552" cy="2910585"/>
            </p:xfrm>
            <a:graphic>
              <a:graphicData uri="http://schemas.openxmlformats.org/drawingml/2006/table">
                <a:tbl>
                  <a:tblPr firstRow="1" firstCol="1" bandRow="1">
                    <a:tableStyleId>{5C22544A-7EE6-4342-B048-85BDC9FD1C3A}</a:tableStyleId>
                  </a:tblPr>
                  <a:tblGrid>
                    <a:gridCol w="3116276">
                      <a:extLst>
                        <a:ext uri="{9D8B030D-6E8A-4147-A177-3AD203B41FA5}">
                          <a16:colId xmlns:a16="http://schemas.microsoft.com/office/drawing/2014/main" val="20000"/>
                        </a:ext>
                      </a:extLst>
                    </a:gridCol>
                    <a:gridCol w="3116276">
                      <a:extLst>
                        <a:ext uri="{9D8B030D-6E8A-4147-A177-3AD203B41FA5}">
                          <a16:colId xmlns:a16="http://schemas.microsoft.com/office/drawing/2014/main" val="20001"/>
                        </a:ext>
                      </a:extLst>
                    </a:gridCol>
                  </a:tblGrid>
                  <a:tr h="218184">
                    <a:tc>
                      <a:txBody>
                        <a:bodyPr/>
                        <a:lstStyle/>
                        <a:p>
                          <a:pPr algn="just"/>
                          <a:r>
                            <a:rPr lang="en-US" sz="1000">
                              <a:effectLst/>
                            </a:rPr>
                            <a:t>Parts</a:t>
                          </a:r>
                          <a:endParaRPr lang="en-US" sz="1000">
                            <a:effectLst/>
                            <a:latin typeface="Times New Roman" panose="02020603050405020304" pitchFamily="18" charset="0"/>
                          </a:endParaRPr>
                        </a:p>
                      </a:txBody>
                      <a:tcPr marL="68580" marR="68580" marT="0" marB="0"/>
                    </a:tc>
                    <a:tc>
                      <a:txBody>
                        <a:bodyPr/>
                        <a:lstStyle/>
                        <a:p>
                          <a:pPr algn="just"/>
                          <a:r>
                            <a:rPr lang="en-US" sz="1000">
                              <a:effectLst/>
                            </a:rPr>
                            <a:t>Volume</a:t>
                          </a:r>
                          <a:endParaRPr lang="en-US" sz="1000">
                            <a:effectLst/>
                            <a:latin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23094">
                    <a:tc>
                      <a:txBody>
                        <a:bodyPr/>
                        <a:lstStyle/>
                        <a:p>
                          <a:pPr algn="just"/>
                          <a:r>
                            <a:rPr lang="en-US" sz="1000">
                              <a:effectLst/>
                            </a:rPr>
                            <a:t>Half Cylinder</a:t>
                          </a:r>
                          <a:endParaRPr lang="en-US" sz="1000">
                            <a:effectLst/>
                            <a:latin typeface="Times New Roman" panose="02020603050405020304" pitchFamily="18" charset="0"/>
                          </a:endParaRPr>
                        </a:p>
                      </a:txBody>
                      <a:tcPr marL="68580" marR="68580" marT="0" marB="0"/>
                    </a:tc>
                    <a:tc>
                      <a:txBody>
                        <a:bodyPr/>
                        <a:lstStyle/>
                        <a:p>
                          <a:pPr algn="just"/>
                          <a14:m>
                            <m:oMathPara xmlns:m="http://schemas.openxmlformats.org/officeDocument/2006/math">
                              <m:oMathParaPr>
                                <m:jc m:val="centerGroup"/>
                              </m:oMathParaPr>
                              <m:oMath xmlns:m="http://schemas.openxmlformats.org/officeDocument/2006/math">
                                <m:r>
                                  <a:rPr lang="en-US" sz="1000">
                                    <a:effectLst/>
                                    <a:latin typeface="Cambria Math" panose="02040503050406030204" pitchFamily="18" charset="0"/>
                                  </a:rPr>
                                  <m:t>0.48426 </m:t>
                                </m:r>
                                <m:sSup>
                                  <m:sSupPr>
                                    <m:ctrlPr>
                                      <a:rPr lang="en-US" sz="1000" i="1">
                                        <a:effectLst/>
                                        <a:latin typeface="Cambria Math" panose="02040503050406030204" pitchFamily="18" charset="0"/>
                                      </a:rPr>
                                    </m:ctrlPr>
                                  </m:sSupPr>
                                  <m:e>
                                    <m:r>
                                      <a:rPr lang="en-US" sz="1000">
                                        <a:effectLst/>
                                        <a:latin typeface="Cambria Math" panose="02040503050406030204" pitchFamily="18" charset="0"/>
                                      </a:rPr>
                                      <m:t>𝑚</m:t>
                                    </m:r>
                                  </m:e>
                                  <m:sup>
                                    <m:r>
                                      <a:rPr lang="en-US" sz="1000">
                                        <a:effectLst/>
                                        <a:latin typeface="Cambria Math" panose="02040503050406030204" pitchFamily="18" charset="0"/>
                                      </a:rPr>
                                      <m:t>3</m:t>
                                    </m:r>
                                  </m:sup>
                                </m:sSup>
                              </m:oMath>
                            </m:oMathPara>
                          </a14:m>
                          <a:endParaRPr lang="en-US" sz="1000">
                            <a:effectLst/>
                            <a:latin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23094">
                    <a:tc>
                      <a:txBody>
                        <a:bodyPr/>
                        <a:lstStyle/>
                        <a:p>
                          <a:pPr algn="just"/>
                          <a:r>
                            <a:rPr lang="en-US" sz="1000">
                              <a:effectLst/>
                            </a:rPr>
                            <a:t>Front Cone</a:t>
                          </a:r>
                          <a:endParaRPr lang="en-US" sz="1000">
                            <a:effectLst/>
                            <a:latin typeface="Times New Roman" panose="02020603050405020304" pitchFamily="18" charset="0"/>
                          </a:endParaRPr>
                        </a:p>
                      </a:txBody>
                      <a:tcPr marL="68580" marR="68580" marT="0" marB="0"/>
                    </a:tc>
                    <a:tc>
                      <a:txBody>
                        <a:bodyPr/>
                        <a:lstStyle/>
                        <a:p>
                          <a:pPr algn="just"/>
                          <a14:m>
                            <m:oMathPara xmlns:m="http://schemas.openxmlformats.org/officeDocument/2006/math">
                              <m:oMathParaPr>
                                <m:jc m:val="centerGroup"/>
                              </m:oMathParaPr>
                              <m:oMath xmlns:m="http://schemas.openxmlformats.org/officeDocument/2006/math">
                                <m:r>
                                  <a:rPr lang="en-US" sz="1000">
                                    <a:effectLst/>
                                    <a:latin typeface="Cambria Math" panose="02040503050406030204" pitchFamily="18" charset="0"/>
                                  </a:rPr>
                                  <m:t>0.00632 </m:t>
                                </m:r>
                                <m:sSup>
                                  <m:sSupPr>
                                    <m:ctrlPr>
                                      <a:rPr lang="en-US" sz="1000" i="1">
                                        <a:effectLst/>
                                        <a:latin typeface="Cambria Math" panose="02040503050406030204" pitchFamily="18" charset="0"/>
                                      </a:rPr>
                                    </m:ctrlPr>
                                  </m:sSupPr>
                                  <m:e>
                                    <m:r>
                                      <a:rPr lang="en-US" sz="1000">
                                        <a:effectLst/>
                                        <a:latin typeface="Cambria Math" panose="02040503050406030204" pitchFamily="18" charset="0"/>
                                      </a:rPr>
                                      <m:t>𝑚</m:t>
                                    </m:r>
                                  </m:e>
                                  <m:sup>
                                    <m:r>
                                      <a:rPr lang="en-US" sz="1000">
                                        <a:effectLst/>
                                        <a:latin typeface="Cambria Math" panose="02040503050406030204" pitchFamily="18" charset="0"/>
                                      </a:rPr>
                                      <m:t>3</m:t>
                                    </m:r>
                                  </m:sup>
                                </m:sSup>
                              </m:oMath>
                            </m:oMathPara>
                          </a14:m>
                          <a:endParaRPr lang="en-US" sz="1000">
                            <a:effectLst/>
                            <a:latin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23094">
                    <a:tc>
                      <a:txBody>
                        <a:bodyPr/>
                        <a:lstStyle/>
                        <a:p>
                          <a:pPr algn="just"/>
                          <a:r>
                            <a:rPr lang="en-US" sz="1000">
                              <a:effectLst/>
                            </a:rPr>
                            <a:t>Wooden Cubes</a:t>
                          </a:r>
                          <a:endParaRPr lang="en-US" sz="1000">
                            <a:effectLst/>
                            <a:latin typeface="Times New Roman" panose="02020603050405020304" pitchFamily="18" charset="0"/>
                          </a:endParaRPr>
                        </a:p>
                      </a:txBody>
                      <a:tcPr marL="68580" marR="68580" marT="0" marB="0"/>
                    </a:tc>
                    <a:tc>
                      <a:txBody>
                        <a:bodyPr/>
                        <a:lstStyle/>
                        <a:p>
                          <a:pPr algn="just"/>
                          <a14:m>
                            <m:oMathPara xmlns:m="http://schemas.openxmlformats.org/officeDocument/2006/math">
                              <m:oMathParaPr>
                                <m:jc m:val="centerGroup"/>
                              </m:oMathParaPr>
                              <m:oMath xmlns:m="http://schemas.openxmlformats.org/officeDocument/2006/math">
                                <m:r>
                                  <a:rPr lang="en-US" sz="1000">
                                    <a:effectLst/>
                                    <a:latin typeface="Cambria Math" panose="02040503050406030204" pitchFamily="18" charset="0"/>
                                  </a:rPr>
                                  <m:t>0.000678 </m:t>
                                </m:r>
                                <m:sSup>
                                  <m:sSupPr>
                                    <m:ctrlPr>
                                      <a:rPr lang="en-US" sz="1000" i="1">
                                        <a:effectLst/>
                                        <a:latin typeface="Cambria Math" panose="02040503050406030204" pitchFamily="18" charset="0"/>
                                      </a:rPr>
                                    </m:ctrlPr>
                                  </m:sSupPr>
                                  <m:e>
                                    <m:r>
                                      <a:rPr lang="en-US" sz="1000">
                                        <a:effectLst/>
                                        <a:latin typeface="Cambria Math" panose="02040503050406030204" pitchFamily="18" charset="0"/>
                                      </a:rPr>
                                      <m:t>𝑚</m:t>
                                    </m:r>
                                  </m:e>
                                  <m:sup>
                                    <m:r>
                                      <a:rPr lang="en-US" sz="1000">
                                        <a:effectLst/>
                                        <a:latin typeface="Cambria Math" panose="02040503050406030204" pitchFamily="18" charset="0"/>
                                      </a:rPr>
                                      <m:t>3</m:t>
                                    </m:r>
                                  </m:sup>
                                </m:sSup>
                              </m:oMath>
                            </m:oMathPara>
                          </a14:m>
                          <a:endParaRPr lang="en-US" sz="1000">
                            <a:effectLst/>
                            <a:latin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223094">
                    <a:tc>
                      <a:txBody>
                        <a:bodyPr/>
                        <a:lstStyle/>
                        <a:p>
                          <a:pPr algn="just"/>
                          <a:r>
                            <a:rPr lang="en-US" sz="1000">
                              <a:effectLst/>
                            </a:rPr>
                            <a:t>Rectangular blocks</a:t>
                          </a:r>
                          <a:endParaRPr lang="en-US" sz="1000">
                            <a:effectLst/>
                            <a:latin typeface="Times New Roman" panose="02020603050405020304" pitchFamily="18" charset="0"/>
                          </a:endParaRPr>
                        </a:p>
                      </a:txBody>
                      <a:tcPr marL="68580" marR="68580" marT="0" marB="0"/>
                    </a:tc>
                    <a:tc>
                      <a:txBody>
                        <a:bodyPr/>
                        <a:lstStyle/>
                        <a:p>
                          <a:pPr algn="just"/>
                          <a14:m>
                            <m:oMathPara xmlns:m="http://schemas.openxmlformats.org/officeDocument/2006/math">
                              <m:oMathParaPr>
                                <m:jc m:val="centerGroup"/>
                              </m:oMathParaPr>
                              <m:oMath xmlns:m="http://schemas.openxmlformats.org/officeDocument/2006/math">
                                <m:r>
                                  <a:rPr lang="en-US" sz="1000">
                                    <a:effectLst/>
                                    <a:latin typeface="Cambria Math" panose="02040503050406030204" pitchFamily="18" charset="0"/>
                                  </a:rPr>
                                  <m:t>0.0272 </m:t>
                                </m:r>
                                <m:sSup>
                                  <m:sSupPr>
                                    <m:ctrlPr>
                                      <a:rPr lang="en-US" sz="1000" i="1">
                                        <a:effectLst/>
                                        <a:latin typeface="Cambria Math" panose="02040503050406030204" pitchFamily="18" charset="0"/>
                                      </a:rPr>
                                    </m:ctrlPr>
                                  </m:sSupPr>
                                  <m:e>
                                    <m:r>
                                      <a:rPr lang="en-US" sz="1000">
                                        <a:effectLst/>
                                        <a:latin typeface="Cambria Math" panose="02040503050406030204" pitchFamily="18" charset="0"/>
                                      </a:rPr>
                                      <m:t>𝑚</m:t>
                                    </m:r>
                                  </m:e>
                                  <m:sup>
                                    <m:r>
                                      <a:rPr lang="en-US" sz="1000">
                                        <a:effectLst/>
                                        <a:latin typeface="Cambria Math" panose="02040503050406030204" pitchFamily="18" charset="0"/>
                                      </a:rPr>
                                      <m:t>3</m:t>
                                    </m:r>
                                  </m:sup>
                                </m:sSup>
                              </m:oMath>
                            </m:oMathPara>
                          </a14:m>
                          <a:endParaRPr lang="en-US" sz="1000">
                            <a:effectLst/>
                            <a:latin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223094">
                    <a:tc>
                      <a:txBody>
                        <a:bodyPr/>
                        <a:lstStyle/>
                        <a:p>
                          <a:pPr algn="just"/>
                          <a:r>
                            <a:rPr lang="en-US" sz="1000">
                              <a:effectLst/>
                            </a:rPr>
                            <a:t>PVC 18.5 inch</a:t>
                          </a:r>
                          <a:endParaRPr lang="en-US" sz="1000">
                            <a:effectLst/>
                            <a:latin typeface="Times New Roman" panose="02020603050405020304" pitchFamily="18" charset="0"/>
                          </a:endParaRPr>
                        </a:p>
                      </a:txBody>
                      <a:tcPr marL="68580" marR="68580" marT="0" marB="0"/>
                    </a:tc>
                    <a:tc>
                      <a:txBody>
                        <a:bodyPr/>
                        <a:lstStyle/>
                        <a:p>
                          <a:pPr algn="just"/>
                          <a14:m>
                            <m:oMathPara xmlns:m="http://schemas.openxmlformats.org/officeDocument/2006/math">
                              <m:oMathParaPr>
                                <m:jc m:val="centerGroup"/>
                              </m:oMathParaPr>
                              <m:oMath xmlns:m="http://schemas.openxmlformats.org/officeDocument/2006/math">
                                <m:r>
                                  <a:rPr lang="en-US" sz="1000">
                                    <a:effectLst/>
                                    <a:latin typeface="Cambria Math" panose="02040503050406030204" pitchFamily="18" charset="0"/>
                                  </a:rPr>
                                  <m:t>0.000104 </m:t>
                                </m:r>
                                <m:sSup>
                                  <m:sSupPr>
                                    <m:ctrlPr>
                                      <a:rPr lang="en-US" sz="1000" i="1">
                                        <a:effectLst/>
                                        <a:latin typeface="Cambria Math" panose="02040503050406030204" pitchFamily="18" charset="0"/>
                                      </a:rPr>
                                    </m:ctrlPr>
                                  </m:sSupPr>
                                  <m:e>
                                    <m:r>
                                      <a:rPr lang="en-US" sz="1000">
                                        <a:effectLst/>
                                        <a:latin typeface="Cambria Math" panose="02040503050406030204" pitchFamily="18" charset="0"/>
                                      </a:rPr>
                                      <m:t>𝑚</m:t>
                                    </m:r>
                                  </m:e>
                                  <m:sup>
                                    <m:r>
                                      <a:rPr lang="en-US" sz="1000">
                                        <a:effectLst/>
                                        <a:latin typeface="Cambria Math" panose="02040503050406030204" pitchFamily="18" charset="0"/>
                                      </a:rPr>
                                      <m:t>3</m:t>
                                    </m:r>
                                  </m:sup>
                                </m:sSup>
                              </m:oMath>
                            </m:oMathPara>
                          </a14:m>
                          <a:endParaRPr lang="en-US" sz="1000">
                            <a:effectLst/>
                            <a:latin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223094">
                    <a:tc>
                      <a:txBody>
                        <a:bodyPr/>
                        <a:lstStyle/>
                        <a:p>
                          <a:pPr algn="just"/>
                          <a:r>
                            <a:rPr lang="en-US" sz="1000">
                              <a:effectLst/>
                            </a:rPr>
                            <a:t>PVC 4 inch</a:t>
                          </a:r>
                          <a:endParaRPr lang="en-US" sz="1000">
                            <a:effectLst/>
                            <a:latin typeface="Times New Roman" panose="02020603050405020304" pitchFamily="18" charset="0"/>
                          </a:endParaRPr>
                        </a:p>
                      </a:txBody>
                      <a:tcPr marL="68580" marR="68580" marT="0" marB="0"/>
                    </a:tc>
                    <a:tc>
                      <a:txBody>
                        <a:bodyPr/>
                        <a:lstStyle/>
                        <a:p>
                          <a:pPr algn="just"/>
                          <a14:m>
                            <m:oMathPara xmlns:m="http://schemas.openxmlformats.org/officeDocument/2006/math">
                              <m:oMathParaPr>
                                <m:jc m:val="centerGroup"/>
                              </m:oMathParaPr>
                              <m:oMath xmlns:m="http://schemas.openxmlformats.org/officeDocument/2006/math">
                                <m:r>
                                  <a:rPr lang="en-US" sz="1000">
                                    <a:effectLst/>
                                    <a:latin typeface="Cambria Math" panose="02040503050406030204" pitchFamily="18" charset="0"/>
                                  </a:rPr>
                                  <m:t>0.004468 </m:t>
                                </m:r>
                                <m:sSup>
                                  <m:sSupPr>
                                    <m:ctrlPr>
                                      <a:rPr lang="en-US" sz="1000" i="1">
                                        <a:effectLst/>
                                        <a:latin typeface="Cambria Math" panose="02040503050406030204" pitchFamily="18" charset="0"/>
                                      </a:rPr>
                                    </m:ctrlPr>
                                  </m:sSupPr>
                                  <m:e>
                                    <m:r>
                                      <a:rPr lang="en-US" sz="1000">
                                        <a:effectLst/>
                                        <a:latin typeface="Cambria Math" panose="02040503050406030204" pitchFamily="18" charset="0"/>
                                      </a:rPr>
                                      <m:t>𝑚</m:t>
                                    </m:r>
                                  </m:e>
                                  <m:sup>
                                    <m:r>
                                      <a:rPr lang="en-US" sz="1000">
                                        <a:effectLst/>
                                        <a:latin typeface="Cambria Math" panose="02040503050406030204" pitchFamily="18" charset="0"/>
                                      </a:rPr>
                                      <m:t>3</m:t>
                                    </m:r>
                                  </m:sup>
                                </m:sSup>
                              </m:oMath>
                            </m:oMathPara>
                          </a14:m>
                          <a:endParaRPr lang="en-US" sz="1000">
                            <a:effectLst/>
                            <a:latin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223094">
                    <a:tc>
                      <a:txBody>
                        <a:bodyPr/>
                        <a:lstStyle/>
                        <a:p>
                          <a:pPr algn="just"/>
                          <a:r>
                            <a:rPr lang="en-US" sz="1000">
                              <a:effectLst/>
                            </a:rPr>
                            <a:t>PVC Elbow</a:t>
                          </a:r>
                          <a:endParaRPr lang="en-US" sz="1000">
                            <a:effectLst/>
                            <a:latin typeface="Times New Roman" panose="02020603050405020304" pitchFamily="18" charset="0"/>
                          </a:endParaRPr>
                        </a:p>
                      </a:txBody>
                      <a:tcPr marL="68580" marR="68580" marT="0" marB="0"/>
                    </a:tc>
                    <a:tc>
                      <a:txBody>
                        <a:bodyPr/>
                        <a:lstStyle/>
                        <a:p>
                          <a:pPr algn="just"/>
                          <a14:m>
                            <m:oMathPara xmlns:m="http://schemas.openxmlformats.org/officeDocument/2006/math">
                              <m:oMathParaPr>
                                <m:jc m:val="centerGroup"/>
                              </m:oMathParaPr>
                              <m:oMath xmlns:m="http://schemas.openxmlformats.org/officeDocument/2006/math">
                                <m:r>
                                  <a:rPr lang="en-US" sz="1000">
                                    <a:effectLst/>
                                    <a:latin typeface="Cambria Math" panose="02040503050406030204" pitchFamily="18" charset="0"/>
                                  </a:rPr>
                                  <m:t>0.0000616 </m:t>
                                </m:r>
                                <m:sSup>
                                  <m:sSupPr>
                                    <m:ctrlPr>
                                      <a:rPr lang="en-US" sz="1000" i="1">
                                        <a:effectLst/>
                                        <a:latin typeface="Cambria Math" panose="02040503050406030204" pitchFamily="18" charset="0"/>
                                      </a:rPr>
                                    </m:ctrlPr>
                                  </m:sSupPr>
                                  <m:e>
                                    <m:r>
                                      <a:rPr lang="en-US" sz="1000">
                                        <a:effectLst/>
                                        <a:latin typeface="Cambria Math" panose="02040503050406030204" pitchFamily="18" charset="0"/>
                                      </a:rPr>
                                      <m:t>𝑚</m:t>
                                    </m:r>
                                  </m:e>
                                  <m:sup>
                                    <m:r>
                                      <a:rPr lang="en-US" sz="1000">
                                        <a:effectLst/>
                                        <a:latin typeface="Cambria Math" panose="02040503050406030204" pitchFamily="18" charset="0"/>
                                      </a:rPr>
                                      <m:t>3</m:t>
                                    </m:r>
                                  </m:sup>
                                </m:sSup>
                              </m:oMath>
                            </m:oMathPara>
                          </a14:m>
                          <a:endParaRPr lang="en-US" sz="1000">
                            <a:effectLst/>
                            <a:latin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223094">
                    <a:tc>
                      <a:txBody>
                        <a:bodyPr/>
                        <a:lstStyle/>
                        <a:p>
                          <a:pPr algn="just"/>
                          <a:r>
                            <a:rPr lang="en-US" sz="1000">
                              <a:effectLst/>
                            </a:rPr>
                            <a:t>Aluminum Angle Bar 28 inch</a:t>
                          </a:r>
                          <a:endParaRPr lang="en-US" sz="1000">
                            <a:effectLst/>
                            <a:latin typeface="Times New Roman" panose="02020603050405020304" pitchFamily="18" charset="0"/>
                          </a:endParaRPr>
                        </a:p>
                      </a:txBody>
                      <a:tcPr marL="68580" marR="68580" marT="0" marB="0"/>
                    </a:tc>
                    <a:tc>
                      <a:txBody>
                        <a:bodyPr/>
                        <a:lstStyle/>
                        <a:p>
                          <a:pPr algn="just"/>
                          <a14:m>
                            <m:oMathPara xmlns:m="http://schemas.openxmlformats.org/officeDocument/2006/math">
                              <m:oMathParaPr>
                                <m:jc m:val="centerGroup"/>
                              </m:oMathParaPr>
                              <m:oMath xmlns:m="http://schemas.openxmlformats.org/officeDocument/2006/math">
                                <m:r>
                                  <a:rPr lang="en-US" sz="1000">
                                    <a:effectLst/>
                                    <a:latin typeface="Cambria Math" panose="02040503050406030204" pitchFamily="18" charset="0"/>
                                  </a:rPr>
                                  <m:t>0.0004452 </m:t>
                                </m:r>
                                <m:sSup>
                                  <m:sSupPr>
                                    <m:ctrlPr>
                                      <a:rPr lang="en-US" sz="1000" i="1">
                                        <a:effectLst/>
                                        <a:latin typeface="Cambria Math" panose="02040503050406030204" pitchFamily="18" charset="0"/>
                                      </a:rPr>
                                    </m:ctrlPr>
                                  </m:sSupPr>
                                  <m:e>
                                    <m:r>
                                      <a:rPr lang="en-US" sz="1000">
                                        <a:effectLst/>
                                        <a:latin typeface="Cambria Math" panose="02040503050406030204" pitchFamily="18" charset="0"/>
                                      </a:rPr>
                                      <m:t>𝑚</m:t>
                                    </m:r>
                                  </m:e>
                                  <m:sup>
                                    <m:r>
                                      <a:rPr lang="en-US" sz="1000">
                                        <a:effectLst/>
                                        <a:latin typeface="Cambria Math" panose="02040503050406030204" pitchFamily="18" charset="0"/>
                                      </a:rPr>
                                      <m:t>3</m:t>
                                    </m:r>
                                  </m:sup>
                                </m:sSup>
                              </m:oMath>
                            </m:oMathPara>
                          </a14:m>
                          <a:endParaRPr lang="en-US" sz="1000">
                            <a:effectLst/>
                            <a:latin typeface="Times New Roman" panose="02020603050405020304" pitchFamily="18" charset="0"/>
                          </a:endParaRPr>
                        </a:p>
                      </a:txBody>
                      <a:tcPr marL="68580" marR="68580" marT="0" marB="0"/>
                    </a:tc>
                    <a:extLst>
                      <a:ext uri="{0D108BD9-81ED-4DB2-BD59-A6C34878D82A}">
                        <a16:rowId xmlns:a16="http://schemas.microsoft.com/office/drawing/2014/main" val="10008"/>
                      </a:ext>
                    </a:extLst>
                  </a:tr>
                  <a:tr h="223094">
                    <a:tc>
                      <a:txBody>
                        <a:bodyPr/>
                        <a:lstStyle/>
                        <a:p>
                          <a:pPr algn="just"/>
                          <a:r>
                            <a:rPr lang="en-US" sz="1000">
                              <a:effectLst/>
                            </a:rPr>
                            <a:t>Aluminum Angle Bar 12 inch</a:t>
                          </a:r>
                          <a:endParaRPr lang="en-US" sz="1000">
                            <a:effectLst/>
                            <a:latin typeface="Times New Roman" panose="02020603050405020304" pitchFamily="18" charset="0"/>
                          </a:endParaRPr>
                        </a:p>
                      </a:txBody>
                      <a:tcPr marL="68580" marR="68580" marT="0" marB="0"/>
                    </a:tc>
                    <a:tc>
                      <a:txBody>
                        <a:bodyPr/>
                        <a:lstStyle/>
                        <a:p>
                          <a:pPr algn="just"/>
                          <a14:m>
                            <m:oMathPara xmlns:m="http://schemas.openxmlformats.org/officeDocument/2006/math">
                              <m:oMathParaPr>
                                <m:jc m:val="centerGroup"/>
                              </m:oMathParaPr>
                              <m:oMath xmlns:m="http://schemas.openxmlformats.org/officeDocument/2006/math">
                                <m:r>
                                  <a:rPr lang="en-US" sz="1000">
                                    <a:effectLst/>
                                    <a:latin typeface="Cambria Math" panose="02040503050406030204" pitchFamily="18" charset="0"/>
                                  </a:rPr>
                                  <m:t>0.0001992 </m:t>
                                </m:r>
                                <m:sSup>
                                  <m:sSupPr>
                                    <m:ctrlPr>
                                      <a:rPr lang="en-US" sz="1000" i="1">
                                        <a:effectLst/>
                                        <a:latin typeface="Cambria Math" panose="02040503050406030204" pitchFamily="18" charset="0"/>
                                      </a:rPr>
                                    </m:ctrlPr>
                                  </m:sSupPr>
                                  <m:e>
                                    <m:r>
                                      <a:rPr lang="en-US" sz="1000">
                                        <a:effectLst/>
                                        <a:latin typeface="Cambria Math" panose="02040503050406030204" pitchFamily="18" charset="0"/>
                                      </a:rPr>
                                      <m:t>𝑚</m:t>
                                    </m:r>
                                  </m:e>
                                  <m:sup>
                                    <m:r>
                                      <a:rPr lang="en-US" sz="1000">
                                        <a:effectLst/>
                                        <a:latin typeface="Cambria Math" panose="02040503050406030204" pitchFamily="18" charset="0"/>
                                      </a:rPr>
                                      <m:t>3</m:t>
                                    </m:r>
                                  </m:sup>
                                </m:sSup>
                              </m:oMath>
                            </m:oMathPara>
                          </a14:m>
                          <a:endParaRPr lang="en-US" sz="1000">
                            <a:effectLst/>
                            <a:latin typeface="Times New Roman" panose="02020603050405020304" pitchFamily="18" charset="0"/>
                          </a:endParaRPr>
                        </a:p>
                      </a:txBody>
                      <a:tcPr marL="68580" marR="68580" marT="0" marB="0"/>
                    </a:tc>
                    <a:extLst>
                      <a:ext uri="{0D108BD9-81ED-4DB2-BD59-A6C34878D82A}">
                        <a16:rowId xmlns:a16="http://schemas.microsoft.com/office/drawing/2014/main" val="10009"/>
                      </a:ext>
                    </a:extLst>
                  </a:tr>
                  <a:tr h="223094">
                    <a:tc>
                      <a:txBody>
                        <a:bodyPr/>
                        <a:lstStyle/>
                        <a:p>
                          <a:pPr algn="just"/>
                          <a:r>
                            <a:rPr lang="en-US" sz="1000">
                              <a:effectLst/>
                            </a:rPr>
                            <a:t>Aluminum Box Bar 12 inch</a:t>
                          </a:r>
                          <a:endParaRPr lang="en-US" sz="1000">
                            <a:effectLst/>
                            <a:latin typeface="Times New Roman" panose="02020603050405020304" pitchFamily="18" charset="0"/>
                          </a:endParaRPr>
                        </a:p>
                      </a:txBody>
                      <a:tcPr marL="68580" marR="68580" marT="0" marB="0"/>
                    </a:tc>
                    <a:tc>
                      <a:txBody>
                        <a:bodyPr/>
                        <a:lstStyle/>
                        <a:p>
                          <a:pPr algn="just"/>
                          <a14:m>
                            <m:oMathPara xmlns:m="http://schemas.openxmlformats.org/officeDocument/2006/math">
                              <m:oMathParaPr>
                                <m:jc m:val="centerGroup"/>
                              </m:oMathParaPr>
                              <m:oMath xmlns:m="http://schemas.openxmlformats.org/officeDocument/2006/math">
                                <m:r>
                                  <a:rPr lang="en-US" sz="1000">
                                    <a:effectLst/>
                                    <a:latin typeface="Cambria Math" panose="02040503050406030204" pitchFamily="18" charset="0"/>
                                  </a:rPr>
                                  <m:t>0.000276 </m:t>
                                </m:r>
                                <m:sSup>
                                  <m:sSupPr>
                                    <m:ctrlPr>
                                      <a:rPr lang="en-US" sz="1000" i="1">
                                        <a:effectLst/>
                                        <a:latin typeface="Cambria Math" panose="02040503050406030204" pitchFamily="18" charset="0"/>
                                      </a:rPr>
                                    </m:ctrlPr>
                                  </m:sSupPr>
                                  <m:e>
                                    <m:r>
                                      <a:rPr lang="en-US" sz="1000">
                                        <a:effectLst/>
                                        <a:latin typeface="Cambria Math" panose="02040503050406030204" pitchFamily="18" charset="0"/>
                                      </a:rPr>
                                      <m:t>𝑚</m:t>
                                    </m:r>
                                  </m:e>
                                  <m:sup>
                                    <m:r>
                                      <a:rPr lang="en-US" sz="1000">
                                        <a:effectLst/>
                                        <a:latin typeface="Cambria Math" panose="02040503050406030204" pitchFamily="18" charset="0"/>
                                      </a:rPr>
                                      <m:t>3</m:t>
                                    </m:r>
                                  </m:sup>
                                </m:sSup>
                              </m:oMath>
                            </m:oMathPara>
                          </a14:m>
                          <a:endParaRPr lang="en-US" sz="1000">
                            <a:effectLst/>
                            <a:latin typeface="Times New Roman" panose="02020603050405020304" pitchFamily="18" charset="0"/>
                          </a:endParaRPr>
                        </a:p>
                      </a:txBody>
                      <a:tcPr marL="68580" marR="68580" marT="0" marB="0"/>
                    </a:tc>
                    <a:extLst>
                      <a:ext uri="{0D108BD9-81ED-4DB2-BD59-A6C34878D82A}">
                        <a16:rowId xmlns:a16="http://schemas.microsoft.com/office/drawing/2014/main" val="10010"/>
                      </a:ext>
                    </a:extLst>
                  </a:tr>
                  <a:tr h="238367">
                    <a:tc>
                      <a:txBody>
                        <a:bodyPr/>
                        <a:lstStyle/>
                        <a:p>
                          <a:pPr algn="just"/>
                          <a:r>
                            <a:rPr lang="en-US" sz="1000">
                              <a:effectLst/>
                            </a:rPr>
                            <a:t>Aluminum Mesh</a:t>
                          </a:r>
                          <a:endParaRPr lang="en-US" sz="1000">
                            <a:effectLst/>
                            <a:latin typeface="Times New Roman" panose="02020603050405020304" pitchFamily="18" charset="0"/>
                          </a:endParaRPr>
                        </a:p>
                      </a:txBody>
                      <a:tcPr marL="68580" marR="68580" marT="0" marB="0"/>
                    </a:tc>
                    <a:tc>
                      <a:txBody>
                        <a:bodyPr/>
                        <a:lstStyle/>
                        <a:p>
                          <a:pPr algn="just"/>
                          <a14:m>
                            <m:oMathPara xmlns:m="http://schemas.openxmlformats.org/officeDocument/2006/math">
                              <m:oMathParaPr>
                                <m:jc m:val="centerGroup"/>
                              </m:oMathParaPr>
                              <m:oMath xmlns:m="http://schemas.openxmlformats.org/officeDocument/2006/math">
                                <m:r>
                                  <a:rPr lang="en-US" sz="1000">
                                    <a:effectLst/>
                                    <a:latin typeface="Cambria Math" panose="02040503050406030204" pitchFamily="18" charset="0"/>
                                  </a:rPr>
                                  <m:t>1.04∗</m:t>
                                </m:r>
                                <m:sSup>
                                  <m:sSupPr>
                                    <m:ctrlPr>
                                      <a:rPr lang="en-US" sz="1000" i="1">
                                        <a:effectLst/>
                                        <a:latin typeface="Cambria Math" panose="02040503050406030204" pitchFamily="18" charset="0"/>
                                      </a:rPr>
                                    </m:ctrlPr>
                                  </m:sSupPr>
                                  <m:e>
                                    <m:r>
                                      <a:rPr lang="en-US" sz="1000">
                                        <a:effectLst/>
                                        <a:latin typeface="Cambria Math" panose="02040503050406030204" pitchFamily="18" charset="0"/>
                                      </a:rPr>
                                      <m:t>10</m:t>
                                    </m:r>
                                  </m:e>
                                  <m:sup>
                                    <m:r>
                                      <a:rPr lang="en-US" sz="1000">
                                        <a:effectLst/>
                                        <a:latin typeface="Cambria Math" panose="02040503050406030204" pitchFamily="18" charset="0"/>
                                      </a:rPr>
                                      <m:t>−6</m:t>
                                    </m:r>
                                  </m:sup>
                                </m:sSup>
                                <m:r>
                                  <a:rPr lang="en-US" sz="1000">
                                    <a:effectLst/>
                                    <a:latin typeface="Cambria Math" panose="02040503050406030204" pitchFamily="18" charset="0"/>
                                  </a:rPr>
                                  <m:t> </m:t>
                                </m:r>
                                <m:sSup>
                                  <m:sSupPr>
                                    <m:ctrlPr>
                                      <a:rPr lang="en-US" sz="1000" i="1">
                                        <a:effectLst/>
                                        <a:latin typeface="Cambria Math" panose="02040503050406030204" pitchFamily="18" charset="0"/>
                                      </a:rPr>
                                    </m:ctrlPr>
                                  </m:sSupPr>
                                  <m:e>
                                    <m:r>
                                      <a:rPr lang="en-US" sz="1000">
                                        <a:effectLst/>
                                        <a:latin typeface="Cambria Math" panose="02040503050406030204" pitchFamily="18" charset="0"/>
                                      </a:rPr>
                                      <m:t>𝑚</m:t>
                                    </m:r>
                                  </m:e>
                                  <m:sup>
                                    <m:r>
                                      <a:rPr lang="en-US" sz="1000">
                                        <a:effectLst/>
                                        <a:latin typeface="Cambria Math" panose="02040503050406030204" pitchFamily="18" charset="0"/>
                                      </a:rPr>
                                      <m:t>3</m:t>
                                    </m:r>
                                  </m:sup>
                                </m:sSup>
                              </m:oMath>
                            </m:oMathPara>
                          </a14:m>
                          <a:endParaRPr lang="en-US" sz="1000">
                            <a:effectLst/>
                            <a:latin typeface="Times New Roman" panose="02020603050405020304" pitchFamily="18" charset="0"/>
                          </a:endParaRPr>
                        </a:p>
                      </a:txBody>
                      <a:tcPr marL="68580" marR="68580" marT="0" marB="0"/>
                    </a:tc>
                    <a:extLst>
                      <a:ext uri="{0D108BD9-81ED-4DB2-BD59-A6C34878D82A}">
                        <a16:rowId xmlns:a16="http://schemas.microsoft.com/office/drawing/2014/main" val="10011"/>
                      </a:ext>
                    </a:extLst>
                  </a:tr>
                  <a:tr h="223094">
                    <a:tc>
                      <a:txBody>
                        <a:bodyPr/>
                        <a:lstStyle/>
                        <a:p>
                          <a:pPr algn="just"/>
                          <a:r>
                            <a:rPr lang="en-US" sz="1000">
                              <a:effectLst/>
                            </a:rPr>
                            <a:t>Total Volume</a:t>
                          </a:r>
                          <a:endParaRPr lang="en-US" sz="1000">
                            <a:effectLst/>
                            <a:latin typeface="Times New Roman" panose="02020603050405020304" pitchFamily="18" charset="0"/>
                          </a:endParaRPr>
                        </a:p>
                      </a:txBody>
                      <a:tcPr marL="68580" marR="68580" marT="0" marB="0"/>
                    </a:tc>
                    <a:tc>
                      <a:txBody>
                        <a:bodyPr/>
                        <a:lstStyle/>
                        <a:p>
                          <a:pPr algn="just"/>
                          <a14:m>
                            <m:oMathPara xmlns:m="http://schemas.openxmlformats.org/officeDocument/2006/math">
                              <m:oMathParaPr>
                                <m:jc m:val="centerGroup"/>
                              </m:oMathParaPr>
                              <m:oMath xmlns:m="http://schemas.openxmlformats.org/officeDocument/2006/math">
                                <m:r>
                                  <a:rPr lang="en-US" sz="1000">
                                    <a:effectLst/>
                                    <a:latin typeface="Cambria Math" panose="02040503050406030204" pitchFamily="18" charset="0"/>
                                  </a:rPr>
                                  <m:t>0.5241304 </m:t>
                                </m:r>
                                <m:sSup>
                                  <m:sSupPr>
                                    <m:ctrlPr>
                                      <a:rPr lang="en-US" sz="1000" i="1">
                                        <a:effectLst/>
                                        <a:latin typeface="Cambria Math" panose="02040503050406030204" pitchFamily="18" charset="0"/>
                                      </a:rPr>
                                    </m:ctrlPr>
                                  </m:sSupPr>
                                  <m:e>
                                    <m:r>
                                      <a:rPr lang="en-US" sz="1000">
                                        <a:effectLst/>
                                        <a:latin typeface="Cambria Math" panose="02040503050406030204" pitchFamily="18" charset="0"/>
                                      </a:rPr>
                                      <m:t>𝑚</m:t>
                                    </m:r>
                                  </m:e>
                                  <m:sup>
                                    <m:r>
                                      <a:rPr lang="en-US" sz="1000">
                                        <a:effectLst/>
                                        <a:latin typeface="Cambria Math" panose="02040503050406030204" pitchFamily="18" charset="0"/>
                                      </a:rPr>
                                      <m:t>3</m:t>
                                    </m:r>
                                  </m:sup>
                                </m:sSup>
                              </m:oMath>
                            </m:oMathPara>
                          </a14:m>
                          <a:endParaRPr lang="en-US" sz="10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10012"/>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88683616"/>
                  </p:ext>
                </p:extLst>
              </p:nvPr>
            </p:nvGraphicFramePr>
            <p:xfrm>
              <a:off x="508001" y="1159583"/>
              <a:ext cx="6232552" cy="2910585"/>
            </p:xfrm>
            <a:graphic>
              <a:graphicData uri="http://schemas.openxmlformats.org/drawingml/2006/table">
                <a:tbl>
                  <a:tblPr firstRow="1" firstCol="1" bandRow="1">
                    <a:tableStyleId>{5C22544A-7EE6-4342-B048-85BDC9FD1C3A}</a:tableStyleId>
                  </a:tblPr>
                  <a:tblGrid>
                    <a:gridCol w="3116276"/>
                    <a:gridCol w="3116276"/>
                  </a:tblGrid>
                  <a:tr h="218184">
                    <a:tc>
                      <a:txBody>
                        <a:bodyPr/>
                        <a:lstStyle/>
                        <a:p>
                          <a:pPr algn="just"/>
                          <a:r>
                            <a:rPr lang="en-US" sz="1000">
                              <a:effectLst/>
                            </a:rPr>
                            <a:t>Parts</a:t>
                          </a:r>
                          <a:endParaRPr lang="en-US" sz="1000">
                            <a:effectLst/>
                            <a:latin typeface="Times New Roman" panose="02020603050405020304" pitchFamily="18" charset="0"/>
                          </a:endParaRPr>
                        </a:p>
                      </a:txBody>
                      <a:tcPr marL="68580" marR="68580" marT="0" marB="0"/>
                    </a:tc>
                    <a:tc>
                      <a:txBody>
                        <a:bodyPr/>
                        <a:lstStyle/>
                        <a:p>
                          <a:pPr algn="just"/>
                          <a:r>
                            <a:rPr lang="en-US" sz="1000">
                              <a:effectLst/>
                            </a:rPr>
                            <a:t>Volume</a:t>
                          </a:r>
                          <a:endParaRPr lang="en-US" sz="1000">
                            <a:effectLst/>
                            <a:latin typeface="Times New Roman" panose="02020603050405020304" pitchFamily="18" charset="0"/>
                          </a:endParaRPr>
                        </a:p>
                      </a:txBody>
                      <a:tcPr marL="68580" marR="68580" marT="0" marB="0"/>
                    </a:tc>
                  </a:tr>
                  <a:tr h="223094">
                    <a:tc>
                      <a:txBody>
                        <a:bodyPr/>
                        <a:lstStyle/>
                        <a:p>
                          <a:pPr algn="just"/>
                          <a:r>
                            <a:rPr lang="en-US" sz="1000">
                              <a:effectLst/>
                            </a:rPr>
                            <a:t>Half Cylinder</a:t>
                          </a:r>
                          <a:endParaRPr lang="en-US" sz="1000">
                            <a:effectLst/>
                            <a:latin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2"/>
                          <a:stretch>
                            <a:fillRect l="-100391" t="-122222" r="-783" b="-1133333"/>
                          </a:stretch>
                        </a:blipFill>
                      </a:tcPr>
                    </a:tc>
                  </a:tr>
                  <a:tr h="223094">
                    <a:tc>
                      <a:txBody>
                        <a:bodyPr/>
                        <a:lstStyle/>
                        <a:p>
                          <a:pPr algn="just"/>
                          <a:r>
                            <a:rPr lang="en-US" sz="1000">
                              <a:effectLst/>
                            </a:rPr>
                            <a:t>Front Cone</a:t>
                          </a:r>
                          <a:endParaRPr lang="en-US" sz="1000">
                            <a:effectLst/>
                            <a:latin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2"/>
                          <a:stretch>
                            <a:fillRect l="-100391" t="-216216" r="-783" b="-1002703"/>
                          </a:stretch>
                        </a:blipFill>
                      </a:tcPr>
                    </a:tc>
                  </a:tr>
                  <a:tr h="223094">
                    <a:tc>
                      <a:txBody>
                        <a:bodyPr/>
                        <a:lstStyle/>
                        <a:p>
                          <a:pPr algn="just"/>
                          <a:r>
                            <a:rPr lang="en-US" sz="1000">
                              <a:effectLst/>
                            </a:rPr>
                            <a:t>Wooden Cubes</a:t>
                          </a:r>
                          <a:endParaRPr lang="en-US" sz="1000">
                            <a:effectLst/>
                            <a:latin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2"/>
                          <a:stretch>
                            <a:fillRect l="-100391" t="-316216" r="-783" b="-902703"/>
                          </a:stretch>
                        </a:blipFill>
                      </a:tcPr>
                    </a:tc>
                  </a:tr>
                  <a:tr h="223094">
                    <a:tc>
                      <a:txBody>
                        <a:bodyPr/>
                        <a:lstStyle/>
                        <a:p>
                          <a:pPr algn="just"/>
                          <a:r>
                            <a:rPr lang="en-US" sz="1000">
                              <a:effectLst/>
                            </a:rPr>
                            <a:t>Rectangular blocks</a:t>
                          </a:r>
                          <a:endParaRPr lang="en-US" sz="1000">
                            <a:effectLst/>
                            <a:latin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2"/>
                          <a:stretch>
                            <a:fillRect l="-100391" t="-427778" r="-783" b="-827778"/>
                          </a:stretch>
                        </a:blipFill>
                      </a:tcPr>
                    </a:tc>
                  </a:tr>
                  <a:tr h="223094">
                    <a:tc>
                      <a:txBody>
                        <a:bodyPr/>
                        <a:lstStyle/>
                        <a:p>
                          <a:pPr algn="just"/>
                          <a:r>
                            <a:rPr lang="en-US" sz="1000">
                              <a:effectLst/>
                            </a:rPr>
                            <a:t>PVC 18.5 inch</a:t>
                          </a:r>
                          <a:endParaRPr lang="en-US" sz="1000">
                            <a:effectLst/>
                            <a:latin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2"/>
                          <a:stretch>
                            <a:fillRect l="-100391" t="-513514" r="-783" b="-705405"/>
                          </a:stretch>
                        </a:blipFill>
                      </a:tcPr>
                    </a:tc>
                  </a:tr>
                  <a:tr h="223094">
                    <a:tc>
                      <a:txBody>
                        <a:bodyPr/>
                        <a:lstStyle/>
                        <a:p>
                          <a:pPr algn="just"/>
                          <a:r>
                            <a:rPr lang="en-US" sz="1000">
                              <a:effectLst/>
                            </a:rPr>
                            <a:t>PVC 4 inch</a:t>
                          </a:r>
                          <a:endParaRPr lang="en-US" sz="1000">
                            <a:effectLst/>
                            <a:latin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2"/>
                          <a:stretch>
                            <a:fillRect l="-100391" t="-613514" r="-783" b="-605405"/>
                          </a:stretch>
                        </a:blipFill>
                      </a:tcPr>
                    </a:tc>
                  </a:tr>
                  <a:tr h="223094">
                    <a:tc>
                      <a:txBody>
                        <a:bodyPr/>
                        <a:lstStyle/>
                        <a:p>
                          <a:pPr algn="just"/>
                          <a:r>
                            <a:rPr lang="en-US" sz="1000">
                              <a:effectLst/>
                            </a:rPr>
                            <a:t>PVC Elbow</a:t>
                          </a:r>
                          <a:endParaRPr lang="en-US" sz="1000">
                            <a:effectLst/>
                            <a:latin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2"/>
                          <a:stretch>
                            <a:fillRect l="-100391" t="-733333" r="-783" b="-522222"/>
                          </a:stretch>
                        </a:blipFill>
                      </a:tcPr>
                    </a:tc>
                  </a:tr>
                  <a:tr h="223094">
                    <a:tc>
                      <a:txBody>
                        <a:bodyPr/>
                        <a:lstStyle/>
                        <a:p>
                          <a:pPr algn="just"/>
                          <a:r>
                            <a:rPr lang="en-US" sz="1000">
                              <a:effectLst/>
                            </a:rPr>
                            <a:t>Aluminum Angle Bar 28 inch</a:t>
                          </a:r>
                          <a:endParaRPr lang="en-US" sz="1000">
                            <a:effectLst/>
                            <a:latin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2"/>
                          <a:stretch>
                            <a:fillRect l="-100391" t="-810811" r="-783" b="-408108"/>
                          </a:stretch>
                        </a:blipFill>
                      </a:tcPr>
                    </a:tc>
                  </a:tr>
                  <a:tr h="223094">
                    <a:tc>
                      <a:txBody>
                        <a:bodyPr/>
                        <a:lstStyle/>
                        <a:p>
                          <a:pPr algn="just"/>
                          <a:r>
                            <a:rPr lang="en-US" sz="1000">
                              <a:effectLst/>
                            </a:rPr>
                            <a:t>Aluminum Angle Bar 12 inch</a:t>
                          </a:r>
                          <a:endParaRPr lang="en-US" sz="1000">
                            <a:effectLst/>
                            <a:latin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2"/>
                          <a:stretch>
                            <a:fillRect l="-100391" t="-910811" r="-783" b="-308108"/>
                          </a:stretch>
                        </a:blipFill>
                      </a:tcPr>
                    </a:tc>
                  </a:tr>
                  <a:tr h="223094">
                    <a:tc>
                      <a:txBody>
                        <a:bodyPr/>
                        <a:lstStyle/>
                        <a:p>
                          <a:pPr algn="just"/>
                          <a:r>
                            <a:rPr lang="en-US" sz="1000">
                              <a:effectLst/>
                            </a:rPr>
                            <a:t>Aluminum Box Bar 12 inch</a:t>
                          </a:r>
                          <a:endParaRPr lang="en-US" sz="1000">
                            <a:effectLst/>
                            <a:latin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2"/>
                          <a:stretch>
                            <a:fillRect l="-100391" t="-1038889" r="-783" b="-216667"/>
                          </a:stretch>
                        </a:blipFill>
                      </a:tcPr>
                    </a:tc>
                  </a:tr>
                  <a:tr h="238367">
                    <a:tc>
                      <a:txBody>
                        <a:bodyPr/>
                        <a:lstStyle/>
                        <a:p>
                          <a:pPr algn="just"/>
                          <a:r>
                            <a:rPr lang="en-US" sz="1000">
                              <a:effectLst/>
                            </a:rPr>
                            <a:t>Aluminum Mesh</a:t>
                          </a:r>
                          <a:endParaRPr lang="en-US" sz="1000">
                            <a:effectLst/>
                            <a:latin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2"/>
                          <a:stretch>
                            <a:fillRect l="-100391" t="-1051282" r="-783" b="-100000"/>
                          </a:stretch>
                        </a:blipFill>
                      </a:tcPr>
                    </a:tc>
                  </a:tr>
                  <a:tr h="223094">
                    <a:tc>
                      <a:txBody>
                        <a:bodyPr/>
                        <a:lstStyle/>
                        <a:p>
                          <a:pPr algn="just"/>
                          <a:r>
                            <a:rPr lang="en-US" sz="1000">
                              <a:effectLst/>
                            </a:rPr>
                            <a:t>Total Volume</a:t>
                          </a:r>
                          <a:endParaRPr lang="en-US" sz="1000">
                            <a:effectLst/>
                            <a:latin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2"/>
                          <a:stretch>
                            <a:fillRect l="-100391" t="-1213514" r="-783" b="-5405"/>
                          </a:stretch>
                        </a:blipFill>
                      </a:tcPr>
                    </a:tc>
                  </a:tr>
                </a:tbl>
              </a:graphicData>
            </a:graphic>
          </p:graphicFrame>
        </mc:Fallback>
      </mc:AlternateContent>
    </p:spTree>
    <p:extLst>
      <p:ext uri="{BB962C8B-B14F-4D97-AF65-F5344CB8AC3E}">
        <p14:creationId xmlns:p14="http://schemas.microsoft.com/office/powerpoint/2010/main" val="2626117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Mass table</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289372324"/>
              </p:ext>
            </p:extLst>
          </p:nvPr>
        </p:nvGraphicFramePr>
        <p:xfrm>
          <a:off x="636423" y="1009502"/>
          <a:ext cx="6056306" cy="2957514"/>
        </p:xfrm>
        <a:graphic>
          <a:graphicData uri="http://schemas.openxmlformats.org/drawingml/2006/table">
            <a:tbl>
              <a:tblPr firstRow="1" firstCol="1" bandRow="1">
                <a:tableStyleId>{5C22544A-7EE6-4342-B048-85BDC9FD1C3A}</a:tableStyleId>
              </a:tblPr>
              <a:tblGrid>
                <a:gridCol w="3028153">
                  <a:extLst>
                    <a:ext uri="{9D8B030D-6E8A-4147-A177-3AD203B41FA5}">
                      <a16:colId xmlns:a16="http://schemas.microsoft.com/office/drawing/2014/main" val="20000"/>
                    </a:ext>
                  </a:extLst>
                </a:gridCol>
                <a:gridCol w="3028153">
                  <a:extLst>
                    <a:ext uri="{9D8B030D-6E8A-4147-A177-3AD203B41FA5}">
                      <a16:colId xmlns:a16="http://schemas.microsoft.com/office/drawing/2014/main" val="20001"/>
                    </a:ext>
                  </a:extLst>
                </a:gridCol>
              </a:tblGrid>
              <a:tr h="211251">
                <a:tc>
                  <a:txBody>
                    <a:bodyPr/>
                    <a:lstStyle/>
                    <a:p>
                      <a:pPr algn="just"/>
                      <a:r>
                        <a:rPr lang="en-US" sz="1000">
                          <a:effectLst/>
                        </a:rPr>
                        <a:t>Parts</a:t>
                      </a:r>
                      <a:endParaRPr lang="en-US" sz="1000">
                        <a:effectLst/>
                        <a:latin typeface="Times New Roman" panose="02020603050405020304" pitchFamily="18" charset="0"/>
                      </a:endParaRPr>
                    </a:p>
                  </a:txBody>
                  <a:tcPr marL="68580" marR="68580" marT="0" marB="0"/>
                </a:tc>
                <a:tc>
                  <a:txBody>
                    <a:bodyPr/>
                    <a:lstStyle/>
                    <a:p>
                      <a:pPr algn="just"/>
                      <a:r>
                        <a:rPr lang="en-US" sz="1000">
                          <a:effectLst/>
                        </a:rPr>
                        <a:t>Mass</a:t>
                      </a:r>
                      <a:endParaRPr lang="en-US" sz="1000">
                        <a:effectLst/>
                        <a:latin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11251">
                <a:tc>
                  <a:txBody>
                    <a:bodyPr/>
                    <a:lstStyle/>
                    <a:p>
                      <a:pPr algn="just"/>
                      <a:r>
                        <a:rPr lang="en-US" sz="1000">
                          <a:effectLst/>
                        </a:rPr>
                        <a:t>Half Cylinder</a:t>
                      </a:r>
                      <a:endParaRPr lang="en-US" sz="1000">
                        <a:effectLst/>
                        <a:latin typeface="Times New Roman" panose="02020603050405020304" pitchFamily="18" charset="0"/>
                      </a:endParaRPr>
                    </a:p>
                  </a:txBody>
                  <a:tcPr marL="68580" marR="68580" marT="0" marB="0"/>
                </a:tc>
                <a:tc>
                  <a:txBody>
                    <a:bodyPr/>
                    <a:lstStyle/>
                    <a:p>
                      <a:pPr algn="just"/>
                      <a:r>
                        <a:rPr lang="en-US" sz="1000">
                          <a:effectLst/>
                        </a:rPr>
                        <a:t>0.48426 kg</a:t>
                      </a:r>
                      <a:endParaRPr lang="en-US" sz="1000">
                        <a:effectLst/>
                        <a:latin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11251">
                <a:tc>
                  <a:txBody>
                    <a:bodyPr/>
                    <a:lstStyle/>
                    <a:p>
                      <a:pPr algn="just"/>
                      <a:r>
                        <a:rPr lang="en-US" sz="1000">
                          <a:effectLst/>
                        </a:rPr>
                        <a:t>Front Cone</a:t>
                      </a:r>
                      <a:endParaRPr lang="en-US" sz="1000">
                        <a:effectLst/>
                        <a:latin typeface="Times New Roman" panose="02020603050405020304" pitchFamily="18" charset="0"/>
                      </a:endParaRPr>
                    </a:p>
                  </a:txBody>
                  <a:tcPr marL="68580" marR="68580" marT="0" marB="0"/>
                </a:tc>
                <a:tc>
                  <a:txBody>
                    <a:bodyPr/>
                    <a:lstStyle/>
                    <a:p>
                      <a:pPr algn="just"/>
                      <a:r>
                        <a:rPr lang="en-US" sz="1000">
                          <a:effectLst/>
                        </a:rPr>
                        <a:t>0.13272 kg</a:t>
                      </a:r>
                      <a:endParaRPr lang="en-US" sz="1000">
                        <a:effectLst/>
                        <a:latin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11251">
                <a:tc>
                  <a:txBody>
                    <a:bodyPr/>
                    <a:lstStyle/>
                    <a:p>
                      <a:pPr algn="just"/>
                      <a:r>
                        <a:rPr lang="en-US" sz="1000">
                          <a:effectLst/>
                        </a:rPr>
                        <a:t>Wooden Cubes</a:t>
                      </a:r>
                      <a:endParaRPr lang="en-US" sz="1000">
                        <a:effectLst/>
                        <a:latin typeface="Times New Roman" panose="02020603050405020304" pitchFamily="18" charset="0"/>
                      </a:endParaRPr>
                    </a:p>
                  </a:txBody>
                  <a:tcPr marL="68580" marR="68580" marT="0" marB="0"/>
                </a:tc>
                <a:tc>
                  <a:txBody>
                    <a:bodyPr/>
                    <a:lstStyle/>
                    <a:p>
                      <a:pPr algn="just"/>
                      <a:r>
                        <a:rPr lang="en-US" sz="1000">
                          <a:effectLst/>
                        </a:rPr>
                        <a:t>0.92208 kg</a:t>
                      </a:r>
                      <a:endParaRPr lang="en-US" sz="1000">
                        <a:effectLst/>
                        <a:latin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211251">
                <a:tc>
                  <a:txBody>
                    <a:bodyPr/>
                    <a:lstStyle/>
                    <a:p>
                      <a:pPr algn="just"/>
                      <a:r>
                        <a:rPr lang="en-US" sz="1000">
                          <a:effectLst/>
                        </a:rPr>
                        <a:t>Rectangular blocks</a:t>
                      </a:r>
                      <a:endParaRPr lang="en-US" sz="1000">
                        <a:effectLst/>
                        <a:latin typeface="Times New Roman" panose="02020603050405020304" pitchFamily="18" charset="0"/>
                      </a:endParaRPr>
                    </a:p>
                  </a:txBody>
                  <a:tcPr marL="68580" marR="68580" marT="0" marB="0"/>
                </a:tc>
                <a:tc>
                  <a:txBody>
                    <a:bodyPr/>
                    <a:lstStyle/>
                    <a:p>
                      <a:pPr algn="just"/>
                      <a:r>
                        <a:rPr lang="en-US" sz="1000">
                          <a:effectLst/>
                        </a:rPr>
                        <a:t>0.5712 kg</a:t>
                      </a:r>
                      <a:endParaRPr lang="en-US" sz="1000">
                        <a:effectLst/>
                        <a:latin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211251">
                <a:tc>
                  <a:txBody>
                    <a:bodyPr/>
                    <a:lstStyle/>
                    <a:p>
                      <a:pPr algn="just"/>
                      <a:r>
                        <a:rPr lang="en-US" sz="1000">
                          <a:effectLst/>
                        </a:rPr>
                        <a:t>PVC 18.5 inch</a:t>
                      </a:r>
                      <a:endParaRPr lang="en-US" sz="1000">
                        <a:effectLst/>
                        <a:latin typeface="Times New Roman" panose="02020603050405020304" pitchFamily="18" charset="0"/>
                      </a:endParaRPr>
                    </a:p>
                  </a:txBody>
                  <a:tcPr marL="68580" marR="68580" marT="0" marB="0"/>
                </a:tc>
                <a:tc>
                  <a:txBody>
                    <a:bodyPr/>
                    <a:lstStyle/>
                    <a:p>
                      <a:pPr algn="just"/>
                      <a:r>
                        <a:rPr lang="en-US" sz="1000">
                          <a:effectLst/>
                        </a:rPr>
                        <a:t>0.1352 kg</a:t>
                      </a:r>
                      <a:endParaRPr lang="en-US" sz="1000">
                        <a:effectLst/>
                        <a:latin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211251">
                <a:tc>
                  <a:txBody>
                    <a:bodyPr/>
                    <a:lstStyle/>
                    <a:p>
                      <a:pPr algn="just"/>
                      <a:r>
                        <a:rPr lang="en-US" sz="1000">
                          <a:effectLst/>
                        </a:rPr>
                        <a:t>PVC 4 inch</a:t>
                      </a:r>
                      <a:endParaRPr lang="en-US" sz="1000">
                        <a:effectLst/>
                        <a:latin typeface="Times New Roman" panose="02020603050405020304" pitchFamily="18" charset="0"/>
                      </a:endParaRPr>
                    </a:p>
                  </a:txBody>
                  <a:tcPr marL="68580" marR="68580" marT="0" marB="0"/>
                </a:tc>
                <a:tc>
                  <a:txBody>
                    <a:bodyPr/>
                    <a:lstStyle/>
                    <a:p>
                      <a:pPr algn="just"/>
                      <a:r>
                        <a:rPr lang="en-US" sz="1000">
                          <a:effectLst/>
                        </a:rPr>
                        <a:t>0.058 kg</a:t>
                      </a:r>
                      <a:endParaRPr lang="en-US" sz="1000">
                        <a:effectLst/>
                        <a:latin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211251">
                <a:tc>
                  <a:txBody>
                    <a:bodyPr/>
                    <a:lstStyle/>
                    <a:p>
                      <a:pPr algn="just"/>
                      <a:r>
                        <a:rPr lang="en-US" sz="1000">
                          <a:effectLst/>
                        </a:rPr>
                        <a:t>PVC Elbow</a:t>
                      </a:r>
                      <a:endParaRPr lang="en-US" sz="1000">
                        <a:effectLst/>
                        <a:latin typeface="Times New Roman" panose="02020603050405020304" pitchFamily="18" charset="0"/>
                      </a:endParaRPr>
                    </a:p>
                  </a:txBody>
                  <a:tcPr marL="68580" marR="68580" marT="0" marB="0"/>
                </a:tc>
                <a:tc>
                  <a:txBody>
                    <a:bodyPr/>
                    <a:lstStyle/>
                    <a:p>
                      <a:pPr algn="just"/>
                      <a:r>
                        <a:rPr lang="en-US" sz="1000">
                          <a:effectLst/>
                        </a:rPr>
                        <a:t>0.08008 kg</a:t>
                      </a:r>
                      <a:endParaRPr lang="en-US" sz="1000">
                        <a:effectLst/>
                        <a:latin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211251">
                <a:tc>
                  <a:txBody>
                    <a:bodyPr/>
                    <a:lstStyle/>
                    <a:p>
                      <a:pPr algn="just"/>
                      <a:r>
                        <a:rPr lang="en-US" sz="1000">
                          <a:effectLst/>
                        </a:rPr>
                        <a:t>Aluminum Angle Bar 28 inch</a:t>
                      </a:r>
                      <a:endParaRPr lang="en-US" sz="1000">
                        <a:effectLst/>
                        <a:latin typeface="Times New Roman" panose="02020603050405020304" pitchFamily="18" charset="0"/>
                      </a:endParaRPr>
                    </a:p>
                  </a:txBody>
                  <a:tcPr marL="68580" marR="68580" marT="0" marB="0"/>
                </a:tc>
                <a:tc>
                  <a:txBody>
                    <a:bodyPr/>
                    <a:lstStyle/>
                    <a:p>
                      <a:pPr algn="just"/>
                      <a:r>
                        <a:rPr lang="en-US" sz="1000">
                          <a:effectLst/>
                        </a:rPr>
                        <a:t>0.120204 kg</a:t>
                      </a:r>
                      <a:endParaRPr lang="en-US" sz="1000">
                        <a:effectLst/>
                        <a:latin typeface="Times New Roman" panose="02020603050405020304" pitchFamily="18" charset="0"/>
                      </a:endParaRPr>
                    </a:p>
                  </a:txBody>
                  <a:tcPr marL="68580" marR="68580" marT="0" marB="0"/>
                </a:tc>
                <a:extLst>
                  <a:ext uri="{0D108BD9-81ED-4DB2-BD59-A6C34878D82A}">
                    <a16:rowId xmlns:a16="http://schemas.microsoft.com/office/drawing/2014/main" val="10008"/>
                  </a:ext>
                </a:extLst>
              </a:tr>
              <a:tr h="211251">
                <a:tc>
                  <a:txBody>
                    <a:bodyPr/>
                    <a:lstStyle/>
                    <a:p>
                      <a:pPr algn="just"/>
                      <a:r>
                        <a:rPr lang="en-US" sz="1000">
                          <a:effectLst/>
                        </a:rPr>
                        <a:t>Aluminum Angle Bar 12 inch</a:t>
                      </a:r>
                      <a:endParaRPr lang="en-US" sz="1000">
                        <a:effectLst/>
                        <a:latin typeface="Times New Roman" panose="02020603050405020304" pitchFamily="18" charset="0"/>
                      </a:endParaRPr>
                    </a:p>
                  </a:txBody>
                  <a:tcPr marL="68580" marR="68580" marT="0" marB="0"/>
                </a:tc>
                <a:tc>
                  <a:txBody>
                    <a:bodyPr/>
                    <a:lstStyle/>
                    <a:p>
                      <a:pPr algn="just"/>
                      <a:r>
                        <a:rPr lang="en-US" sz="1000">
                          <a:effectLst/>
                        </a:rPr>
                        <a:t>0.538 kg</a:t>
                      </a:r>
                      <a:endParaRPr lang="en-US" sz="1000">
                        <a:effectLst/>
                        <a:latin typeface="Times New Roman" panose="02020603050405020304" pitchFamily="18" charset="0"/>
                      </a:endParaRPr>
                    </a:p>
                  </a:txBody>
                  <a:tcPr marL="68580" marR="68580" marT="0" marB="0"/>
                </a:tc>
                <a:extLst>
                  <a:ext uri="{0D108BD9-81ED-4DB2-BD59-A6C34878D82A}">
                    <a16:rowId xmlns:a16="http://schemas.microsoft.com/office/drawing/2014/main" val="10009"/>
                  </a:ext>
                </a:extLst>
              </a:tr>
              <a:tr h="211251">
                <a:tc>
                  <a:txBody>
                    <a:bodyPr/>
                    <a:lstStyle/>
                    <a:p>
                      <a:pPr algn="just"/>
                      <a:r>
                        <a:rPr lang="en-US" sz="1000">
                          <a:effectLst/>
                        </a:rPr>
                        <a:t>Aluminum Box Bar 12 inch</a:t>
                      </a:r>
                      <a:endParaRPr lang="en-US" sz="1000">
                        <a:effectLst/>
                        <a:latin typeface="Times New Roman" panose="02020603050405020304" pitchFamily="18" charset="0"/>
                      </a:endParaRPr>
                    </a:p>
                  </a:txBody>
                  <a:tcPr marL="68580" marR="68580" marT="0" marB="0"/>
                </a:tc>
                <a:tc>
                  <a:txBody>
                    <a:bodyPr/>
                    <a:lstStyle/>
                    <a:p>
                      <a:pPr algn="just"/>
                      <a:r>
                        <a:rPr lang="en-US" sz="1000">
                          <a:effectLst/>
                        </a:rPr>
                        <a:t>0.752 kg</a:t>
                      </a:r>
                      <a:endParaRPr lang="en-US" sz="1000">
                        <a:effectLst/>
                        <a:latin typeface="Times New Roman" panose="02020603050405020304" pitchFamily="18" charset="0"/>
                      </a:endParaRPr>
                    </a:p>
                  </a:txBody>
                  <a:tcPr marL="68580" marR="68580" marT="0" marB="0"/>
                </a:tc>
                <a:extLst>
                  <a:ext uri="{0D108BD9-81ED-4DB2-BD59-A6C34878D82A}">
                    <a16:rowId xmlns:a16="http://schemas.microsoft.com/office/drawing/2014/main" val="10010"/>
                  </a:ext>
                </a:extLst>
              </a:tr>
              <a:tr h="211251">
                <a:tc>
                  <a:txBody>
                    <a:bodyPr/>
                    <a:lstStyle/>
                    <a:p>
                      <a:pPr algn="just"/>
                      <a:r>
                        <a:rPr lang="en-US" sz="1000">
                          <a:effectLst/>
                        </a:rPr>
                        <a:t>Aluminum Mesh</a:t>
                      </a:r>
                      <a:endParaRPr lang="en-US" sz="1000">
                        <a:effectLst/>
                        <a:latin typeface="Times New Roman" panose="02020603050405020304" pitchFamily="18" charset="0"/>
                      </a:endParaRPr>
                    </a:p>
                  </a:txBody>
                  <a:tcPr marL="68580" marR="68580" marT="0" marB="0"/>
                </a:tc>
                <a:tc>
                  <a:txBody>
                    <a:bodyPr/>
                    <a:lstStyle/>
                    <a:p>
                      <a:pPr algn="just"/>
                      <a:r>
                        <a:rPr lang="en-US" sz="1000">
                          <a:effectLst/>
                        </a:rPr>
                        <a:t>2.85 kg</a:t>
                      </a:r>
                      <a:endParaRPr lang="en-US" sz="1000">
                        <a:effectLst/>
                        <a:latin typeface="Times New Roman" panose="02020603050405020304" pitchFamily="18" charset="0"/>
                      </a:endParaRPr>
                    </a:p>
                  </a:txBody>
                  <a:tcPr marL="68580" marR="68580" marT="0" marB="0"/>
                </a:tc>
                <a:extLst>
                  <a:ext uri="{0D108BD9-81ED-4DB2-BD59-A6C34878D82A}">
                    <a16:rowId xmlns:a16="http://schemas.microsoft.com/office/drawing/2014/main" val="10011"/>
                  </a:ext>
                </a:extLst>
              </a:tr>
              <a:tr h="211251">
                <a:tc>
                  <a:txBody>
                    <a:bodyPr/>
                    <a:lstStyle/>
                    <a:p>
                      <a:pPr algn="just"/>
                      <a:r>
                        <a:rPr lang="en-US" sz="1000">
                          <a:effectLst/>
                        </a:rPr>
                        <a:t>Screws</a:t>
                      </a:r>
                      <a:endParaRPr lang="en-US" sz="1000">
                        <a:effectLst/>
                        <a:latin typeface="Times New Roman" panose="02020603050405020304" pitchFamily="18" charset="0"/>
                      </a:endParaRPr>
                    </a:p>
                  </a:txBody>
                  <a:tcPr marL="68580" marR="68580" marT="0" marB="0"/>
                </a:tc>
                <a:tc>
                  <a:txBody>
                    <a:bodyPr/>
                    <a:lstStyle/>
                    <a:p>
                      <a:pPr algn="just"/>
                      <a:r>
                        <a:rPr lang="en-US" sz="1000">
                          <a:effectLst/>
                        </a:rPr>
                        <a:t>0.117 kg</a:t>
                      </a:r>
                      <a:endParaRPr lang="en-US" sz="1000">
                        <a:effectLst/>
                        <a:latin typeface="Times New Roman" panose="02020603050405020304" pitchFamily="18" charset="0"/>
                      </a:endParaRPr>
                    </a:p>
                  </a:txBody>
                  <a:tcPr marL="68580" marR="68580" marT="0" marB="0"/>
                </a:tc>
                <a:extLst>
                  <a:ext uri="{0D108BD9-81ED-4DB2-BD59-A6C34878D82A}">
                    <a16:rowId xmlns:a16="http://schemas.microsoft.com/office/drawing/2014/main" val="10012"/>
                  </a:ext>
                </a:extLst>
              </a:tr>
              <a:tr h="211251">
                <a:tc>
                  <a:txBody>
                    <a:bodyPr/>
                    <a:lstStyle/>
                    <a:p>
                      <a:pPr algn="just"/>
                      <a:r>
                        <a:rPr lang="en-US" sz="1000">
                          <a:effectLst/>
                        </a:rPr>
                        <a:t>Total Mass</a:t>
                      </a:r>
                      <a:endParaRPr lang="en-US" sz="1000">
                        <a:effectLst/>
                        <a:latin typeface="Times New Roman" panose="02020603050405020304" pitchFamily="18" charset="0"/>
                      </a:endParaRPr>
                    </a:p>
                  </a:txBody>
                  <a:tcPr marL="68580" marR="68580" marT="0" marB="0"/>
                </a:tc>
                <a:tc>
                  <a:txBody>
                    <a:bodyPr/>
                    <a:lstStyle/>
                    <a:p>
                      <a:pPr algn="just"/>
                      <a:r>
                        <a:rPr lang="en-US" sz="1000" dirty="0">
                          <a:effectLst/>
                        </a:rPr>
                        <a:t>6.760744 kg</a:t>
                      </a:r>
                      <a:endParaRPr lang="en-US" sz="10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3345660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999" y="376733"/>
            <a:ext cx="6447501" cy="990600"/>
          </a:xfrm>
        </p:spPr>
        <p:txBody>
          <a:bodyPr/>
          <a:lstStyle/>
          <a:p>
            <a:r>
              <a:rPr lang="en-US" dirty="0" smtClean="0"/>
              <a:t>Implementation of task 4</a:t>
            </a:r>
            <a:br>
              <a:rPr lang="en-US" dirty="0" smtClean="0"/>
            </a:br>
            <a:r>
              <a:rPr lang="en-US" dirty="0" smtClean="0"/>
              <a:t>&gt;&gt;Mass breakdown</a:t>
            </a:r>
            <a:endParaRPr lang="en-US" dirty="0"/>
          </a:p>
        </p:txBody>
      </p:sp>
      <p:sp>
        <p:nvSpPr>
          <p:cNvPr id="3" name="Text Placeholder 2"/>
          <p:cNvSpPr>
            <a:spLocks noGrp="1"/>
          </p:cNvSpPr>
          <p:nvPr>
            <p:ph type="body" idx="1"/>
          </p:nvPr>
        </p:nvSpPr>
        <p:spPr>
          <a:xfrm>
            <a:off x="303174" y="1674572"/>
            <a:ext cx="6447501" cy="2910580"/>
          </a:xfrm>
        </p:spPr>
        <p:txBody>
          <a:bodyPr/>
          <a:lstStyle/>
          <a:p>
            <a:r>
              <a:rPr lang="en-US" dirty="0"/>
              <a:t>Total weight of the building materials = 6.760744 kg =&gt;14.8736368 pounds</a:t>
            </a:r>
          </a:p>
          <a:p>
            <a:r>
              <a:rPr lang="en-US" dirty="0"/>
              <a:t>The mass of electronics = 10.17 pounds</a:t>
            </a:r>
          </a:p>
          <a:p>
            <a:r>
              <a:rPr lang="en-US" dirty="0"/>
              <a:t>Maximum Mass of the payload = 25 pounds</a:t>
            </a:r>
          </a:p>
          <a:p>
            <a:r>
              <a:rPr lang="en-US" dirty="0"/>
              <a:t>Total weight of the boat including dead weight and payload weight = 50 pounds =&gt; 22.72727 kg</a:t>
            </a:r>
          </a:p>
          <a:p>
            <a:pPr marL="160020" indent="0">
              <a:buNone/>
            </a:pPr>
            <a:endParaRPr lang="en-US" dirty="0"/>
          </a:p>
        </p:txBody>
      </p:sp>
    </p:spTree>
    <p:extLst>
      <p:ext uri="{BB962C8B-B14F-4D97-AF65-F5344CB8AC3E}">
        <p14:creationId xmlns:p14="http://schemas.microsoft.com/office/powerpoint/2010/main" val="1086898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Total Water Displacement</a:t>
            </a:r>
            <a:r>
              <a:rPr lang="en-US" dirty="0"/>
              <a:t/>
            </a:r>
            <a:br>
              <a:rPr lang="en-US" dirty="0"/>
            </a:b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p:txBody>
              <a:bodyPr/>
              <a:lstStyle/>
              <a:p>
                <a:pPr lvl="0"/>
                <a14:m>
                  <m:oMath xmlns:m="http://schemas.openxmlformats.org/officeDocument/2006/math">
                    <m:r>
                      <a:rPr lang="en-US" b="1" i="1">
                        <a:latin typeface="Cambria Math" panose="02040503050406030204" pitchFamily="18" charset="0"/>
                      </a:rPr>
                      <m:t>𝑻𝒐𝒕𝒂𝒍</m:t>
                    </m:r>
                    <m:r>
                      <a:rPr lang="en-US" b="1">
                        <a:latin typeface="Cambria Math" panose="02040503050406030204" pitchFamily="18" charset="0"/>
                      </a:rPr>
                      <m:t> </m:t>
                    </m:r>
                    <m:r>
                      <a:rPr lang="en-US" b="1" i="1">
                        <a:latin typeface="Cambria Math" panose="02040503050406030204" pitchFamily="18" charset="0"/>
                      </a:rPr>
                      <m:t>𝒎𝒂𝒔𝒔</m:t>
                    </m:r>
                    <m:r>
                      <a:rPr lang="en-US" b="1">
                        <a:latin typeface="Cambria Math" panose="02040503050406030204" pitchFamily="18" charset="0"/>
                      </a:rPr>
                      <m:t>              =</m:t>
                    </m:r>
                    <m:r>
                      <a:rPr lang="en-US" b="1" i="1">
                        <a:latin typeface="Cambria Math" panose="02040503050406030204" pitchFamily="18" charset="0"/>
                      </a:rPr>
                      <m:t>𝟐𝟐</m:t>
                    </m:r>
                    <m:r>
                      <a:rPr lang="en-US" b="1">
                        <a:latin typeface="Cambria Math" panose="02040503050406030204" pitchFamily="18" charset="0"/>
                      </a:rPr>
                      <m:t>.</m:t>
                    </m:r>
                    <m:r>
                      <a:rPr lang="en-US" b="1" i="1">
                        <a:latin typeface="Cambria Math" panose="02040503050406030204" pitchFamily="18" charset="0"/>
                      </a:rPr>
                      <m:t>𝟕𝟐𝟕𝟐𝟕</m:t>
                    </m:r>
                    <m:r>
                      <a:rPr lang="en-US" b="1" i="1">
                        <a:latin typeface="Cambria Math" panose="02040503050406030204" pitchFamily="18" charset="0"/>
                      </a:rPr>
                      <m:t>𝒌𝒈</m:t>
                    </m:r>
                  </m:oMath>
                </a14:m>
                <a:endParaRPr lang="en-US" b="1" dirty="0"/>
              </a:p>
              <a:p>
                <a:pPr lvl="0"/>
                <a14:m>
                  <m:oMath xmlns:m="http://schemas.openxmlformats.org/officeDocument/2006/math">
                    <m:r>
                      <a:rPr lang="en-US" b="1" i="1">
                        <a:latin typeface="Cambria Math" panose="02040503050406030204" pitchFamily="18" charset="0"/>
                      </a:rPr>
                      <m:t>𝒗</m:t>
                    </m:r>
                    <m:r>
                      <a:rPr lang="en-US" b="1">
                        <a:latin typeface="Cambria Math" panose="02040503050406030204" pitchFamily="18" charset="0"/>
                      </a:rPr>
                      <m:t>                         =</m:t>
                    </m:r>
                    <m:f>
                      <m:fPr>
                        <m:ctrlPr>
                          <a:rPr lang="en-US" b="1" i="1">
                            <a:latin typeface="Cambria Math" panose="02040503050406030204" pitchFamily="18" charset="0"/>
                          </a:rPr>
                        </m:ctrlPr>
                      </m:fPr>
                      <m:num>
                        <m:r>
                          <a:rPr lang="en-US" b="1" i="1">
                            <a:latin typeface="Cambria Math" panose="02040503050406030204" pitchFamily="18" charset="0"/>
                          </a:rPr>
                          <m:t>𝟐𝟐</m:t>
                        </m:r>
                        <m:r>
                          <a:rPr lang="en-US" b="1">
                            <a:latin typeface="Cambria Math" panose="02040503050406030204" pitchFamily="18" charset="0"/>
                          </a:rPr>
                          <m:t>.</m:t>
                        </m:r>
                        <m:r>
                          <a:rPr lang="en-US" b="1" i="1">
                            <a:latin typeface="Cambria Math" panose="02040503050406030204" pitchFamily="18" charset="0"/>
                          </a:rPr>
                          <m:t>𝟕𝟐𝟕𝟐𝟕</m:t>
                        </m:r>
                      </m:num>
                      <m:den>
                        <m:r>
                          <a:rPr lang="en-US" b="1" i="1">
                            <a:latin typeface="Cambria Math" panose="02040503050406030204" pitchFamily="18" charset="0"/>
                          </a:rPr>
                          <m:t>𝟏𝟎𝟎𝟎</m:t>
                        </m:r>
                      </m:den>
                    </m:f>
                  </m:oMath>
                </a14:m>
                <a:endParaRPr lang="en-US" b="1" dirty="0"/>
              </a:p>
              <a:p>
                <a:pPr lvl="0"/>
                <a14:m>
                  <m:oMath xmlns:m="http://schemas.openxmlformats.org/officeDocument/2006/math">
                    <m:r>
                      <a:rPr lang="en-US" b="1" i="1">
                        <a:latin typeface="Cambria Math" panose="02040503050406030204" pitchFamily="18" charset="0"/>
                      </a:rPr>
                      <m:t>𝒗</m:t>
                    </m:r>
                    <m:r>
                      <a:rPr lang="en-US" b="1">
                        <a:latin typeface="Cambria Math" panose="02040503050406030204" pitchFamily="18" charset="0"/>
                      </a:rPr>
                      <m:t>                         =</m:t>
                    </m:r>
                    <m:r>
                      <a:rPr lang="en-US" b="1" i="1">
                        <a:latin typeface="Cambria Math" panose="02040503050406030204" pitchFamily="18" charset="0"/>
                      </a:rPr>
                      <m:t>𝟐</m:t>
                    </m:r>
                    <m:r>
                      <a:rPr lang="en-US" b="1">
                        <a:latin typeface="Cambria Math" panose="02040503050406030204" pitchFamily="18" charset="0"/>
                      </a:rPr>
                      <m:t>.</m:t>
                    </m:r>
                    <m:r>
                      <a:rPr lang="en-US" b="1" i="1">
                        <a:latin typeface="Cambria Math" panose="02040503050406030204" pitchFamily="18" charset="0"/>
                      </a:rPr>
                      <m:t>𝟐𝟕𝟐𝟕𝟐𝟕</m:t>
                    </m:r>
                    <m:r>
                      <a:rPr lang="en-US" b="1">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𝟏𝟎</m:t>
                        </m:r>
                      </m:e>
                      <m:sup>
                        <m:r>
                          <a:rPr lang="en-US" b="1" i="1">
                            <a:latin typeface="Cambria Math" panose="02040503050406030204" pitchFamily="18" charset="0"/>
                          </a:rPr>
                          <m:t>−</m:t>
                        </m:r>
                        <m:r>
                          <a:rPr lang="en-US" b="1" i="1">
                            <a:latin typeface="Cambria Math" panose="02040503050406030204" pitchFamily="18" charset="0"/>
                          </a:rPr>
                          <m:t>𝟐</m:t>
                        </m:r>
                      </m:sup>
                    </m:sSup>
                    <m:sSup>
                      <m:sSupPr>
                        <m:ctrlPr>
                          <a:rPr lang="en-US" b="1" i="1">
                            <a:latin typeface="Cambria Math" panose="02040503050406030204" pitchFamily="18" charset="0"/>
                          </a:rPr>
                        </m:ctrlPr>
                      </m:sSupPr>
                      <m:e>
                        <m:r>
                          <a:rPr lang="en-US" b="1" i="1">
                            <a:latin typeface="Cambria Math" panose="02040503050406030204" pitchFamily="18" charset="0"/>
                          </a:rPr>
                          <m:t>𝒎</m:t>
                        </m:r>
                      </m:e>
                      <m:sup>
                        <m:r>
                          <a:rPr lang="en-US" b="1" i="1">
                            <a:latin typeface="Cambria Math" panose="02040503050406030204" pitchFamily="18" charset="0"/>
                          </a:rPr>
                          <m:t>𝟑</m:t>
                        </m:r>
                      </m:sup>
                    </m:sSup>
                  </m:oMath>
                </a14:m>
                <a:endParaRPr lang="en-US" b="1" dirty="0"/>
              </a:p>
              <a:p>
                <a:pPr lvl="1"/>
                <a:r>
                  <a:rPr lang="en-US" b="1" dirty="0"/>
                  <a:t>Total water displacement should be 0.0227 cubic meters.</a:t>
                </a:r>
              </a:p>
              <a:p>
                <a:pPr lvl="1"/>
                <a:r>
                  <a:rPr lang="en-US" b="1" dirty="0"/>
                  <a:t>But, 0.0227&lt;V1+V2. Hence, both cylindrical and conical parts are not fully submerged in water due to the 22.727 kg weight. </a:t>
                </a:r>
              </a:p>
              <a:p>
                <a:pPr lvl="1"/>
                <a14:m>
                  <m:oMath xmlns:m="http://schemas.openxmlformats.org/officeDocument/2006/math">
                    <m:r>
                      <a:rPr lang="en-US" b="1" i="1">
                        <a:latin typeface="Cambria Math" panose="02040503050406030204" pitchFamily="18" charset="0"/>
                      </a:rPr>
                      <m:t>𝑽𝒐𝒍𝒖𝒎𝒆</m:t>
                    </m:r>
                    <m:r>
                      <a:rPr lang="en-US" b="1">
                        <a:latin typeface="Cambria Math" panose="02040503050406030204" pitchFamily="18" charset="0"/>
                      </a:rPr>
                      <m:t> </m:t>
                    </m:r>
                    <m:r>
                      <a:rPr lang="en-US" b="1" i="1">
                        <a:latin typeface="Cambria Math" panose="02040503050406030204" pitchFamily="18" charset="0"/>
                      </a:rPr>
                      <m:t>𝒐𝒇</m:t>
                    </m:r>
                    <m:r>
                      <a:rPr lang="en-US" b="1">
                        <a:latin typeface="Cambria Math" panose="02040503050406030204" pitchFamily="18" charset="0"/>
                      </a:rPr>
                      <m:t> </m:t>
                    </m:r>
                    <m:r>
                      <a:rPr lang="en-US" b="1" i="1">
                        <a:latin typeface="Cambria Math" panose="02040503050406030204" pitchFamily="18" charset="0"/>
                      </a:rPr>
                      <m:t>𝒆𝒙𝒄𝒆𝒔𝒔𝒊𝒗𝒆𝒍𝒚</m:t>
                    </m:r>
                    <m:r>
                      <a:rPr lang="en-US" b="1">
                        <a:latin typeface="Cambria Math" panose="02040503050406030204" pitchFamily="18" charset="0"/>
                      </a:rPr>
                      <m:t> </m:t>
                    </m:r>
                    <m:r>
                      <a:rPr lang="en-US" b="1" i="1">
                        <a:latin typeface="Cambria Math" panose="02040503050406030204" pitchFamily="18" charset="0"/>
                      </a:rPr>
                      <m:t>𝒅𝒊𝒔𝒑𝒍𝒂𝒄𝒆𝒅</m:t>
                    </m:r>
                    <m:r>
                      <a:rPr lang="en-US" b="1">
                        <a:latin typeface="Cambria Math" panose="02040503050406030204" pitchFamily="18" charset="0"/>
                      </a:rPr>
                      <m:t> </m:t>
                    </m:r>
                    <m:r>
                      <a:rPr lang="en-US" b="1" i="1">
                        <a:latin typeface="Cambria Math" panose="02040503050406030204" pitchFamily="18" charset="0"/>
                      </a:rPr>
                      <m:t>𝒘𝒂𝒕𝒆𝒓</m:t>
                    </m:r>
                    <m:r>
                      <a:rPr lang="en-US" b="1">
                        <a:latin typeface="Cambria Math" panose="02040503050406030204" pitchFamily="18" charset="0"/>
                      </a:rPr>
                      <m:t>=</m:t>
                    </m:r>
                    <m:r>
                      <a:rPr lang="en-US" b="1" i="1">
                        <a:latin typeface="Cambria Math" panose="02040503050406030204" pitchFamily="18" charset="0"/>
                      </a:rPr>
                      <m:t>𝟎</m:t>
                    </m:r>
                    <m:r>
                      <a:rPr lang="en-US" b="1">
                        <a:latin typeface="Cambria Math" panose="02040503050406030204" pitchFamily="18" charset="0"/>
                      </a:rPr>
                      <m:t>.</m:t>
                    </m:r>
                    <m:r>
                      <a:rPr lang="en-US" b="1" i="1">
                        <a:latin typeface="Cambria Math" panose="02040503050406030204" pitchFamily="18" charset="0"/>
                      </a:rPr>
                      <m:t>𝟎𝟐𝟓𝟑𝟗𝟒</m:t>
                    </m:r>
                    <m:r>
                      <a:rPr lang="en-US" b="1" i="1">
                        <a:latin typeface="Cambria Math" panose="02040503050406030204" pitchFamily="18" charset="0"/>
                      </a:rPr>
                      <m:t>−</m:t>
                    </m:r>
                    <m:r>
                      <a:rPr lang="en-US" b="1" i="1">
                        <a:latin typeface="Cambria Math" panose="02040503050406030204" pitchFamily="18" charset="0"/>
                      </a:rPr>
                      <m:t>𝟎</m:t>
                    </m:r>
                    <m:r>
                      <a:rPr lang="en-US" b="1">
                        <a:latin typeface="Cambria Math" panose="02040503050406030204" pitchFamily="18" charset="0"/>
                      </a:rPr>
                      <m:t>.</m:t>
                    </m:r>
                    <m:r>
                      <a:rPr lang="en-US" b="1" i="1">
                        <a:latin typeface="Cambria Math" panose="02040503050406030204" pitchFamily="18" charset="0"/>
                      </a:rPr>
                      <m:t>𝟎𝟐𝟐𝟕</m:t>
                    </m:r>
                    <m:r>
                      <a:rPr lang="en-US" b="1">
                        <a:latin typeface="Cambria Math" panose="02040503050406030204" pitchFamily="18" charset="0"/>
                      </a:rPr>
                      <m:t>=</m:t>
                    </m:r>
                    <m:r>
                      <a:rPr lang="en-US" b="1" i="1">
                        <a:latin typeface="Cambria Math" panose="02040503050406030204" pitchFamily="18" charset="0"/>
                      </a:rPr>
                      <m:t>𝟎</m:t>
                    </m:r>
                    <m:r>
                      <a:rPr lang="en-US" b="1">
                        <a:latin typeface="Cambria Math" panose="02040503050406030204" pitchFamily="18" charset="0"/>
                      </a:rPr>
                      <m:t>.</m:t>
                    </m:r>
                    <m:r>
                      <a:rPr lang="en-US" b="1" i="1">
                        <a:latin typeface="Cambria Math" panose="02040503050406030204" pitchFamily="18" charset="0"/>
                      </a:rPr>
                      <m:t>𝟎𝟎𝟐𝟔𝟔𝟕</m:t>
                    </m:r>
                    <m:r>
                      <a:rPr lang="en-US" b="1">
                        <a:latin typeface="Cambria Math" panose="02040503050406030204" pitchFamily="18" charset="0"/>
                      </a:rPr>
                      <m:t> </m:t>
                    </m:r>
                    <m:r>
                      <a:rPr lang="en-US" b="1" i="1">
                        <a:latin typeface="Cambria Math" panose="02040503050406030204" pitchFamily="18" charset="0"/>
                      </a:rPr>
                      <m:t>𝒄𝒖𝒃𝒊𝒄</m:t>
                    </m:r>
                    <m:r>
                      <a:rPr lang="en-US" b="1">
                        <a:latin typeface="Cambria Math" panose="02040503050406030204" pitchFamily="18" charset="0"/>
                      </a:rPr>
                      <m:t> </m:t>
                    </m:r>
                    <m:r>
                      <a:rPr lang="en-US" b="1" i="1">
                        <a:latin typeface="Cambria Math" panose="02040503050406030204" pitchFamily="18" charset="0"/>
                      </a:rPr>
                      <m:t>𝒎𝒆𝒕𝒆𝒓𝒔</m:t>
                    </m:r>
                    <m:r>
                      <a:rPr lang="en-US" b="1">
                        <a:latin typeface="Cambria Math" panose="02040503050406030204" pitchFamily="18" charset="0"/>
                      </a:rPr>
                      <m:t> </m:t>
                    </m:r>
                  </m:oMath>
                </a14:m>
                <a:endParaRPr lang="en-US" b="1" dirty="0"/>
              </a:p>
              <a:p>
                <a:pPr marL="160020" indent="0">
                  <a:buNone/>
                </a:pPr>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blipFill rotWithShape="0">
                <a:blip r:embed="rId2"/>
                <a:stretch>
                  <a:fillRect r="-662"/>
                </a:stretch>
              </a:blipFill>
            </p:spPr>
            <p:txBody>
              <a:bodyPr/>
              <a:lstStyle/>
              <a:p>
                <a:r>
                  <a:rPr lang="en-US">
                    <a:noFill/>
                  </a:rPr>
                  <a:t> </a:t>
                </a:r>
              </a:p>
            </p:txBody>
          </p:sp>
        </mc:Fallback>
      </mc:AlternateContent>
    </p:spTree>
    <p:extLst>
      <p:ext uri="{BB962C8B-B14F-4D97-AF65-F5344CB8AC3E}">
        <p14:creationId xmlns:p14="http://schemas.microsoft.com/office/powerpoint/2010/main" val="26363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accent1"/>
              </a:buClr>
              <a:buSzPts val="2800"/>
              <a:buFont typeface="Trebuchet MS"/>
              <a:buNone/>
            </a:pPr>
            <a:r>
              <a:rPr lang="en-US" sz="2700" b="0" i="0" u="none" strike="noStrike" cap="none">
                <a:solidFill>
                  <a:schemeClr val="accent1"/>
                </a:solidFill>
                <a:latin typeface="Trebuchet MS"/>
                <a:ea typeface="Trebuchet MS"/>
                <a:cs typeface="Trebuchet MS"/>
                <a:sym typeface="Trebuchet MS"/>
              </a:rPr>
              <a:t>Outline</a:t>
            </a:r>
            <a:endParaRPr/>
          </a:p>
          <a:p>
            <a:pPr marL="0" marR="0" lvl="0" indent="0" algn="l" rtl="0">
              <a:spcBef>
                <a:spcPts val="0"/>
              </a:spcBef>
              <a:spcAft>
                <a:spcPts val="0"/>
              </a:spcAft>
              <a:buClr>
                <a:schemeClr val="accent1"/>
              </a:buClr>
              <a:buSzPts val="2800"/>
              <a:buFont typeface="Trebuchet MS"/>
              <a:buNone/>
            </a:pPr>
            <a:endParaRPr sz="2700" b="0" i="0" u="none" strike="noStrike" cap="none">
              <a:solidFill>
                <a:schemeClr val="accent1"/>
              </a:solidFill>
              <a:latin typeface="Trebuchet MS"/>
              <a:ea typeface="Trebuchet MS"/>
              <a:cs typeface="Trebuchet MS"/>
              <a:sym typeface="Trebuchet MS"/>
            </a:endParaRPr>
          </a:p>
        </p:txBody>
      </p:sp>
      <p:sp>
        <p:nvSpPr>
          <p:cNvPr id="293" name="Google Shape;293;p3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marR="0" lvl="0" indent="-342900" algn="l" rtl="0">
              <a:spcBef>
                <a:spcPts val="0"/>
              </a:spcBef>
              <a:spcAft>
                <a:spcPts val="0"/>
              </a:spcAft>
              <a:buClr>
                <a:schemeClr val="accent1"/>
              </a:buClr>
              <a:buSzPts val="1800"/>
              <a:buFont typeface="Noto Sans Symbols"/>
              <a:buChar char="●"/>
            </a:pPr>
            <a:r>
              <a:rPr lang="en-US" sz="1350" b="0" i="0" u="none" strike="noStrike" cap="none" dirty="0">
                <a:solidFill>
                  <a:srgbClr val="3F3F3F"/>
                </a:solidFill>
                <a:latin typeface="Trebuchet MS"/>
                <a:ea typeface="Trebuchet MS"/>
                <a:cs typeface="Trebuchet MS"/>
                <a:sym typeface="Trebuchet MS"/>
              </a:rPr>
              <a:t>Back ground</a:t>
            </a:r>
            <a:endParaRPr sz="1350" b="0" i="0" u="none" strike="noStrike" cap="none" dirty="0">
              <a:solidFill>
                <a:srgbClr val="3F3F3F"/>
              </a:solidFill>
              <a:latin typeface="Trebuchet MS"/>
              <a:ea typeface="Trebuchet MS"/>
              <a:cs typeface="Trebuchet MS"/>
              <a:sym typeface="Trebuchet MS"/>
            </a:endParaRPr>
          </a:p>
          <a:p>
            <a:pPr marL="457200" marR="0" lvl="0" indent="-342900" algn="l" rtl="0">
              <a:spcBef>
                <a:spcPts val="0"/>
              </a:spcBef>
              <a:spcAft>
                <a:spcPts val="0"/>
              </a:spcAft>
              <a:buClr>
                <a:schemeClr val="accent1"/>
              </a:buClr>
              <a:buSzPts val="1800"/>
              <a:buFont typeface="Noto Sans Symbols"/>
              <a:buChar char="●"/>
            </a:pPr>
            <a:r>
              <a:rPr lang="en-US" sz="1350" b="0" i="0" u="none" strike="noStrike" cap="none" dirty="0">
                <a:solidFill>
                  <a:srgbClr val="3F3F3F"/>
                </a:solidFill>
                <a:latin typeface="Trebuchet MS"/>
                <a:ea typeface="Trebuchet MS"/>
                <a:cs typeface="Trebuchet MS"/>
                <a:sym typeface="Trebuchet MS"/>
              </a:rPr>
              <a:t>Project Objective  </a:t>
            </a:r>
            <a:endParaRPr dirty="0"/>
          </a:p>
          <a:p>
            <a:pPr marL="457200" marR="0" lvl="0" indent="-342900" algn="l" rtl="0">
              <a:spcBef>
                <a:spcPts val="0"/>
              </a:spcBef>
              <a:spcAft>
                <a:spcPts val="0"/>
              </a:spcAft>
              <a:buClr>
                <a:schemeClr val="accent1"/>
              </a:buClr>
              <a:buSzPts val="1800"/>
              <a:buFont typeface="Noto Sans Symbols"/>
              <a:buChar char="●"/>
            </a:pPr>
            <a:r>
              <a:rPr lang="en-US" sz="1350" b="0" i="0" u="none" strike="noStrike" cap="none" dirty="0">
                <a:solidFill>
                  <a:srgbClr val="3F3F3F"/>
                </a:solidFill>
                <a:latin typeface="Trebuchet MS"/>
                <a:ea typeface="Trebuchet MS"/>
                <a:cs typeface="Trebuchet MS"/>
                <a:sym typeface="Trebuchet MS"/>
              </a:rPr>
              <a:t>Design Requirements </a:t>
            </a:r>
            <a:endParaRPr dirty="0"/>
          </a:p>
          <a:p>
            <a:pPr marL="457200" marR="0" lvl="0" indent="-342900" algn="l" rtl="0">
              <a:spcBef>
                <a:spcPts val="0"/>
              </a:spcBef>
              <a:spcAft>
                <a:spcPts val="0"/>
              </a:spcAft>
              <a:buClr>
                <a:schemeClr val="accent1"/>
              </a:buClr>
              <a:buSzPts val="1800"/>
              <a:buFont typeface="Noto Sans Symbols"/>
              <a:buChar char="●"/>
            </a:pPr>
            <a:r>
              <a:rPr lang="en-US" sz="1350" b="0" i="0" u="none" strike="noStrike" cap="none" dirty="0">
                <a:solidFill>
                  <a:srgbClr val="3F3F3F"/>
                </a:solidFill>
                <a:latin typeface="Trebuchet MS"/>
                <a:ea typeface="Trebuchet MS"/>
                <a:cs typeface="Trebuchet MS"/>
                <a:sym typeface="Trebuchet MS"/>
              </a:rPr>
              <a:t>Design Constraints </a:t>
            </a:r>
            <a:endParaRPr dirty="0"/>
          </a:p>
          <a:p>
            <a:pPr marL="457200" marR="0" lvl="0" indent="-342900" algn="l" rtl="0">
              <a:spcBef>
                <a:spcPts val="0"/>
              </a:spcBef>
              <a:spcAft>
                <a:spcPts val="0"/>
              </a:spcAft>
              <a:buClr>
                <a:schemeClr val="accent1"/>
              </a:buClr>
              <a:buSzPts val="1800"/>
              <a:buFont typeface="Noto Sans Symbols"/>
              <a:buChar char="●"/>
            </a:pPr>
            <a:r>
              <a:rPr lang="en-US" sz="1350" b="0" i="0" u="none" strike="noStrike" cap="none" dirty="0" smtClean="0">
                <a:solidFill>
                  <a:srgbClr val="3F3F3F"/>
                </a:solidFill>
                <a:latin typeface="Trebuchet MS"/>
                <a:ea typeface="Trebuchet MS"/>
                <a:cs typeface="Trebuchet MS"/>
                <a:sym typeface="Trebuchet MS"/>
              </a:rPr>
              <a:t>Design </a:t>
            </a:r>
            <a:r>
              <a:rPr lang="en-US" sz="1350" b="0" i="0" u="none" strike="noStrike" cap="none" dirty="0">
                <a:solidFill>
                  <a:srgbClr val="3F3F3F"/>
                </a:solidFill>
                <a:latin typeface="Trebuchet MS"/>
                <a:ea typeface="Trebuchet MS"/>
                <a:cs typeface="Trebuchet MS"/>
                <a:sym typeface="Trebuchet MS"/>
              </a:rPr>
              <a:t>Approach </a:t>
            </a:r>
            <a:endParaRPr lang="en-US" sz="1350" b="0" i="0" u="none" strike="noStrike" cap="none" dirty="0" smtClean="0">
              <a:solidFill>
                <a:srgbClr val="3F3F3F"/>
              </a:solidFill>
              <a:latin typeface="Trebuchet MS"/>
              <a:ea typeface="Trebuchet MS"/>
              <a:cs typeface="Trebuchet MS"/>
              <a:sym typeface="Trebuchet MS"/>
            </a:endParaRPr>
          </a:p>
          <a:p>
            <a:pPr marL="457200" marR="0" lvl="0" indent="-342900" algn="l" rtl="0">
              <a:spcBef>
                <a:spcPts val="0"/>
              </a:spcBef>
              <a:spcAft>
                <a:spcPts val="0"/>
              </a:spcAft>
              <a:buClr>
                <a:schemeClr val="accent1"/>
              </a:buClr>
              <a:buSzPts val="1800"/>
              <a:buFont typeface="Noto Sans Symbols"/>
              <a:buChar char="●"/>
            </a:pPr>
            <a:r>
              <a:rPr lang="en-US" dirty="0" smtClean="0"/>
              <a:t>Tasks</a:t>
            </a:r>
            <a:r>
              <a:rPr lang="en-US" sz="1350" b="0" i="0" u="none" strike="noStrike" cap="none" dirty="0" smtClean="0">
                <a:solidFill>
                  <a:srgbClr val="3F3F3F"/>
                </a:solidFill>
                <a:latin typeface="Trebuchet MS"/>
                <a:ea typeface="Trebuchet MS"/>
                <a:cs typeface="Trebuchet MS"/>
                <a:sym typeface="Trebuchet MS"/>
              </a:rPr>
              <a:t> </a:t>
            </a:r>
            <a:endParaRPr dirty="0"/>
          </a:p>
          <a:p>
            <a:pPr marL="457200" marR="0" lvl="0" indent="-342900" algn="l" rtl="0">
              <a:spcBef>
                <a:spcPts val="0"/>
              </a:spcBef>
              <a:spcAft>
                <a:spcPts val="0"/>
              </a:spcAft>
              <a:buClr>
                <a:schemeClr val="accent1"/>
              </a:buClr>
              <a:buSzPts val="1800"/>
              <a:buFont typeface="Noto Sans Symbols"/>
              <a:buChar char="●"/>
            </a:pPr>
            <a:r>
              <a:rPr lang="en-US" sz="1350" b="0" i="0" u="none" strike="noStrike" cap="none" dirty="0" smtClean="0">
                <a:solidFill>
                  <a:srgbClr val="3F3F3F"/>
                </a:solidFill>
                <a:latin typeface="Trebuchet MS"/>
                <a:ea typeface="Trebuchet MS"/>
                <a:cs typeface="Trebuchet MS"/>
                <a:sym typeface="Trebuchet MS"/>
              </a:rPr>
              <a:t>Design research</a:t>
            </a:r>
            <a:r>
              <a:rPr lang="en-US" sz="1350" b="0" i="0" u="none" strike="noStrike" cap="none" dirty="0">
                <a:solidFill>
                  <a:srgbClr val="3F3F3F"/>
                </a:solidFill>
                <a:latin typeface="Trebuchet MS"/>
                <a:ea typeface="Trebuchet MS"/>
                <a:cs typeface="Trebuchet MS"/>
                <a:sym typeface="Trebuchet MS"/>
              </a:rPr>
              <a:t> </a:t>
            </a:r>
            <a:endParaRPr dirty="0"/>
          </a:p>
          <a:p>
            <a:pPr marL="457200" marR="0" lvl="0" indent="-342900" algn="l" rtl="0">
              <a:spcBef>
                <a:spcPts val="0"/>
              </a:spcBef>
              <a:spcAft>
                <a:spcPts val="0"/>
              </a:spcAft>
              <a:buClr>
                <a:schemeClr val="accent1"/>
              </a:buClr>
              <a:buSzPts val="1800"/>
              <a:buFont typeface="Noto Sans Symbols"/>
              <a:buChar char="●"/>
            </a:pPr>
            <a:r>
              <a:rPr lang="en-US" sz="1350" b="0" i="0" u="none" strike="noStrike" cap="none" dirty="0" smtClean="0">
                <a:solidFill>
                  <a:srgbClr val="3F3F3F"/>
                </a:solidFill>
                <a:latin typeface="Trebuchet MS"/>
                <a:ea typeface="Trebuchet MS"/>
                <a:cs typeface="Trebuchet MS"/>
                <a:sym typeface="Trebuchet MS"/>
              </a:rPr>
              <a:t>Identifying a design</a:t>
            </a:r>
          </a:p>
          <a:p>
            <a:pPr marL="457200" marR="0" lvl="0" indent="-342900" algn="l" rtl="0">
              <a:spcBef>
                <a:spcPts val="0"/>
              </a:spcBef>
              <a:spcAft>
                <a:spcPts val="0"/>
              </a:spcAft>
              <a:buClr>
                <a:schemeClr val="accent1"/>
              </a:buClr>
              <a:buSzPts val="1800"/>
              <a:buFont typeface="Noto Sans Symbols"/>
              <a:buChar char="●"/>
            </a:pPr>
            <a:r>
              <a:rPr lang="en-US" dirty="0" smtClean="0"/>
              <a:t>Mass Calculations</a:t>
            </a:r>
          </a:p>
          <a:p>
            <a:pPr marL="457200" marR="0" lvl="0" indent="-342900" algn="l" rtl="0">
              <a:spcBef>
                <a:spcPts val="0"/>
              </a:spcBef>
              <a:spcAft>
                <a:spcPts val="0"/>
              </a:spcAft>
              <a:buClr>
                <a:schemeClr val="accent1"/>
              </a:buClr>
              <a:buSzPts val="1800"/>
              <a:buFont typeface="Noto Sans Symbols"/>
              <a:buChar char="●"/>
            </a:pPr>
            <a:r>
              <a:rPr lang="en-US" sz="1350" b="0" i="0" u="none" strike="noStrike" cap="none" dirty="0" smtClean="0">
                <a:solidFill>
                  <a:srgbClr val="3F3F3F"/>
                </a:solidFill>
                <a:latin typeface="Trebuchet MS"/>
                <a:ea typeface="Trebuchet MS"/>
                <a:cs typeface="Trebuchet MS"/>
                <a:sym typeface="Trebuchet MS"/>
              </a:rPr>
              <a:t>Hydrostatic study</a:t>
            </a:r>
          </a:p>
          <a:p>
            <a:pPr marL="457200" marR="0" lvl="0" indent="-342900" algn="l" rtl="0">
              <a:spcBef>
                <a:spcPts val="0"/>
              </a:spcBef>
              <a:spcAft>
                <a:spcPts val="0"/>
              </a:spcAft>
              <a:buClr>
                <a:schemeClr val="accent1"/>
              </a:buClr>
              <a:buSzPts val="1800"/>
              <a:buFont typeface="Noto Sans Symbols"/>
              <a:buChar char="●"/>
            </a:pPr>
            <a:r>
              <a:rPr lang="en-US" dirty="0" smtClean="0"/>
              <a:t>Drag and lift</a:t>
            </a:r>
            <a:endParaRPr dirty="0"/>
          </a:p>
          <a:p>
            <a:pPr marL="457200" marR="0" lvl="0" indent="-342900" algn="l" rtl="0">
              <a:spcBef>
                <a:spcPts val="0"/>
              </a:spcBef>
              <a:spcAft>
                <a:spcPts val="0"/>
              </a:spcAft>
              <a:buClr>
                <a:schemeClr val="accent1"/>
              </a:buClr>
              <a:buSzPts val="1800"/>
              <a:buFont typeface="Noto Sans Symbols"/>
              <a:buChar char="●"/>
            </a:pPr>
            <a:r>
              <a:rPr lang="en-US" sz="1350" b="0" i="0" u="none" strike="noStrike" cap="none" dirty="0">
                <a:solidFill>
                  <a:srgbClr val="3F3F3F"/>
                </a:solidFill>
                <a:latin typeface="Trebuchet MS"/>
                <a:ea typeface="Trebuchet MS"/>
                <a:cs typeface="Trebuchet MS"/>
                <a:sym typeface="Trebuchet MS"/>
              </a:rPr>
              <a:t>Electric components </a:t>
            </a:r>
            <a:r>
              <a:rPr lang="en-US" sz="1350" b="0" i="0" u="none" strike="noStrike" cap="none" dirty="0" smtClean="0">
                <a:solidFill>
                  <a:srgbClr val="3F3F3F"/>
                </a:solidFill>
                <a:latin typeface="Trebuchet MS"/>
                <a:ea typeface="Trebuchet MS"/>
                <a:cs typeface="Trebuchet MS"/>
                <a:sym typeface="Trebuchet MS"/>
              </a:rPr>
              <a:t>layout</a:t>
            </a:r>
            <a:endParaRPr sz="1350" b="0" i="0" u="none" strike="noStrike" cap="none" dirty="0">
              <a:solidFill>
                <a:srgbClr val="3F3F3F"/>
              </a:solidFill>
              <a:latin typeface="Trebuchet MS"/>
              <a:ea typeface="Trebuchet MS"/>
              <a:cs typeface="Trebuchet MS"/>
              <a:sym typeface="Trebuchet MS"/>
            </a:endParaRPr>
          </a:p>
          <a:p>
            <a:pPr marL="457200" marR="0" lvl="0" indent="-342900" algn="l" rtl="0">
              <a:spcBef>
                <a:spcPts val="0"/>
              </a:spcBef>
              <a:spcAft>
                <a:spcPts val="0"/>
              </a:spcAft>
              <a:buClr>
                <a:schemeClr val="accent1"/>
              </a:buClr>
              <a:buSzPts val="1800"/>
              <a:buFont typeface="Noto Sans Symbols"/>
              <a:buChar char="●"/>
            </a:pPr>
            <a:r>
              <a:rPr lang="en-US" sz="1350" b="0" i="0" u="none" strike="noStrike" cap="none" dirty="0">
                <a:solidFill>
                  <a:srgbClr val="3F3F3F"/>
                </a:solidFill>
                <a:latin typeface="Trebuchet MS"/>
                <a:ea typeface="Trebuchet MS"/>
                <a:cs typeface="Trebuchet MS"/>
                <a:sym typeface="Trebuchet MS"/>
              </a:rPr>
              <a:t>Conclusion </a:t>
            </a:r>
            <a:endParaRPr dirty="0"/>
          </a:p>
          <a:p>
            <a:pPr marL="457200" marR="0" lvl="0" indent="-228600" algn="l" rtl="0">
              <a:spcBef>
                <a:spcPts val="0"/>
              </a:spcBef>
              <a:spcAft>
                <a:spcPts val="0"/>
              </a:spcAft>
              <a:buClr>
                <a:schemeClr val="accent1"/>
              </a:buClr>
              <a:buSzPts val="1800"/>
              <a:buFont typeface="Noto Sans Symbols"/>
              <a:buNone/>
            </a:pPr>
            <a:endParaRPr sz="1350" b="0" i="0" u="none" strike="noStrike" cap="none" dirty="0">
              <a:solidFill>
                <a:srgbClr val="3F3F3F"/>
              </a:solidFill>
              <a:latin typeface="Trebuchet MS"/>
              <a:ea typeface="Trebuchet MS"/>
              <a:cs typeface="Trebuchet MS"/>
              <a:sym typeface="Trebuchet MS"/>
            </a:endParaRPr>
          </a:p>
          <a:p>
            <a:pPr marL="257175" marR="0" lvl="0" indent="-257175" algn="l" rtl="0">
              <a:spcBef>
                <a:spcPts val="0"/>
              </a:spcBef>
              <a:spcAft>
                <a:spcPts val="0"/>
              </a:spcAft>
              <a:buClr>
                <a:schemeClr val="accent1"/>
              </a:buClr>
              <a:buSzPts val="1800"/>
              <a:buFont typeface="Noto Sans Symbols"/>
              <a:buNone/>
            </a:pPr>
            <a:endParaRPr sz="135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Height of the boat submerged in water</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627231460"/>
              </p:ext>
            </p:extLst>
          </p:nvPr>
        </p:nvGraphicFramePr>
        <p:xfrm>
          <a:off x="508001" y="1671523"/>
          <a:ext cx="1276350" cy="241300"/>
        </p:xfrm>
        <a:graphic>
          <a:graphicData uri="http://schemas.openxmlformats.org/presentationml/2006/ole">
            <mc:AlternateContent xmlns:mc="http://schemas.openxmlformats.org/markup-compatibility/2006">
              <mc:Choice xmlns:v="urn:schemas-microsoft-com:vml" Requires="v">
                <p:oleObj spid="_x0000_s3114" name="Equation" r:id="rId3" imgW="1282700" imgH="241300" progId="Equation.3">
                  <p:embed/>
                </p:oleObj>
              </mc:Choice>
              <mc:Fallback>
                <p:oleObj name="Equation" r:id="rId3" imgW="1282700" imgH="241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001" y="1671523"/>
                        <a:ext cx="127635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756198292"/>
              </p:ext>
            </p:extLst>
          </p:nvPr>
        </p:nvGraphicFramePr>
        <p:xfrm>
          <a:off x="508001" y="1912823"/>
          <a:ext cx="2724150" cy="450850"/>
        </p:xfrm>
        <a:graphic>
          <a:graphicData uri="http://schemas.openxmlformats.org/presentationml/2006/ole">
            <mc:AlternateContent xmlns:mc="http://schemas.openxmlformats.org/markup-compatibility/2006">
              <mc:Choice xmlns:v="urn:schemas-microsoft-com:vml" Requires="v">
                <p:oleObj spid="_x0000_s3115" name="Equation" r:id="rId5" imgW="2730500" imgH="457200" progId="Equation.3">
                  <p:embed/>
                </p:oleObj>
              </mc:Choice>
              <mc:Fallback>
                <p:oleObj name="Equation" r:id="rId5" imgW="2730500" imgH="4572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001" y="1912823"/>
                        <a:ext cx="2724150"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655735930"/>
              </p:ext>
            </p:extLst>
          </p:nvPr>
        </p:nvGraphicFramePr>
        <p:xfrm>
          <a:off x="508001" y="2363673"/>
          <a:ext cx="4508500" cy="577850"/>
        </p:xfrm>
        <a:graphic>
          <a:graphicData uri="http://schemas.openxmlformats.org/presentationml/2006/ole">
            <mc:AlternateContent xmlns:mc="http://schemas.openxmlformats.org/markup-compatibility/2006">
              <mc:Choice xmlns:v="urn:schemas-microsoft-com:vml" Requires="v">
                <p:oleObj spid="_x0000_s3116" name="Equation" r:id="rId7" imgW="4521200" imgH="584200" progId="Equation.3">
                  <p:embed/>
                </p:oleObj>
              </mc:Choice>
              <mc:Fallback>
                <p:oleObj name="Equation" r:id="rId7" imgW="4521200" imgH="584200"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8001" y="2363673"/>
                        <a:ext cx="4508500" cy="577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046221433"/>
              </p:ext>
            </p:extLst>
          </p:nvPr>
        </p:nvGraphicFramePr>
        <p:xfrm>
          <a:off x="508001" y="2941523"/>
          <a:ext cx="914400" cy="177800"/>
        </p:xfrm>
        <a:graphic>
          <a:graphicData uri="http://schemas.openxmlformats.org/presentationml/2006/ole">
            <mc:AlternateContent xmlns:mc="http://schemas.openxmlformats.org/markup-compatibility/2006">
              <mc:Choice xmlns:v="urn:schemas-microsoft-com:vml" Requires="v">
                <p:oleObj spid="_x0000_s3117" name="Equation" r:id="rId9" imgW="914003" imgH="177723" progId="Equation.3">
                  <p:embed/>
                </p:oleObj>
              </mc:Choice>
              <mc:Fallback>
                <p:oleObj name="Equation" r:id="rId9" imgW="914003" imgH="177723" progId="Equation.3">
                  <p:embed/>
                  <p:pic>
                    <p:nvPicPr>
                      <p:cNvPr id="0" name="Object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8001" y="2941523"/>
                        <a:ext cx="9144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5"/>
          <p:cNvSpPr>
            <a:spLocks noChangeArrowheads="1"/>
          </p:cNvSpPr>
          <p:nvPr/>
        </p:nvSpPr>
        <p:spPr bwMode="auto">
          <a:xfrm>
            <a:off x="508001" y="121432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CN" sz="1100" b="1"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If height of excessively displaced water is h,</a:t>
            </a:r>
            <a:endParaRPr kumimoji="0" lang="en-US" altLang="zh-CN" sz="6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508001" y="191282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7"/>
          <p:cNvSpPr>
            <a:spLocks noChangeArrowheads="1"/>
          </p:cNvSpPr>
          <p:nvPr/>
        </p:nvSpPr>
        <p:spPr bwMode="auto">
          <a:xfrm>
            <a:off x="508001" y="236367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8"/>
          <p:cNvSpPr>
            <a:spLocks noChangeArrowheads="1"/>
          </p:cNvSpPr>
          <p:nvPr/>
        </p:nvSpPr>
        <p:spPr bwMode="auto">
          <a:xfrm>
            <a:off x="508001" y="294152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9"/>
          <p:cNvSpPr>
            <a:spLocks noChangeArrowheads="1"/>
          </p:cNvSpPr>
          <p:nvPr/>
        </p:nvSpPr>
        <p:spPr bwMode="auto">
          <a:xfrm>
            <a:off x="508001" y="311932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310493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Center of </a:t>
            </a:r>
            <a:r>
              <a:rPr lang="en-US" b="1" dirty="0" smtClean="0"/>
              <a:t>mass (continued)</a:t>
            </a:r>
            <a:r>
              <a:rPr lang="en-US" b="1" dirty="0"/>
              <a:t/>
            </a:r>
            <a:br>
              <a:rPr lang="en-US" b="1" dirty="0"/>
            </a:br>
            <a:r>
              <a:rPr lang="en-US" dirty="0"/>
              <a:t/>
            </a:r>
            <a:br>
              <a:rPr lang="en-US" dirty="0"/>
            </a:br>
            <a:r>
              <a:rPr lang="en-US" b="1" dirty="0"/>
              <a:t> </a:t>
            </a:r>
            <a:br>
              <a:rPr lang="en-US" b="1" dirty="0"/>
            </a:br>
            <a:endParaRPr lang="en-US" dirty="0"/>
          </a:p>
        </p:txBody>
      </p:sp>
      <p:sp>
        <p:nvSpPr>
          <p:cNvPr id="3" name="Text Placeholder 2"/>
          <p:cNvSpPr>
            <a:spLocks noGrp="1"/>
          </p:cNvSpPr>
          <p:nvPr>
            <p:ph type="body" idx="1"/>
          </p:nvPr>
        </p:nvSpPr>
        <p:spPr>
          <a:xfrm>
            <a:off x="190196" y="1229213"/>
            <a:ext cx="6447501" cy="2910580"/>
          </a:xfrm>
        </p:spPr>
        <p:txBody>
          <a:bodyPr/>
          <a:lstStyle/>
          <a:p>
            <a:r>
              <a:rPr lang="en-US" dirty="0"/>
              <a:t>Since the density of the Styrofoam is extremely low whereas the volume of the PVC parts is negligible, one can assume that the center of mass of the boat is the one of the container</a:t>
            </a:r>
            <a:r>
              <a:rPr lang="en-US" dirty="0" smtClean="0"/>
              <a:t>.</a:t>
            </a:r>
          </a:p>
          <a:p>
            <a:endParaRPr lang="en-US" dirty="0"/>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80758486"/>
              </p:ext>
            </p:extLst>
          </p:nvPr>
        </p:nvGraphicFramePr>
        <p:xfrm>
          <a:off x="768832" y="2223262"/>
          <a:ext cx="1822450" cy="425450"/>
        </p:xfrm>
        <a:graphic>
          <a:graphicData uri="http://schemas.openxmlformats.org/presentationml/2006/ole">
            <mc:AlternateContent xmlns:mc="http://schemas.openxmlformats.org/markup-compatibility/2006">
              <mc:Choice xmlns:v="urn:schemas-microsoft-com:vml" Requires="v">
                <p:oleObj spid="_x0000_s4134" name="Equation" r:id="rId3" imgW="1828800" imgH="431800" progId="Equation.3">
                  <p:embed/>
                </p:oleObj>
              </mc:Choice>
              <mc:Fallback>
                <p:oleObj name="Equation" r:id="rId3" imgW="1828800" imgH="431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832" y="2223262"/>
                        <a:ext cx="1822450"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265904995"/>
              </p:ext>
            </p:extLst>
          </p:nvPr>
        </p:nvGraphicFramePr>
        <p:xfrm>
          <a:off x="768832" y="2860675"/>
          <a:ext cx="1466850" cy="425450"/>
        </p:xfrm>
        <a:graphic>
          <a:graphicData uri="http://schemas.openxmlformats.org/presentationml/2006/ole">
            <mc:AlternateContent xmlns:mc="http://schemas.openxmlformats.org/markup-compatibility/2006">
              <mc:Choice xmlns:v="urn:schemas-microsoft-com:vml" Requires="v">
                <p:oleObj spid="_x0000_s4135" name="Equation" r:id="rId5" imgW="1473200" imgH="431800" progId="Equation.3">
                  <p:embed/>
                </p:oleObj>
              </mc:Choice>
              <mc:Fallback>
                <p:oleObj name="Equation" r:id="rId5" imgW="1473200" imgH="4318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832" y="2860675"/>
                        <a:ext cx="1466850"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27228052"/>
              </p:ext>
            </p:extLst>
          </p:nvPr>
        </p:nvGraphicFramePr>
        <p:xfrm>
          <a:off x="768832" y="3266132"/>
          <a:ext cx="1263650" cy="425450"/>
        </p:xfrm>
        <a:graphic>
          <a:graphicData uri="http://schemas.openxmlformats.org/presentationml/2006/ole">
            <mc:AlternateContent xmlns:mc="http://schemas.openxmlformats.org/markup-compatibility/2006">
              <mc:Choice xmlns:v="urn:schemas-microsoft-com:vml" Requires="v">
                <p:oleObj spid="_x0000_s4136" name="Equation" r:id="rId7" imgW="1269449" imgH="431613" progId="Equation.3">
                  <p:embed/>
                </p:oleObj>
              </mc:Choice>
              <mc:Fallback>
                <p:oleObj name="Equation" r:id="rId7" imgW="1269449" imgH="431613"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8832" y="3266132"/>
                        <a:ext cx="1263650"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230106451"/>
              </p:ext>
            </p:extLst>
          </p:nvPr>
        </p:nvGraphicFramePr>
        <p:xfrm>
          <a:off x="768832" y="3975099"/>
          <a:ext cx="977900" cy="177800"/>
        </p:xfrm>
        <a:graphic>
          <a:graphicData uri="http://schemas.openxmlformats.org/presentationml/2006/ole">
            <mc:AlternateContent xmlns:mc="http://schemas.openxmlformats.org/markup-compatibility/2006">
              <mc:Choice xmlns:v="urn:schemas-microsoft-com:vml" Requires="v">
                <p:oleObj spid="_x0000_s4137" name="Equation" r:id="rId9" imgW="977476" imgH="177723" progId="Equation.3">
                  <p:embed/>
                </p:oleObj>
              </mc:Choice>
              <mc:Fallback>
                <p:oleObj name="Equation" r:id="rId9" imgW="977476" imgH="177723" progId="Equation.3">
                  <p:embed/>
                  <p:pic>
                    <p:nvPicPr>
                      <p:cNvPr id="0" name="Object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8832" y="3975099"/>
                        <a:ext cx="9779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5"/>
          <p:cNvSpPr>
            <a:spLocks noChangeArrowheads="1"/>
          </p:cNvSpPr>
          <p:nvPr/>
        </p:nvSpPr>
        <p:spPr bwMode="auto">
          <a:xfrm>
            <a:off x="402336" y="203908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9875"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The distance between the center of mass of semicircle and the center of mass of the respective circle is the following: </a:t>
            </a:r>
            <a:endParaRPr kumimoji="0" lang="en-US" altLang="zh-CN" sz="600" b="0" i="0" u="none" strike="noStrike" cap="none" normalizeH="0" baseline="0" dirty="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402336" y="278206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9875"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kumimoji="0" lang="en-US" altLang="zh-CN" sz="600" b="0" i="0" u="none" strike="noStrike" cap="none" normalizeH="0" baseline="0" dirty="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One can calculate the x and z coordinates of the center of mass of the cone part as follows </a:t>
            </a:r>
            <a:endParaRPr kumimoji="0" lang="en-US" altLang="zh-CN" sz="600" b="0" i="0" u="none" strike="noStrike" cap="none" normalizeH="0" baseline="0" dirty="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7"/>
          <p:cNvSpPr>
            <a:spLocks noChangeArrowheads="1"/>
          </p:cNvSpPr>
          <p:nvPr/>
        </p:nvSpPr>
        <p:spPr bwMode="auto">
          <a:xfrm>
            <a:off x="263347" y="2755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1" name="Rectangle 8"/>
          <p:cNvSpPr>
            <a:spLocks noChangeArrowheads="1"/>
          </p:cNvSpPr>
          <p:nvPr/>
        </p:nvSpPr>
        <p:spPr bwMode="auto">
          <a:xfrm>
            <a:off x="402336" y="3746499"/>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9875"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Where,</a:t>
            </a:r>
            <a:endParaRPr kumimoji="0" lang="en-US" altLang="zh-CN" sz="600" b="0" i="0" u="none" strike="noStrike" cap="none" normalizeH="0" baseline="0" dirty="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9"/>
          <p:cNvSpPr>
            <a:spLocks noChangeArrowheads="1"/>
          </p:cNvSpPr>
          <p:nvPr/>
        </p:nvSpPr>
        <p:spPr bwMode="auto">
          <a:xfrm>
            <a:off x="263347" y="3816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61572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Center of </a:t>
            </a:r>
            <a:r>
              <a:rPr lang="en-US" b="1" dirty="0" smtClean="0"/>
              <a:t>buoyancy</a:t>
            </a:r>
            <a:r>
              <a:rPr lang="en-US" b="1" dirty="0"/>
              <a:t/>
            </a:r>
            <a:br>
              <a:rPr lang="en-US" b="1" dirty="0"/>
            </a:br>
            <a:endParaRPr lang="en-US" dirty="0"/>
          </a:p>
        </p:txBody>
      </p:sp>
      <p:graphicFrame>
        <p:nvGraphicFramePr>
          <p:cNvPr id="64" name="Table 63"/>
          <p:cNvGraphicFramePr>
            <a:graphicFrameLocks noGrp="1"/>
          </p:cNvGraphicFramePr>
          <p:nvPr>
            <p:extLst>
              <p:ext uri="{D42A27DB-BD31-4B8C-83A1-F6EECF244321}">
                <p14:modId xmlns:p14="http://schemas.microsoft.com/office/powerpoint/2010/main" val="969330093"/>
              </p:ext>
            </p:extLst>
          </p:nvPr>
        </p:nvGraphicFramePr>
        <p:xfrm>
          <a:off x="691371" y="1248308"/>
          <a:ext cx="6080760" cy="2011680"/>
        </p:xfrm>
        <a:graphic>
          <a:graphicData uri="http://schemas.openxmlformats.org/drawingml/2006/table">
            <a:tbl>
              <a:tblPr firstRow="1" firstCol="1" bandRow="1">
                <a:tableStyleId>{5C22544A-7EE6-4342-B048-85BDC9FD1C3A}</a:tableStyleId>
              </a:tblPr>
              <a:tblGrid>
                <a:gridCol w="1329055">
                  <a:extLst>
                    <a:ext uri="{9D8B030D-6E8A-4147-A177-3AD203B41FA5}">
                      <a16:colId xmlns:a16="http://schemas.microsoft.com/office/drawing/2014/main" val="20000"/>
                    </a:ext>
                  </a:extLst>
                </a:gridCol>
                <a:gridCol w="1102995">
                  <a:extLst>
                    <a:ext uri="{9D8B030D-6E8A-4147-A177-3AD203B41FA5}">
                      <a16:colId xmlns:a16="http://schemas.microsoft.com/office/drawing/2014/main" val="20001"/>
                    </a:ext>
                  </a:extLst>
                </a:gridCol>
                <a:gridCol w="1216025">
                  <a:extLst>
                    <a:ext uri="{9D8B030D-6E8A-4147-A177-3AD203B41FA5}">
                      <a16:colId xmlns:a16="http://schemas.microsoft.com/office/drawing/2014/main" val="20002"/>
                    </a:ext>
                  </a:extLst>
                </a:gridCol>
                <a:gridCol w="1216025">
                  <a:extLst>
                    <a:ext uri="{9D8B030D-6E8A-4147-A177-3AD203B41FA5}">
                      <a16:colId xmlns:a16="http://schemas.microsoft.com/office/drawing/2014/main" val="20003"/>
                    </a:ext>
                  </a:extLst>
                </a:gridCol>
                <a:gridCol w="1216660">
                  <a:extLst>
                    <a:ext uri="{9D8B030D-6E8A-4147-A177-3AD203B41FA5}">
                      <a16:colId xmlns:a16="http://schemas.microsoft.com/office/drawing/2014/main" val="20004"/>
                    </a:ext>
                  </a:extLst>
                </a:gridCol>
              </a:tblGrid>
              <a:tr h="0">
                <a:tc>
                  <a:txBody>
                    <a:bodyPr/>
                    <a:lstStyle/>
                    <a:p>
                      <a:pPr marL="0" marR="0" algn="ctr">
                        <a:spcBef>
                          <a:spcPts val="0"/>
                        </a:spcBef>
                        <a:spcAft>
                          <a:spcPts val="0"/>
                        </a:spcAft>
                      </a:pPr>
                      <a:r>
                        <a:rPr lang="en-US" sz="1200" kern="100" dirty="0">
                          <a:effectLst/>
                        </a:rPr>
                        <a:t>Part</a:t>
                      </a:r>
                      <a:endParaRPr lang="en-US" sz="1050" kern="1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 cubic meters</a:t>
                      </a:r>
                      <a:endParaRPr lang="en-US"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dirty="0">
                          <a:effectLst/>
                        </a:rPr>
                        <a:t>, meters</a:t>
                      </a:r>
                      <a:endParaRPr lang="en-US" sz="1050" kern="1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 meters</a:t>
                      </a:r>
                      <a:endParaRPr lang="en-US"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 meters</a:t>
                      </a:r>
                      <a:endParaRPr lang="en-US" sz="1050" kern="1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1200" kern="100">
                          <a:effectLst/>
                        </a:rPr>
                        <a:t>Left semi-cone</a:t>
                      </a:r>
                      <a:endParaRPr lang="en-US"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0.000931</a:t>
                      </a:r>
                      <a:endParaRPr lang="en-US"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-0.1396</a:t>
                      </a:r>
                      <a:endParaRPr lang="en-US"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0.4295</a:t>
                      </a:r>
                      <a:endParaRPr lang="en-US"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-0.0389</a:t>
                      </a:r>
                      <a:endParaRPr lang="en-US" sz="1050" kern="1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0001"/>
                  </a:ext>
                </a:extLst>
              </a:tr>
              <a:tr h="0">
                <a:tc>
                  <a:txBody>
                    <a:bodyPr/>
                    <a:lstStyle/>
                    <a:p>
                      <a:pPr marL="0" marR="0" algn="ctr">
                        <a:spcBef>
                          <a:spcPts val="0"/>
                        </a:spcBef>
                        <a:spcAft>
                          <a:spcPts val="0"/>
                        </a:spcAft>
                      </a:pPr>
                      <a:r>
                        <a:rPr lang="en-US" sz="1200" kern="100">
                          <a:effectLst/>
                        </a:rPr>
                        <a:t>Right semi-cone</a:t>
                      </a:r>
                      <a:endParaRPr lang="en-US"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0.000931</a:t>
                      </a:r>
                      <a:endParaRPr lang="en-US"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0.1396</a:t>
                      </a:r>
                      <a:endParaRPr lang="en-US"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0.4295</a:t>
                      </a:r>
                      <a:endParaRPr lang="en-US"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-0.0389</a:t>
                      </a:r>
                      <a:endParaRPr lang="en-US" sz="1050" kern="1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0002"/>
                  </a:ext>
                </a:extLst>
              </a:tr>
              <a:tr h="0">
                <a:tc>
                  <a:txBody>
                    <a:bodyPr/>
                    <a:lstStyle/>
                    <a:p>
                      <a:pPr marL="0" marR="0" algn="ctr">
                        <a:spcBef>
                          <a:spcPts val="0"/>
                        </a:spcBef>
                        <a:spcAft>
                          <a:spcPts val="0"/>
                        </a:spcAft>
                      </a:pPr>
                      <a:r>
                        <a:rPr lang="en-US" sz="1200" kern="100">
                          <a:effectLst/>
                        </a:rPr>
                        <a:t>Left semi-cylinder</a:t>
                      </a:r>
                      <a:endParaRPr lang="en-US"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0.01043</a:t>
                      </a:r>
                      <a:endParaRPr lang="en-US"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-0.1396</a:t>
                      </a:r>
                      <a:endParaRPr lang="en-US"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0</a:t>
                      </a:r>
                      <a:endParaRPr lang="en-US"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-0.0475</a:t>
                      </a:r>
                      <a:endParaRPr lang="en-US" sz="1050" kern="1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0003"/>
                  </a:ext>
                </a:extLst>
              </a:tr>
              <a:tr h="0">
                <a:tc>
                  <a:txBody>
                    <a:bodyPr/>
                    <a:lstStyle/>
                    <a:p>
                      <a:pPr marL="0" marR="0" algn="ctr">
                        <a:spcBef>
                          <a:spcPts val="0"/>
                        </a:spcBef>
                        <a:spcAft>
                          <a:spcPts val="0"/>
                        </a:spcAft>
                      </a:pPr>
                      <a:r>
                        <a:rPr lang="en-US" sz="1200" kern="100">
                          <a:effectLst/>
                        </a:rPr>
                        <a:t>Right semi-cylinder</a:t>
                      </a:r>
                      <a:endParaRPr lang="en-US"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0.01043</a:t>
                      </a:r>
                      <a:endParaRPr lang="en-US"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0.1396</a:t>
                      </a:r>
                      <a:endParaRPr lang="en-US"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0</a:t>
                      </a:r>
                      <a:endParaRPr lang="en-US"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-0.0475</a:t>
                      </a:r>
                      <a:endParaRPr lang="en-US" sz="1050" kern="1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0004"/>
                  </a:ext>
                </a:extLst>
              </a:tr>
              <a:tr h="0">
                <a:tc>
                  <a:txBody>
                    <a:bodyPr/>
                    <a:lstStyle/>
                    <a:p>
                      <a:pPr marL="0" marR="0" algn="ctr">
                        <a:spcBef>
                          <a:spcPts val="0"/>
                        </a:spcBef>
                        <a:spcAft>
                          <a:spcPts val="0"/>
                        </a:spcAft>
                      </a:pPr>
                      <a:r>
                        <a:rPr lang="en-US" sz="1200" kern="100">
                          <a:effectLst/>
                        </a:rPr>
                        <a:t>Center of the buoyancy</a:t>
                      </a:r>
                      <a:endParaRPr lang="en-US"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 </a:t>
                      </a:r>
                      <a:endParaRPr lang="en-US"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0</a:t>
                      </a:r>
                      <a:endParaRPr lang="en-US"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0.035203</a:t>
                      </a:r>
                      <a:endParaRPr lang="en-US"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-0.0468</a:t>
                      </a:r>
                      <a:endParaRPr lang="en-US" sz="1050" kern="1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0005"/>
                  </a:ext>
                </a:extLst>
              </a:tr>
              <a:tr h="0">
                <a:tc>
                  <a:txBody>
                    <a:bodyPr/>
                    <a:lstStyle/>
                    <a:p>
                      <a:pPr marL="0" marR="0" algn="just">
                        <a:spcBef>
                          <a:spcPts val="0"/>
                        </a:spcBef>
                        <a:spcAft>
                          <a:spcPts val="0"/>
                        </a:spcAft>
                      </a:pPr>
                      <a:r>
                        <a:rPr lang="en-US" sz="1200" kern="100">
                          <a:effectLst/>
                        </a:rPr>
                        <a:t> </a:t>
                      </a:r>
                      <a:endParaRPr lang="en-US"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 </a:t>
                      </a:r>
                      <a:endParaRPr lang="en-US"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 </a:t>
                      </a:r>
                      <a:endParaRPr lang="en-US"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 </a:t>
                      </a:r>
                      <a:endParaRPr lang="en-US"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dirty="0">
                          <a:effectLst/>
                        </a:rPr>
                        <a:t> </a:t>
                      </a:r>
                      <a:endParaRPr lang="en-US" sz="1050" kern="1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0006"/>
                  </a:ext>
                </a:extLst>
              </a:tr>
            </a:tbl>
          </a:graphicData>
        </a:graphic>
      </p:graphicFrame>
      <p:pic>
        <p:nvPicPr>
          <p:cNvPr id="69" name="Picture 6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5613" y="3503177"/>
            <a:ext cx="3123589" cy="1346801"/>
          </a:xfrm>
          <a:prstGeom prst="rect">
            <a:avLst/>
          </a:prstGeom>
        </p:spPr>
      </p:pic>
    </p:spTree>
    <p:extLst>
      <p:ext uri="{BB962C8B-B14F-4D97-AF65-F5344CB8AC3E}">
        <p14:creationId xmlns:p14="http://schemas.microsoft.com/office/powerpoint/2010/main" val="2297354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Metacentric radius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001" y="1597887"/>
            <a:ext cx="6495963" cy="221139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01" y="3523514"/>
            <a:ext cx="5531134" cy="285765"/>
          </a:xfrm>
          <a:prstGeom prst="rect">
            <a:avLst/>
          </a:prstGeom>
        </p:spPr>
      </p:pic>
    </p:spTree>
    <p:extLst>
      <p:ext uri="{BB962C8B-B14F-4D97-AF65-F5344CB8AC3E}">
        <p14:creationId xmlns:p14="http://schemas.microsoft.com/office/powerpoint/2010/main" val="2711883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Metacentric height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001" y="1447799"/>
            <a:ext cx="4956453" cy="2828411"/>
          </a:xfrm>
          <a:prstGeom prst="rect">
            <a:avLst/>
          </a:prstGeom>
        </p:spPr>
      </p:pic>
    </p:spTree>
    <p:extLst>
      <p:ext uri="{BB962C8B-B14F-4D97-AF65-F5344CB8AC3E}">
        <p14:creationId xmlns:p14="http://schemas.microsoft.com/office/powerpoint/2010/main" val="42613823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9"/>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SzPts val="2700"/>
              <a:buFont typeface="Trebuchet MS"/>
              <a:buNone/>
            </a:pPr>
            <a:r>
              <a:rPr lang="en-US" dirty="0" smtClean="0"/>
              <a:t>Stability of the boat </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01" y="1120758"/>
            <a:ext cx="4915153" cy="654084"/>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5281" y="1907937"/>
            <a:ext cx="3139718" cy="2708071"/>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Stability based on 0-15 degrees tilt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589" y="1111300"/>
            <a:ext cx="5997407" cy="1544117"/>
          </a:xfrm>
          <a:prstGeom prst="rect">
            <a:avLst/>
          </a:prstGeom>
        </p:spPr>
      </p:pic>
    </p:spTree>
    <p:extLst>
      <p:ext uri="{BB962C8B-B14F-4D97-AF65-F5344CB8AC3E}">
        <p14:creationId xmlns:p14="http://schemas.microsoft.com/office/powerpoint/2010/main" val="29103814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of Task 5</a:t>
            </a:r>
            <a:endParaRPr lang="en-US" dirty="0"/>
          </a:p>
        </p:txBody>
      </p:sp>
      <p:sp>
        <p:nvSpPr>
          <p:cNvPr id="3" name="Text Placeholder 2"/>
          <p:cNvSpPr>
            <a:spLocks noGrp="1"/>
          </p:cNvSpPr>
          <p:nvPr>
            <p:ph type="body" idx="1"/>
          </p:nvPr>
        </p:nvSpPr>
        <p:spPr/>
        <p:txBody>
          <a:bodyPr/>
          <a:lstStyle/>
          <a:p>
            <a:r>
              <a:rPr lang="en-US" dirty="0" smtClean="0"/>
              <a:t>To </a:t>
            </a:r>
            <a:r>
              <a:rPr lang="en-US" dirty="0"/>
              <a:t>finding out the Drag and Lift forces that will be applied to the design while moving at the velocity of 5mph.</a:t>
            </a:r>
          </a:p>
          <a:p>
            <a:r>
              <a:rPr lang="en-US" dirty="0"/>
              <a:t>This will compute the fluid dynamics of the design. </a:t>
            </a:r>
            <a:endParaRPr lang="en-US" dirty="0" smtClean="0"/>
          </a:p>
          <a:p>
            <a:r>
              <a:rPr lang="en-US" dirty="0" smtClean="0"/>
              <a:t>We identified it by using flow simulation.</a:t>
            </a:r>
            <a:endParaRPr lang="en-US" dirty="0"/>
          </a:p>
          <a:p>
            <a:endParaRPr lang="en-US" dirty="0"/>
          </a:p>
        </p:txBody>
      </p:sp>
    </p:spTree>
    <p:extLst>
      <p:ext uri="{BB962C8B-B14F-4D97-AF65-F5344CB8AC3E}">
        <p14:creationId xmlns:p14="http://schemas.microsoft.com/office/powerpoint/2010/main" val="3597262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Implementation of Task 6</a:t>
            </a:r>
            <a:br>
              <a:rPr lang="en-US" b="1" dirty="0"/>
            </a:br>
            <a:endParaRPr lang="en-US" dirty="0"/>
          </a:p>
        </p:txBody>
      </p:sp>
      <p:sp>
        <p:nvSpPr>
          <p:cNvPr id="3" name="Text Placeholder 2"/>
          <p:cNvSpPr>
            <a:spLocks noGrp="1"/>
          </p:cNvSpPr>
          <p:nvPr>
            <p:ph type="body" idx="1"/>
          </p:nvPr>
        </p:nvSpPr>
        <p:spPr/>
        <p:txBody>
          <a:bodyPr/>
          <a:lstStyle/>
          <a:p>
            <a:r>
              <a:rPr lang="en-US" dirty="0"/>
              <a:t>Flow simulation</a:t>
            </a:r>
          </a:p>
          <a:p>
            <a:r>
              <a:rPr lang="en-US" dirty="0"/>
              <a:t>FEA stress analysis.</a:t>
            </a:r>
          </a:p>
          <a:p>
            <a:endParaRPr lang="en-US" dirty="0"/>
          </a:p>
        </p:txBody>
      </p:sp>
    </p:spTree>
    <p:extLst>
      <p:ext uri="{BB962C8B-B14F-4D97-AF65-F5344CB8AC3E}">
        <p14:creationId xmlns:p14="http://schemas.microsoft.com/office/powerpoint/2010/main" val="11198711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simulation</a:t>
            </a:r>
            <a:endParaRPr lang="en-US" dirty="0"/>
          </a:p>
        </p:txBody>
      </p:sp>
      <p:sp>
        <p:nvSpPr>
          <p:cNvPr id="3" name="Text Placeholder 2"/>
          <p:cNvSpPr>
            <a:spLocks noGrp="1"/>
          </p:cNvSpPr>
          <p:nvPr>
            <p:ph type="body" idx="1"/>
          </p:nvPr>
        </p:nvSpPr>
        <p:spPr/>
        <p:txBody>
          <a:bodyPr/>
          <a:lstStyle/>
          <a:p>
            <a:endParaRPr lang="en-US" dirty="0"/>
          </a:p>
        </p:txBody>
      </p:sp>
      <p:sp>
        <p:nvSpPr>
          <p:cNvPr id="4" name="Text Placeholder 3"/>
          <p:cNvSpPr>
            <a:spLocks noGrp="1"/>
          </p:cNvSpPr>
          <p:nvPr>
            <p:ph type="body" idx="2"/>
          </p:nvPr>
        </p:nvSpPr>
        <p:spPr>
          <a:xfrm>
            <a:off x="5046520" y="1620442"/>
            <a:ext cx="2374188" cy="2910579"/>
          </a:xfrm>
        </p:spPr>
        <p:txBody>
          <a:bodyPr/>
          <a:lstStyle/>
          <a:p>
            <a:r>
              <a:rPr lang="en-US" sz="1800" dirty="0" smtClean="0"/>
              <a:t>This Calculated the drag force as 29.37 N</a:t>
            </a:r>
            <a:endParaRPr lang="en-US" sz="1800" dirty="0"/>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289394" y="1620442"/>
            <a:ext cx="4921250" cy="2896235"/>
          </a:xfrm>
          <a:prstGeom prst="rect">
            <a:avLst/>
          </a:prstGeom>
        </p:spPr>
      </p:pic>
    </p:spTree>
    <p:extLst>
      <p:ext uri="{BB962C8B-B14F-4D97-AF65-F5344CB8AC3E}">
        <p14:creationId xmlns:p14="http://schemas.microsoft.com/office/powerpoint/2010/main" val="1884163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9"/>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SzPts val="2700"/>
              <a:buFont typeface="Trebuchet MS"/>
              <a:buNone/>
            </a:pPr>
            <a:r>
              <a:rPr lang="en-US" sz="2700" b="0" i="0" u="none" strike="noStrike" cap="none">
                <a:solidFill>
                  <a:schemeClr val="accent1"/>
                </a:solidFill>
                <a:latin typeface="Trebuchet MS"/>
                <a:ea typeface="Trebuchet MS"/>
                <a:cs typeface="Trebuchet MS"/>
                <a:sym typeface="Trebuchet MS"/>
              </a:rPr>
              <a:t>Background</a:t>
            </a:r>
            <a:endParaRPr/>
          </a:p>
        </p:txBody>
      </p:sp>
      <p:sp>
        <p:nvSpPr>
          <p:cNvPr id="299" name="Google Shape;299;p39"/>
          <p:cNvSpPr txBox="1">
            <a:spLocks noGrp="1"/>
          </p:cNvSpPr>
          <p:nvPr>
            <p:ph type="body" idx="1"/>
          </p:nvPr>
        </p:nvSpPr>
        <p:spPr>
          <a:xfrm>
            <a:off x="508001" y="1620442"/>
            <a:ext cx="6447501" cy="2910580"/>
          </a:xfrm>
          <a:prstGeom prst="rect">
            <a:avLst/>
          </a:prstGeom>
          <a:noFill/>
          <a:ln>
            <a:noFill/>
          </a:ln>
        </p:spPr>
        <p:txBody>
          <a:bodyPr spcFirstLastPara="1" wrap="square" lIns="91425" tIns="45700" rIns="91425" bIns="45700" anchor="t" anchorCtr="0">
            <a:noAutofit/>
          </a:bodyPr>
          <a:lstStyle/>
          <a:p>
            <a:pPr marL="457200" marR="0" lvl="0" indent="-342900" algn="l" rtl="0">
              <a:spcBef>
                <a:spcPts val="0"/>
              </a:spcBef>
              <a:spcAft>
                <a:spcPts val="0"/>
              </a:spcAft>
              <a:buClr>
                <a:schemeClr val="accent1"/>
              </a:buClr>
              <a:buSzPts val="1080"/>
              <a:buFont typeface="Noto Sans Symbols"/>
              <a:buChar char="▶"/>
            </a:pPr>
            <a:r>
              <a:rPr lang="en-US" sz="1350" b="0" i="0" u="none" strike="noStrike" cap="none" dirty="0" smtClean="0">
                <a:solidFill>
                  <a:srgbClr val="3F3F3F"/>
                </a:solidFill>
                <a:latin typeface="Trebuchet MS"/>
                <a:ea typeface="Trebuchet MS"/>
                <a:cs typeface="Trebuchet MS"/>
                <a:sym typeface="Trebuchet MS"/>
              </a:rPr>
              <a:t>Motivation</a:t>
            </a:r>
          </a:p>
          <a:p>
            <a:pPr marL="457200" marR="0" lvl="0" indent="-342900" algn="l" rtl="0">
              <a:spcBef>
                <a:spcPts val="0"/>
              </a:spcBef>
              <a:spcAft>
                <a:spcPts val="0"/>
              </a:spcAft>
              <a:buClr>
                <a:schemeClr val="accent1"/>
              </a:buClr>
              <a:buSzPts val="1080"/>
              <a:buFont typeface="Noto Sans Symbols"/>
              <a:buChar char="▶"/>
            </a:pPr>
            <a:r>
              <a:rPr lang="en-US" sz="1350" b="0" i="0" u="none" strike="noStrike" cap="none" dirty="0" smtClean="0">
                <a:solidFill>
                  <a:srgbClr val="3F3F3F"/>
                </a:solidFill>
                <a:latin typeface="Trebuchet MS"/>
                <a:ea typeface="Trebuchet MS"/>
                <a:cs typeface="Trebuchet MS"/>
                <a:sym typeface="Trebuchet MS"/>
              </a:rPr>
              <a:t>Plastics and its harmful effects.</a:t>
            </a:r>
          </a:p>
          <a:p>
            <a:pPr marL="457200" marR="0" lvl="0" indent="-342900" algn="l" rtl="0">
              <a:spcBef>
                <a:spcPts val="0"/>
              </a:spcBef>
              <a:spcAft>
                <a:spcPts val="0"/>
              </a:spcAft>
              <a:buClr>
                <a:schemeClr val="accent1"/>
              </a:buClr>
              <a:buSzPts val="1080"/>
              <a:buFont typeface="Noto Sans Symbols"/>
              <a:buChar char="▶"/>
            </a:pPr>
            <a:r>
              <a:rPr lang="en-US" dirty="0" smtClean="0"/>
              <a:t>Innovating Existing products.</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 Analysis</a:t>
            </a:r>
            <a:endParaRPr lang="en-US" dirty="0"/>
          </a:p>
        </p:txBody>
      </p:sp>
      <p:pic>
        <p:nvPicPr>
          <p:cNvPr id="5" name="Picture 4" descr="C:\Images\Content\0\Result_0_1.pn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507338" y="2676831"/>
            <a:ext cx="6447501" cy="1965507"/>
          </a:xfrm>
          <a:prstGeom prst="rect">
            <a:avLst/>
          </a:prstGeom>
          <a:noFill/>
          <a:ln>
            <a:noFill/>
          </a:ln>
        </p:spPr>
      </p:pic>
      <p:graphicFrame>
        <p:nvGraphicFramePr>
          <p:cNvPr id="6" name="Table 5"/>
          <p:cNvGraphicFramePr>
            <a:graphicFrameLocks noGrp="1"/>
          </p:cNvGraphicFramePr>
          <p:nvPr>
            <p:extLst>
              <p:ext uri="{D42A27DB-BD31-4B8C-83A1-F6EECF244321}">
                <p14:modId xmlns:p14="http://schemas.microsoft.com/office/powerpoint/2010/main" val="3139394708"/>
              </p:ext>
            </p:extLst>
          </p:nvPr>
        </p:nvGraphicFramePr>
        <p:xfrm>
          <a:off x="508001" y="1051231"/>
          <a:ext cx="6446838" cy="1625600"/>
        </p:xfrm>
        <a:graphic>
          <a:graphicData uri="http://schemas.openxmlformats.org/drawingml/2006/table">
            <a:tbl>
              <a:tblPr firstRow="1" firstCol="1" bandRow="1">
                <a:tableStyleId>{5C22544A-7EE6-4342-B048-85BDC9FD1C3A}</a:tableStyleId>
              </a:tblPr>
              <a:tblGrid>
                <a:gridCol w="2148946">
                  <a:extLst>
                    <a:ext uri="{9D8B030D-6E8A-4147-A177-3AD203B41FA5}">
                      <a16:colId xmlns:a16="http://schemas.microsoft.com/office/drawing/2014/main" val="1787528838"/>
                    </a:ext>
                  </a:extLst>
                </a:gridCol>
                <a:gridCol w="2148946">
                  <a:extLst>
                    <a:ext uri="{9D8B030D-6E8A-4147-A177-3AD203B41FA5}">
                      <a16:colId xmlns:a16="http://schemas.microsoft.com/office/drawing/2014/main" val="2583144896"/>
                    </a:ext>
                  </a:extLst>
                </a:gridCol>
                <a:gridCol w="2148946">
                  <a:extLst>
                    <a:ext uri="{9D8B030D-6E8A-4147-A177-3AD203B41FA5}">
                      <a16:colId xmlns:a16="http://schemas.microsoft.com/office/drawing/2014/main" val="3999392779"/>
                    </a:ext>
                  </a:extLst>
                </a:gridCol>
              </a:tblGrid>
              <a:tr h="0">
                <a:tc>
                  <a:txBody>
                    <a:bodyPr/>
                    <a:lstStyle/>
                    <a:p>
                      <a:pPr marL="0" marR="0" algn="ctr">
                        <a:spcBef>
                          <a:spcPts val="0"/>
                        </a:spcBef>
                        <a:spcAft>
                          <a:spcPts val="0"/>
                        </a:spcAft>
                      </a:pPr>
                      <a:r>
                        <a:rPr lang="en-US" sz="1000" kern="100">
                          <a:effectLst/>
                        </a:rPr>
                        <a:t>Name</a:t>
                      </a:r>
                      <a:endParaRPr lang="en-US" sz="1050" kern="100">
                        <a:effectLst/>
                        <a:latin typeface="Times New Roman" panose="02020603050405020304" pitchFamily="18" charset="0"/>
                        <a:ea typeface="SimSun" panose="02010600030101010101" pitchFamily="2" charset="-122"/>
                      </a:endParaRPr>
                    </a:p>
                  </a:txBody>
                  <a:tcPr marL="25400" marR="25400" marT="25400" marB="25400" anchor="ctr"/>
                </a:tc>
                <a:tc>
                  <a:txBody>
                    <a:bodyPr/>
                    <a:lstStyle/>
                    <a:p>
                      <a:pPr marL="0" marR="0" algn="ctr">
                        <a:spcBef>
                          <a:spcPts val="0"/>
                        </a:spcBef>
                        <a:spcAft>
                          <a:spcPts val="0"/>
                        </a:spcAft>
                      </a:pPr>
                      <a:r>
                        <a:rPr lang="en-US" sz="1000" kern="100">
                          <a:effectLst/>
                        </a:rPr>
                        <a:t>Minimum</a:t>
                      </a:r>
                      <a:endParaRPr lang="en-US" sz="1050" kern="100">
                        <a:effectLst/>
                        <a:latin typeface="Times New Roman" panose="02020603050405020304" pitchFamily="18" charset="0"/>
                        <a:ea typeface="SimSun" panose="02010600030101010101" pitchFamily="2" charset="-122"/>
                      </a:endParaRPr>
                    </a:p>
                  </a:txBody>
                  <a:tcPr marL="25400" marR="25400" marT="25400" marB="25400" anchor="ctr"/>
                </a:tc>
                <a:tc>
                  <a:txBody>
                    <a:bodyPr/>
                    <a:lstStyle/>
                    <a:p>
                      <a:pPr marL="0" marR="0" algn="ctr">
                        <a:spcBef>
                          <a:spcPts val="0"/>
                        </a:spcBef>
                        <a:spcAft>
                          <a:spcPts val="0"/>
                        </a:spcAft>
                      </a:pPr>
                      <a:r>
                        <a:rPr lang="en-US" sz="1000" kern="100">
                          <a:effectLst/>
                        </a:rPr>
                        <a:t>Maximum</a:t>
                      </a:r>
                      <a:endParaRPr lang="en-US" sz="1050" kern="100">
                        <a:effectLst/>
                        <a:latin typeface="Times New Roman" panose="02020603050405020304" pitchFamily="18" charset="0"/>
                        <a:ea typeface="SimSun" panose="02010600030101010101" pitchFamily="2" charset="-122"/>
                      </a:endParaRPr>
                    </a:p>
                  </a:txBody>
                  <a:tcPr marL="25400" marR="25400" marT="25400" marB="25400" anchor="ctr"/>
                </a:tc>
                <a:extLst>
                  <a:ext uri="{0D108BD9-81ED-4DB2-BD59-A6C34878D82A}">
                    <a16:rowId xmlns:a16="http://schemas.microsoft.com/office/drawing/2014/main" val="1263760914"/>
                  </a:ext>
                </a:extLst>
              </a:tr>
              <a:tr h="0">
                <a:tc>
                  <a:txBody>
                    <a:bodyPr/>
                    <a:lstStyle/>
                    <a:p>
                      <a:pPr marL="0" marR="0" algn="ctr">
                        <a:spcBef>
                          <a:spcPts val="0"/>
                        </a:spcBef>
                        <a:spcAft>
                          <a:spcPts val="0"/>
                        </a:spcAft>
                      </a:pPr>
                      <a:r>
                        <a:rPr lang="en-US" sz="1000" kern="100">
                          <a:effectLst/>
                        </a:rPr>
                        <a:t>Volume</a:t>
                      </a:r>
                      <a:endParaRPr lang="en-US" sz="1050" kern="100">
                        <a:effectLst/>
                        <a:latin typeface="Times New Roman" panose="02020603050405020304" pitchFamily="18" charset="0"/>
                        <a:ea typeface="SimSun" panose="02010600030101010101" pitchFamily="2" charset="-122"/>
                      </a:endParaRPr>
                    </a:p>
                  </a:txBody>
                  <a:tcPr marL="25400" marR="25400" marT="25400" marB="25400" anchor="ctr"/>
                </a:tc>
                <a:tc gridSpan="2">
                  <a:txBody>
                    <a:bodyPr/>
                    <a:lstStyle/>
                    <a:p>
                      <a:pPr marL="0" marR="0" algn="ctr">
                        <a:spcBef>
                          <a:spcPts val="0"/>
                        </a:spcBef>
                        <a:spcAft>
                          <a:spcPts val="0"/>
                        </a:spcAft>
                      </a:pPr>
                      <a:r>
                        <a:rPr lang="en-US" sz="1000" kern="100">
                          <a:effectLst/>
                        </a:rPr>
                        <a:t>63527900 mm^3</a:t>
                      </a:r>
                      <a:endParaRPr lang="en-US" sz="1050" kern="100">
                        <a:effectLst/>
                        <a:latin typeface="Times New Roman" panose="02020603050405020304" pitchFamily="18" charset="0"/>
                        <a:ea typeface="SimSun" panose="02010600030101010101" pitchFamily="2" charset="-122"/>
                      </a:endParaRPr>
                    </a:p>
                  </a:txBody>
                  <a:tcPr marL="25400" marR="25400" marT="25400" marB="25400" anchor="ctr"/>
                </a:tc>
                <a:tc hMerge="1">
                  <a:txBody>
                    <a:bodyPr/>
                    <a:lstStyle/>
                    <a:p>
                      <a:endParaRPr lang="en-US"/>
                    </a:p>
                  </a:txBody>
                  <a:tcPr/>
                </a:tc>
                <a:extLst>
                  <a:ext uri="{0D108BD9-81ED-4DB2-BD59-A6C34878D82A}">
                    <a16:rowId xmlns:a16="http://schemas.microsoft.com/office/drawing/2014/main" val="791205610"/>
                  </a:ext>
                </a:extLst>
              </a:tr>
              <a:tr h="0">
                <a:tc>
                  <a:txBody>
                    <a:bodyPr/>
                    <a:lstStyle/>
                    <a:p>
                      <a:pPr marL="0" marR="0" algn="ctr">
                        <a:spcBef>
                          <a:spcPts val="0"/>
                        </a:spcBef>
                        <a:spcAft>
                          <a:spcPts val="0"/>
                        </a:spcAft>
                      </a:pPr>
                      <a:r>
                        <a:rPr lang="en-US" sz="1000" kern="100">
                          <a:effectLst/>
                        </a:rPr>
                        <a:t>Mass</a:t>
                      </a:r>
                      <a:endParaRPr lang="en-US" sz="1050" kern="100">
                        <a:effectLst/>
                        <a:latin typeface="Times New Roman" panose="02020603050405020304" pitchFamily="18" charset="0"/>
                        <a:ea typeface="SimSun" panose="02010600030101010101" pitchFamily="2" charset="-122"/>
                      </a:endParaRPr>
                    </a:p>
                  </a:txBody>
                  <a:tcPr marL="25400" marR="25400" marT="25400" marB="25400" anchor="ctr"/>
                </a:tc>
                <a:tc gridSpan="2">
                  <a:txBody>
                    <a:bodyPr/>
                    <a:lstStyle/>
                    <a:p>
                      <a:pPr marL="0" marR="0" algn="ctr">
                        <a:spcBef>
                          <a:spcPts val="0"/>
                        </a:spcBef>
                        <a:spcAft>
                          <a:spcPts val="0"/>
                        </a:spcAft>
                      </a:pPr>
                      <a:r>
                        <a:rPr lang="en-US" sz="1000" kern="100">
                          <a:effectLst/>
                        </a:rPr>
                        <a:t>71.4218 kg</a:t>
                      </a:r>
                      <a:endParaRPr lang="en-US" sz="1050" kern="100">
                        <a:effectLst/>
                        <a:latin typeface="Times New Roman" panose="02020603050405020304" pitchFamily="18" charset="0"/>
                        <a:ea typeface="SimSun" panose="02010600030101010101" pitchFamily="2" charset="-122"/>
                      </a:endParaRPr>
                    </a:p>
                  </a:txBody>
                  <a:tcPr marL="25400" marR="25400" marT="25400" marB="25400" anchor="ctr"/>
                </a:tc>
                <a:tc hMerge="1">
                  <a:txBody>
                    <a:bodyPr/>
                    <a:lstStyle/>
                    <a:p>
                      <a:endParaRPr lang="en-US"/>
                    </a:p>
                  </a:txBody>
                  <a:tcPr/>
                </a:tc>
                <a:extLst>
                  <a:ext uri="{0D108BD9-81ED-4DB2-BD59-A6C34878D82A}">
                    <a16:rowId xmlns:a16="http://schemas.microsoft.com/office/drawing/2014/main" val="1194354535"/>
                  </a:ext>
                </a:extLst>
              </a:tr>
              <a:tr h="0">
                <a:tc>
                  <a:txBody>
                    <a:bodyPr/>
                    <a:lstStyle/>
                    <a:p>
                      <a:pPr marL="0" marR="0" algn="ctr">
                        <a:spcBef>
                          <a:spcPts val="0"/>
                        </a:spcBef>
                        <a:spcAft>
                          <a:spcPts val="0"/>
                        </a:spcAft>
                      </a:pPr>
                      <a:r>
                        <a:rPr lang="en-US" sz="1000" kern="100">
                          <a:effectLst/>
                        </a:rPr>
                        <a:t>Von Mises Stress</a:t>
                      </a:r>
                      <a:endParaRPr lang="en-US" sz="1050" kern="100">
                        <a:effectLst/>
                        <a:latin typeface="Times New Roman" panose="02020603050405020304" pitchFamily="18" charset="0"/>
                        <a:ea typeface="SimSun" panose="02010600030101010101" pitchFamily="2" charset="-122"/>
                      </a:endParaRPr>
                    </a:p>
                  </a:txBody>
                  <a:tcPr marL="25400" marR="25400" marT="25400" marB="25400" anchor="ctr"/>
                </a:tc>
                <a:tc>
                  <a:txBody>
                    <a:bodyPr/>
                    <a:lstStyle/>
                    <a:p>
                      <a:pPr marL="0" marR="0" algn="ctr">
                        <a:spcBef>
                          <a:spcPts val="0"/>
                        </a:spcBef>
                        <a:spcAft>
                          <a:spcPts val="0"/>
                        </a:spcAft>
                      </a:pPr>
                      <a:r>
                        <a:rPr lang="en-US" sz="1000" kern="100">
                          <a:effectLst/>
                        </a:rPr>
                        <a:t>0.00000066323 MPa</a:t>
                      </a:r>
                      <a:endParaRPr lang="en-US" sz="1050" kern="100">
                        <a:effectLst/>
                        <a:latin typeface="Times New Roman" panose="02020603050405020304" pitchFamily="18" charset="0"/>
                        <a:ea typeface="SimSun" panose="02010600030101010101" pitchFamily="2" charset="-122"/>
                      </a:endParaRPr>
                    </a:p>
                  </a:txBody>
                  <a:tcPr marL="25400" marR="25400" marT="25400" marB="25400" anchor="ctr"/>
                </a:tc>
                <a:tc>
                  <a:txBody>
                    <a:bodyPr/>
                    <a:lstStyle/>
                    <a:p>
                      <a:pPr marL="0" marR="0" algn="ctr">
                        <a:spcBef>
                          <a:spcPts val="0"/>
                        </a:spcBef>
                        <a:spcAft>
                          <a:spcPts val="0"/>
                        </a:spcAft>
                      </a:pPr>
                      <a:r>
                        <a:rPr lang="en-US" sz="1000" kern="100">
                          <a:effectLst/>
                        </a:rPr>
                        <a:t>3.333 MPa</a:t>
                      </a:r>
                      <a:endParaRPr lang="en-US" sz="1050" kern="100">
                        <a:effectLst/>
                        <a:latin typeface="Times New Roman" panose="02020603050405020304" pitchFamily="18" charset="0"/>
                        <a:ea typeface="SimSun" panose="02010600030101010101" pitchFamily="2" charset="-122"/>
                      </a:endParaRPr>
                    </a:p>
                  </a:txBody>
                  <a:tcPr marL="25400" marR="25400" marT="25400" marB="25400" anchor="ctr"/>
                </a:tc>
                <a:extLst>
                  <a:ext uri="{0D108BD9-81ED-4DB2-BD59-A6C34878D82A}">
                    <a16:rowId xmlns:a16="http://schemas.microsoft.com/office/drawing/2014/main" val="2727256375"/>
                  </a:ext>
                </a:extLst>
              </a:tr>
              <a:tr h="0">
                <a:tc>
                  <a:txBody>
                    <a:bodyPr/>
                    <a:lstStyle/>
                    <a:p>
                      <a:pPr marL="0" marR="0" algn="ctr">
                        <a:spcBef>
                          <a:spcPts val="0"/>
                        </a:spcBef>
                        <a:spcAft>
                          <a:spcPts val="0"/>
                        </a:spcAft>
                      </a:pPr>
                      <a:r>
                        <a:rPr lang="en-US" sz="1000" kern="100">
                          <a:effectLst/>
                        </a:rPr>
                        <a:t>1st Principal Stress</a:t>
                      </a:r>
                      <a:endParaRPr lang="en-US" sz="1050" kern="100">
                        <a:effectLst/>
                        <a:latin typeface="Times New Roman" panose="02020603050405020304" pitchFamily="18" charset="0"/>
                        <a:ea typeface="SimSun" panose="02010600030101010101" pitchFamily="2" charset="-122"/>
                      </a:endParaRPr>
                    </a:p>
                  </a:txBody>
                  <a:tcPr marL="25400" marR="25400" marT="25400" marB="25400" anchor="ctr"/>
                </a:tc>
                <a:tc>
                  <a:txBody>
                    <a:bodyPr/>
                    <a:lstStyle/>
                    <a:p>
                      <a:pPr marL="0" marR="0" algn="ctr">
                        <a:spcBef>
                          <a:spcPts val="0"/>
                        </a:spcBef>
                        <a:spcAft>
                          <a:spcPts val="0"/>
                        </a:spcAft>
                      </a:pPr>
                      <a:r>
                        <a:rPr lang="en-US" sz="1000" kern="100">
                          <a:effectLst/>
                        </a:rPr>
                        <a:t>-0.840666 MPa</a:t>
                      </a:r>
                      <a:endParaRPr lang="en-US" sz="1050" kern="100">
                        <a:effectLst/>
                        <a:latin typeface="Times New Roman" panose="02020603050405020304" pitchFamily="18" charset="0"/>
                        <a:ea typeface="SimSun" panose="02010600030101010101" pitchFamily="2" charset="-122"/>
                      </a:endParaRPr>
                    </a:p>
                  </a:txBody>
                  <a:tcPr marL="25400" marR="25400" marT="25400" marB="25400" anchor="ctr"/>
                </a:tc>
                <a:tc>
                  <a:txBody>
                    <a:bodyPr/>
                    <a:lstStyle/>
                    <a:p>
                      <a:pPr marL="0" marR="0" algn="ctr">
                        <a:spcBef>
                          <a:spcPts val="0"/>
                        </a:spcBef>
                        <a:spcAft>
                          <a:spcPts val="0"/>
                        </a:spcAft>
                      </a:pPr>
                      <a:r>
                        <a:rPr lang="en-US" sz="1000" kern="100">
                          <a:effectLst/>
                        </a:rPr>
                        <a:t>2.82522 MPa</a:t>
                      </a:r>
                      <a:endParaRPr lang="en-US" sz="1050" kern="100">
                        <a:effectLst/>
                        <a:latin typeface="Times New Roman" panose="02020603050405020304" pitchFamily="18" charset="0"/>
                        <a:ea typeface="SimSun" panose="02010600030101010101" pitchFamily="2" charset="-122"/>
                      </a:endParaRPr>
                    </a:p>
                  </a:txBody>
                  <a:tcPr marL="25400" marR="25400" marT="25400" marB="25400" anchor="ctr"/>
                </a:tc>
                <a:extLst>
                  <a:ext uri="{0D108BD9-81ED-4DB2-BD59-A6C34878D82A}">
                    <a16:rowId xmlns:a16="http://schemas.microsoft.com/office/drawing/2014/main" val="428005061"/>
                  </a:ext>
                </a:extLst>
              </a:tr>
              <a:tr h="0">
                <a:tc>
                  <a:txBody>
                    <a:bodyPr/>
                    <a:lstStyle/>
                    <a:p>
                      <a:pPr marL="0" marR="0" algn="ctr">
                        <a:spcBef>
                          <a:spcPts val="0"/>
                        </a:spcBef>
                        <a:spcAft>
                          <a:spcPts val="0"/>
                        </a:spcAft>
                      </a:pPr>
                      <a:r>
                        <a:rPr lang="en-US" sz="1000" kern="100">
                          <a:effectLst/>
                        </a:rPr>
                        <a:t>3rd Principal Stress</a:t>
                      </a:r>
                      <a:endParaRPr lang="en-US" sz="1050" kern="100">
                        <a:effectLst/>
                        <a:latin typeface="Times New Roman" panose="02020603050405020304" pitchFamily="18" charset="0"/>
                        <a:ea typeface="SimSun" panose="02010600030101010101" pitchFamily="2" charset="-122"/>
                      </a:endParaRPr>
                    </a:p>
                  </a:txBody>
                  <a:tcPr marL="25400" marR="25400" marT="25400" marB="25400" anchor="ctr"/>
                </a:tc>
                <a:tc>
                  <a:txBody>
                    <a:bodyPr/>
                    <a:lstStyle/>
                    <a:p>
                      <a:pPr marL="0" marR="0" algn="ctr">
                        <a:spcBef>
                          <a:spcPts val="0"/>
                        </a:spcBef>
                        <a:spcAft>
                          <a:spcPts val="0"/>
                        </a:spcAft>
                      </a:pPr>
                      <a:r>
                        <a:rPr lang="en-US" sz="1000" kern="100">
                          <a:effectLst/>
                        </a:rPr>
                        <a:t>-3.2432 MPa</a:t>
                      </a:r>
                      <a:endParaRPr lang="en-US" sz="1050" kern="100">
                        <a:effectLst/>
                        <a:latin typeface="Times New Roman" panose="02020603050405020304" pitchFamily="18" charset="0"/>
                        <a:ea typeface="SimSun" panose="02010600030101010101" pitchFamily="2" charset="-122"/>
                      </a:endParaRPr>
                    </a:p>
                  </a:txBody>
                  <a:tcPr marL="25400" marR="25400" marT="25400" marB="25400" anchor="ctr"/>
                </a:tc>
                <a:tc>
                  <a:txBody>
                    <a:bodyPr/>
                    <a:lstStyle/>
                    <a:p>
                      <a:pPr marL="0" marR="0" algn="ctr">
                        <a:spcBef>
                          <a:spcPts val="0"/>
                        </a:spcBef>
                        <a:spcAft>
                          <a:spcPts val="0"/>
                        </a:spcAft>
                      </a:pPr>
                      <a:r>
                        <a:rPr lang="en-US" sz="1000" kern="100">
                          <a:effectLst/>
                        </a:rPr>
                        <a:t>1.257 MPa</a:t>
                      </a:r>
                      <a:endParaRPr lang="en-US" sz="1050" kern="100">
                        <a:effectLst/>
                        <a:latin typeface="Times New Roman" panose="02020603050405020304" pitchFamily="18" charset="0"/>
                        <a:ea typeface="SimSun" panose="02010600030101010101" pitchFamily="2" charset="-122"/>
                      </a:endParaRPr>
                    </a:p>
                  </a:txBody>
                  <a:tcPr marL="25400" marR="25400" marT="25400" marB="25400" anchor="ctr"/>
                </a:tc>
                <a:extLst>
                  <a:ext uri="{0D108BD9-81ED-4DB2-BD59-A6C34878D82A}">
                    <a16:rowId xmlns:a16="http://schemas.microsoft.com/office/drawing/2014/main" val="2518477369"/>
                  </a:ext>
                </a:extLst>
              </a:tr>
              <a:tr h="0">
                <a:tc>
                  <a:txBody>
                    <a:bodyPr/>
                    <a:lstStyle/>
                    <a:p>
                      <a:pPr marL="0" marR="0" algn="ctr">
                        <a:spcBef>
                          <a:spcPts val="0"/>
                        </a:spcBef>
                        <a:spcAft>
                          <a:spcPts val="0"/>
                        </a:spcAft>
                      </a:pPr>
                      <a:r>
                        <a:rPr lang="en-US" sz="1000" kern="100">
                          <a:effectLst/>
                        </a:rPr>
                        <a:t>Displacement</a:t>
                      </a:r>
                      <a:endParaRPr lang="en-US" sz="1050" kern="100">
                        <a:effectLst/>
                        <a:latin typeface="Times New Roman" panose="02020603050405020304" pitchFamily="18" charset="0"/>
                        <a:ea typeface="SimSun" panose="02010600030101010101" pitchFamily="2" charset="-122"/>
                      </a:endParaRPr>
                    </a:p>
                  </a:txBody>
                  <a:tcPr marL="25400" marR="25400" marT="25400" marB="25400" anchor="ctr"/>
                </a:tc>
                <a:tc>
                  <a:txBody>
                    <a:bodyPr/>
                    <a:lstStyle/>
                    <a:p>
                      <a:pPr marL="0" marR="0" algn="ctr">
                        <a:spcBef>
                          <a:spcPts val="0"/>
                        </a:spcBef>
                        <a:spcAft>
                          <a:spcPts val="0"/>
                        </a:spcAft>
                      </a:pPr>
                      <a:r>
                        <a:rPr lang="en-US" sz="1000" kern="100">
                          <a:effectLst/>
                        </a:rPr>
                        <a:t>0 mm</a:t>
                      </a:r>
                      <a:endParaRPr lang="en-US" sz="1050" kern="100">
                        <a:effectLst/>
                        <a:latin typeface="Times New Roman" panose="02020603050405020304" pitchFamily="18" charset="0"/>
                        <a:ea typeface="SimSun" panose="02010600030101010101" pitchFamily="2" charset="-122"/>
                      </a:endParaRPr>
                    </a:p>
                  </a:txBody>
                  <a:tcPr marL="25400" marR="25400" marT="25400" marB="25400" anchor="ctr"/>
                </a:tc>
                <a:tc>
                  <a:txBody>
                    <a:bodyPr/>
                    <a:lstStyle/>
                    <a:p>
                      <a:pPr marL="0" marR="0" algn="ctr">
                        <a:spcBef>
                          <a:spcPts val="0"/>
                        </a:spcBef>
                        <a:spcAft>
                          <a:spcPts val="0"/>
                        </a:spcAft>
                      </a:pPr>
                      <a:r>
                        <a:rPr lang="en-US" sz="1000" kern="100">
                          <a:effectLst/>
                        </a:rPr>
                        <a:t>0.160998 mm</a:t>
                      </a:r>
                      <a:endParaRPr lang="en-US" sz="1050" kern="100">
                        <a:effectLst/>
                        <a:latin typeface="Times New Roman" panose="02020603050405020304" pitchFamily="18" charset="0"/>
                        <a:ea typeface="SimSun" panose="02010600030101010101" pitchFamily="2" charset="-122"/>
                      </a:endParaRPr>
                    </a:p>
                  </a:txBody>
                  <a:tcPr marL="25400" marR="25400" marT="25400" marB="25400" anchor="ctr"/>
                </a:tc>
                <a:extLst>
                  <a:ext uri="{0D108BD9-81ED-4DB2-BD59-A6C34878D82A}">
                    <a16:rowId xmlns:a16="http://schemas.microsoft.com/office/drawing/2014/main" val="1303962023"/>
                  </a:ext>
                </a:extLst>
              </a:tr>
              <a:tr h="0">
                <a:tc>
                  <a:txBody>
                    <a:bodyPr/>
                    <a:lstStyle/>
                    <a:p>
                      <a:pPr marL="0" marR="0" algn="ctr">
                        <a:spcBef>
                          <a:spcPts val="0"/>
                        </a:spcBef>
                        <a:spcAft>
                          <a:spcPts val="0"/>
                        </a:spcAft>
                      </a:pPr>
                      <a:r>
                        <a:rPr lang="en-US" sz="1000" kern="100">
                          <a:effectLst/>
                        </a:rPr>
                        <a:t>Safety Factor</a:t>
                      </a:r>
                      <a:endParaRPr lang="en-US" sz="1050" kern="100">
                        <a:effectLst/>
                        <a:latin typeface="Times New Roman" panose="02020603050405020304" pitchFamily="18" charset="0"/>
                        <a:ea typeface="SimSun" panose="02010600030101010101" pitchFamily="2" charset="-122"/>
                      </a:endParaRPr>
                    </a:p>
                  </a:txBody>
                  <a:tcPr marL="25400" marR="25400" marT="25400" marB="25400" anchor="ctr"/>
                </a:tc>
                <a:tc>
                  <a:txBody>
                    <a:bodyPr/>
                    <a:lstStyle/>
                    <a:p>
                      <a:pPr marL="0" marR="0" algn="ctr">
                        <a:spcBef>
                          <a:spcPts val="0"/>
                        </a:spcBef>
                        <a:spcAft>
                          <a:spcPts val="0"/>
                        </a:spcAft>
                      </a:pPr>
                      <a:r>
                        <a:rPr lang="en-US" sz="1000" kern="100">
                          <a:effectLst/>
                        </a:rPr>
                        <a:t>15 ul</a:t>
                      </a:r>
                      <a:endParaRPr lang="en-US" sz="1050" kern="100">
                        <a:effectLst/>
                        <a:latin typeface="Times New Roman" panose="02020603050405020304" pitchFamily="18" charset="0"/>
                        <a:ea typeface="SimSun" panose="02010600030101010101" pitchFamily="2" charset="-122"/>
                      </a:endParaRPr>
                    </a:p>
                  </a:txBody>
                  <a:tcPr marL="25400" marR="25400" marT="25400" marB="25400" anchor="ctr"/>
                </a:tc>
                <a:tc>
                  <a:txBody>
                    <a:bodyPr/>
                    <a:lstStyle/>
                    <a:p>
                      <a:pPr marL="0" marR="0" algn="ctr">
                        <a:spcBef>
                          <a:spcPts val="0"/>
                        </a:spcBef>
                        <a:spcAft>
                          <a:spcPts val="0"/>
                        </a:spcAft>
                      </a:pPr>
                      <a:r>
                        <a:rPr lang="en-US" sz="1000" kern="100" dirty="0">
                          <a:effectLst/>
                        </a:rPr>
                        <a:t>15 </a:t>
                      </a:r>
                      <a:r>
                        <a:rPr lang="en-US" sz="1000" kern="100" dirty="0" err="1">
                          <a:effectLst/>
                        </a:rPr>
                        <a:t>ul</a:t>
                      </a:r>
                      <a:endParaRPr lang="en-US" sz="1050" kern="100" dirty="0">
                        <a:effectLst/>
                        <a:latin typeface="Times New Roman" panose="02020603050405020304" pitchFamily="18" charset="0"/>
                        <a:ea typeface="SimSun" panose="02010600030101010101" pitchFamily="2" charset="-122"/>
                      </a:endParaRPr>
                    </a:p>
                  </a:txBody>
                  <a:tcPr marL="25400" marR="25400" marT="25400" marB="25400" anchor="ctr"/>
                </a:tc>
                <a:extLst>
                  <a:ext uri="{0D108BD9-81ED-4DB2-BD59-A6C34878D82A}">
                    <a16:rowId xmlns:a16="http://schemas.microsoft.com/office/drawing/2014/main" val="2472243901"/>
                  </a:ext>
                </a:extLst>
              </a:tr>
            </a:tbl>
          </a:graphicData>
        </a:graphic>
      </p:graphicFrame>
    </p:spTree>
    <p:extLst>
      <p:ext uri="{BB962C8B-B14F-4D97-AF65-F5344CB8AC3E}">
        <p14:creationId xmlns:p14="http://schemas.microsoft.com/office/powerpoint/2010/main" val="24785232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 </a:t>
            </a:r>
            <a:endParaRPr lang="en-US" dirty="0"/>
          </a:p>
        </p:txBody>
      </p:sp>
      <p:pic>
        <p:nvPicPr>
          <p:cNvPr id="4" name="Picture 3"/>
          <p:cNvPicPr/>
          <p:nvPr/>
        </p:nvPicPr>
        <p:blipFill>
          <a:blip r:embed="rId2"/>
          <a:stretch>
            <a:fillRect/>
          </a:stretch>
        </p:blipFill>
        <p:spPr>
          <a:xfrm>
            <a:off x="1854338" y="1375079"/>
            <a:ext cx="4070350" cy="3108960"/>
          </a:xfrm>
          <a:prstGeom prst="rect">
            <a:avLst/>
          </a:prstGeom>
        </p:spPr>
      </p:pic>
    </p:spTree>
    <p:extLst>
      <p:ext uri="{BB962C8B-B14F-4D97-AF65-F5344CB8AC3E}">
        <p14:creationId xmlns:p14="http://schemas.microsoft.com/office/powerpoint/2010/main" val="7973447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Connection Layout</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p:nvPr/>
        </p:nvPicPr>
        <p:blipFill>
          <a:blip r:embed="rId2"/>
          <a:stretch>
            <a:fillRect/>
          </a:stretch>
        </p:blipFill>
        <p:spPr>
          <a:xfrm>
            <a:off x="447261" y="1216425"/>
            <a:ext cx="5943600" cy="1464945"/>
          </a:xfrm>
          <a:prstGeom prst="rect">
            <a:avLst/>
          </a:prstGeom>
        </p:spPr>
      </p:pic>
      <p:pic>
        <p:nvPicPr>
          <p:cNvPr id="5" name="Picture 4"/>
          <p:cNvPicPr/>
          <p:nvPr/>
        </p:nvPicPr>
        <p:blipFill rotWithShape="1">
          <a:blip r:embed="rId3"/>
          <a:srcRect t="572" b="4435"/>
          <a:stretch/>
        </p:blipFill>
        <p:spPr bwMode="auto">
          <a:xfrm>
            <a:off x="381000" y="2853681"/>
            <a:ext cx="5943600" cy="140525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821919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DURATION OF </a:t>
            </a:r>
            <a:r>
              <a:rPr lang="en-US" b="1" dirty="0" smtClean="0"/>
              <a:t>OPERATION</a:t>
            </a:r>
            <a:endParaRPr lang="en-US" dirty="0"/>
          </a:p>
        </p:txBody>
      </p:sp>
      <p:sp>
        <p:nvSpPr>
          <p:cNvPr id="3" name="Text Placeholder 2"/>
          <p:cNvSpPr>
            <a:spLocks noGrp="1"/>
          </p:cNvSpPr>
          <p:nvPr>
            <p:ph type="body" idx="1"/>
          </p:nvPr>
        </p:nvSpPr>
        <p:spPr/>
        <p:txBody>
          <a:bodyPr/>
          <a:lstStyle/>
          <a:p>
            <a:r>
              <a:rPr lang="en-US" dirty="0" smtClean="0"/>
              <a:t>Microcontrollers</a:t>
            </a:r>
            <a:endParaRPr lang="en-US" dirty="0"/>
          </a:p>
        </p:txBody>
      </p:sp>
      <p:sp>
        <p:nvSpPr>
          <p:cNvPr id="4" name="Text Placeholder 3"/>
          <p:cNvSpPr>
            <a:spLocks noGrp="1"/>
          </p:cNvSpPr>
          <p:nvPr>
            <p:ph type="body" idx="2"/>
          </p:nvPr>
        </p:nvSpPr>
        <p:spPr/>
        <p:txBody>
          <a:bodyPr/>
          <a:lstStyle/>
          <a:p>
            <a:pPr lvl="0"/>
            <a:r>
              <a:rPr lang="en-US" sz="1200" dirty="0"/>
              <a:t>The battery is connected in parallel to 2 </a:t>
            </a:r>
            <a:r>
              <a:rPr lang="en-US" sz="1200" dirty="0" err="1"/>
              <a:t>ubec</a:t>
            </a:r>
            <a:r>
              <a:rPr lang="en-US" sz="1200" dirty="0"/>
              <a:t> which is then connected to the raspberry pi and </a:t>
            </a:r>
            <a:r>
              <a:rPr lang="en-US" sz="1200" dirty="0" err="1"/>
              <a:t>pixhawk</a:t>
            </a:r>
            <a:r>
              <a:rPr lang="en-US" sz="1200" dirty="0"/>
              <a:t>.</a:t>
            </a:r>
          </a:p>
          <a:p>
            <a:pPr lvl="0"/>
            <a:r>
              <a:rPr lang="en-US" sz="1200" dirty="0"/>
              <a:t>The amp required the </a:t>
            </a:r>
            <a:r>
              <a:rPr lang="en-US" sz="1200" dirty="0" err="1"/>
              <a:t>ubec</a:t>
            </a:r>
            <a:r>
              <a:rPr lang="en-US" sz="1200" dirty="0"/>
              <a:t> is 5.2 A</a:t>
            </a:r>
          </a:p>
          <a:p>
            <a:pPr lvl="0"/>
            <a:r>
              <a:rPr lang="en-US" sz="1200" dirty="0"/>
              <a:t>Battery amp per hour rating = 5000mAh</a:t>
            </a:r>
          </a:p>
          <a:p>
            <a:pPr lvl="0"/>
            <a:r>
              <a:rPr lang="en-US" sz="1200" dirty="0"/>
              <a:t>Operation time: 5/5.2 = 0.96 </a:t>
            </a:r>
            <a:r>
              <a:rPr lang="en-US" sz="1200" dirty="0" err="1"/>
              <a:t>hr</a:t>
            </a:r>
            <a:endParaRPr lang="en-US" sz="1200" dirty="0"/>
          </a:p>
          <a:p>
            <a:pPr lvl="0"/>
            <a:r>
              <a:rPr lang="en-US" sz="1200" dirty="0"/>
              <a:t>0.96* 60 = 57.69 </a:t>
            </a:r>
            <a:r>
              <a:rPr lang="en-US" sz="1200" dirty="0" err="1"/>
              <a:t>mins</a:t>
            </a:r>
            <a:endParaRPr lang="en-US" sz="1200" dirty="0"/>
          </a:p>
          <a:p>
            <a:pPr marL="160020" indent="0">
              <a:buNone/>
            </a:pPr>
            <a:r>
              <a:rPr lang="en-US" b="1" dirty="0"/>
              <a:t> </a:t>
            </a:r>
            <a:endParaRPr lang="en-US" dirty="0"/>
          </a:p>
          <a:p>
            <a:endParaRPr lang="en-US" dirty="0"/>
          </a:p>
        </p:txBody>
      </p:sp>
      <p:sp>
        <p:nvSpPr>
          <p:cNvPr id="5" name="Text Placeholder 4"/>
          <p:cNvSpPr>
            <a:spLocks noGrp="1"/>
          </p:cNvSpPr>
          <p:nvPr>
            <p:ph type="body" idx="3"/>
          </p:nvPr>
        </p:nvSpPr>
        <p:spPr/>
        <p:txBody>
          <a:bodyPr/>
          <a:lstStyle/>
          <a:p>
            <a:r>
              <a:rPr lang="en-US" dirty="0" smtClean="0"/>
              <a:t>ESC and Motors</a:t>
            </a:r>
            <a:endParaRPr lang="en-US" dirty="0"/>
          </a:p>
        </p:txBody>
      </p:sp>
      <p:sp>
        <p:nvSpPr>
          <p:cNvPr id="6" name="Text Placeholder 5"/>
          <p:cNvSpPr>
            <a:spLocks noGrp="1"/>
          </p:cNvSpPr>
          <p:nvPr>
            <p:ph type="body" idx="4"/>
          </p:nvPr>
        </p:nvSpPr>
        <p:spPr/>
        <p:txBody>
          <a:bodyPr/>
          <a:lstStyle/>
          <a:p>
            <a:pPr lvl="0"/>
            <a:r>
              <a:rPr lang="en-US" sz="1200" dirty="0"/>
              <a:t>The first battery will be used for powering the esc and motors</a:t>
            </a:r>
          </a:p>
          <a:p>
            <a:pPr lvl="0"/>
            <a:r>
              <a:rPr lang="en-US" sz="1200" dirty="0"/>
              <a:t>The 2 esc will be connected to the battery paralleling in order to supply adequate Voltage</a:t>
            </a:r>
          </a:p>
          <a:p>
            <a:pPr lvl="0"/>
            <a:r>
              <a:rPr lang="en-US" sz="1200" dirty="0"/>
              <a:t>Current required for operation by the ESC = 90A</a:t>
            </a:r>
          </a:p>
          <a:p>
            <a:pPr lvl="0"/>
            <a:r>
              <a:rPr lang="en-US" sz="1200" dirty="0"/>
              <a:t>Battery amp per hour rating = 20000mAh</a:t>
            </a:r>
          </a:p>
          <a:p>
            <a:pPr lvl="0"/>
            <a:r>
              <a:rPr lang="en-US" sz="1200" dirty="0"/>
              <a:t>Operation time: 20/90 = 0.222hr</a:t>
            </a:r>
          </a:p>
          <a:p>
            <a:pPr lvl="0"/>
            <a:r>
              <a:rPr lang="en-US" sz="1200" dirty="0"/>
              <a:t>0.222 * 60 = 13.33 </a:t>
            </a:r>
            <a:r>
              <a:rPr lang="en-US" sz="1200" dirty="0" err="1" smtClean="0"/>
              <a:t>mins</a:t>
            </a:r>
            <a:r>
              <a:rPr lang="en-US" dirty="0"/>
              <a:t> </a:t>
            </a:r>
          </a:p>
          <a:p>
            <a:endParaRPr lang="en-US" dirty="0"/>
          </a:p>
        </p:txBody>
      </p:sp>
    </p:spTree>
    <p:extLst>
      <p:ext uri="{BB962C8B-B14F-4D97-AF65-F5344CB8AC3E}">
        <p14:creationId xmlns:p14="http://schemas.microsoft.com/office/powerpoint/2010/main" val="12583724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Autonomous Configuration</a:t>
            </a:r>
            <a:endParaRPr lang="en-US" dirty="0"/>
          </a:p>
        </p:txBody>
      </p:sp>
      <p:sp>
        <p:nvSpPr>
          <p:cNvPr id="3" name="Text Placeholder 2"/>
          <p:cNvSpPr>
            <a:spLocks noGrp="1"/>
          </p:cNvSpPr>
          <p:nvPr>
            <p:ph type="body" idx="1"/>
          </p:nvPr>
        </p:nvSpPr>
        <p:spPr>
          <a:xfrm>
            <a:off x="4422009" y="1620442"/>
            <a:ext cx="2372558" cy="2858793"/>
          </a:xfrm>
        </p:spPr>
        <p:txBody>
          <a:bodyPr/>
          <a:lstStyle/>
          <a:p>
            <a:pPr marL="342900" lvl="0" indent="-342900">
              <a:spcBef>
                <a:spcPts val="0"/>
              </a:spcBef>
              <a:buSzPts val="1000"/>
              <a:buFont typeface="Symbol" panose="05050102010706020507" pitchFamily="18" charset="2"/>
              <a:buChar char=""/>
              <a:tabLst>
                <a:tab pos="457200" algn="l"/>
              </a:tabLst>
            </a:pPr>
            <a:r>
              <a:rPr lang="en-US" sz="1050" kern="100" dirty="0">
                <a:latin typeface="Times New Roman" panose="02020603050405020304" pitchFamily="18" charset="0"/>
                <a:ea typeface="SimSun" panose="02010600030101010101" pitchFamily="2" charset="-122"/>
              </a:rPr>
              <a:t>Boats appear as boats on the ground station (version 3.3.0 and higher)</a:t>
            </a:r>
          </a:p>
          <a:p>
            <a:pPr marL="342900" lvl="0" indent="-342900">
              <a:spcBef>
                <a:spcPts val="0"/>
              </a:spcBef>
              <a:buSzPts val="1000"/>
              <a:buFont typeface="Symbol" panose="05050102010706020507" pitchFamily="18" charset="2"/>
              <a:buChar char=""/>
              <a:tabLst>
                <a:tab pos="457200" algn="l"/>
              </a:tabLst>
            </a:pPr>
            <a:r>
              <a:rPr lang="en-US" sz="1050" kern="100" dirty="0">
                <a:latin typeface="Times New Roman" panose="02020603050405020304" pitchFamily="18" charset="0"/>
                <a:ea typeface="SimSun" panose="02010600030101010101" pitchFamily="2" charset="-122"/>
              </a:rPr>
              <a:t>In Auto, Guided, RTL and </a:t>
            </a:r>
            <a:r>
              <a:rPr lang="en-US" sz="1050" kern="100" dirty="0" err="1">
                <a:latin typeface="Times New Roman" panose="02020603050405020304" pitchFamily="18" charset="0"/>
                <a:ea typeface="SimSun" panose="02010600030101010101" pitchFamily="2" charset="-122"/>
              </a:rPr>
              <a:t>SmartRTL</a:t>
            </a:r>
            <a:r>
              <a:rPr lang="en-US" sz="1050" kern="100" dirty="0">
                <a:latin typeface="Times New Roman" panose="02020603050405020304" pitchFamily="18" charset="0"/>
                <a:ea typeface="SimSun" panose="02010600030101010101" pitchFamily="2" charset="-122"/>
              </a:rPr>
              <a:t> modes the vehicle will attempt to maintain its position even after it reaches its destination (version 3.2.0 and higher)</a:t>
            </a:r>
          </a:p>
          <a:p>
            <a:pPr marL="342900" lvl="0" indent="-342900">
              <a:spcBef>
                <a:spcPts val="0"/>
              </a:spcBef>
              <a:buSzPts val="1000"/>
              <a:buFont typeface="Symbol" panose="05050102010706020507" pitchFamily="18" charset="2"/>
              <a:buChar char=""/>
              <a:tabLst>
                <a:tab pos="457200" algn="l"/>
              </a:tabLst>
            </a:pPr>
            <a:r>
              <a:rPr lang="en-US" sz="1050" kern="100" dirty="0">
                <a:latin typeface="Times New Roman" panose="02020603050405020304" pitchFamily="18" charset="0"/>
                <a:ea typeface="SimSun" panose="02010600030101010101" pitchFamily="2" charset="-122"/>
              </a:rPr>
              <a:t>Vectored Thrust can be enabled to improve steering response on boats which use the steering servo to aim the motors (version 3.3.1 and higher)</a:t>
            </a:r>
          </a:p>
          <a:p>
            <a:pPr marL="342900" lvl="0" indent="-342900">
              <a:spcBef>
                <a:spcPts val="0"/>
              </a:spcBef>
              <a:buSzPts val="1000"/>
              <a:buFont typeface="Symbol" panose="05050102010706020507" pitchFamily="18" charset="2"/>
              <a:buChar char=""/>
              <a:tabLst>
                <a:tab pos="457200" algn="l"/>
              </a:tabLst>
            </a:pPr>
            <a:r>
              <a:rPr lang="en-US" sz="1050" kern="100" dirty="0">
                <a:latin typeface="Times New Roman" panose="02020603050405020304" pitchFamily="18" charset="0"/>
                <a:ea typeface="SimSun" panose="02010600030101010101" pitchFamily="2" charset="-122"/>
              </a:rPr>
              <a:t>Loiter mode for holding position</a:t>
            </a:r>
          </a:p>
          <a:p>
            <a:pPr marL="342900" lvl="0" indent="-342900">
              <a:spcBef>
                <a:spcPts val="0"/>
              </a:spcBef>
              <a:buSzPts val="1000"/>
              <a:buFont typeface="Symbol" panose="05050102010706020507" pitchFamily="18" charset="2"/>
              <a:buChar char=""/>
              <a:tabLst>
                <a:tab pos="457200" algn="l"/>
              </a:tabLst>
            </a:pPr>
            <a:r>
              <a:rPr lang="en-US" sz="1050" kern="100" dirty="0" err="1">
                <a:latin typeface="Times New Roman" panose="02020603050405020304" pitchFamily="18" charset="0"/>
                <a:ea typeface="SimSun" panose="02010600030101010101" pitchFamily="2" charset="-122"/>
              </a:rPr>
              <a:t>Echosounders</a:t>
            </a:r>
            <a:r>
              <a:rPr lang="en-US" sz="1050" kern="100" dirty="0">
                <a:latin typeface="Times New Roman" panose="02020603050405020304" pitchFamily="18" charset="0"/>
                <a:ea typeface="SimSun" panose="02010600030101010101" pitchFamily="2" charset="-122"/>
              </a:rPr>
              <a:t> for underwater mapping</a:t>
            </a:r>
          </a:p>
          <a:p>
            <a:endParaRPr lang="en-US" dirty="0"/>
          </a:p>
        </p:txBody>
      </p:sp>
      <p:pic>
        <p:nvPicPr>
          <p:cNvPr id="4" name="Picture 3" descr="../_images/rover-motor-and-servo-config1.pn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508001" y="1620442"/>
            <a:ext cx="3914008" cy="2858793"/>
          </a:xfrm>
          <a:prstGeom prst="rect">
            <a:avLst/>
          </a:prstGeom>
          <a:noFill/>
          <a:ln>
            <a:noFill/>
          </a:ln>
        </p:spPr>
      </p:pic>
    </p:spTree>
    <p:extLst>
      <p:ext uri="{BB962C8B-B14F-4D97-AF65-F5344CB8AC3E}">
        <p14:creationId xmlns:p14="http://schemas.microsoft.com/office/powerpoint/2010/main" val="6826390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Image recognition Setup</a:t>
            </a:r>
            <a:endParaRPr lang="en-US" dirty="0"/>
          </a:p>
        </p:txBody>
      </p:sp>
      <p:sp>
        <p:nvSpPr>
          <p:cNvPr id="3" name="Text Placeholder 2"/>
          <p:cNvSpPr>
            <a:spLocks noGrp="1"/>
          </p:cNvSpPr>
          <p:nvPr>
            <p:ph type="body" idx="1"/>
          </p:nvPr>
        </p:nvSpPr>
        <p:spPr/>
        <p:txBody>
          <a:bodyPr/>
          <a:lstStyle/>
          <a:p>
            <a:pPr marL="160020" indent="0">
              <a:buNone/>
            </a:pP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59296" y="1737759"/>
            <a:ext cx="4297017" cy="2675945"/>
          </a:xfrm>
          <a:prstGeom prst="rect">
            <a:avLst/>
          </a:prstGeom>
          <a:noFill/>
          <a:ln>
            <a:noFill/>
          </a:ln>
        </p:spPr>
      </p:pic>
    </p:spTree>
    <p:extLst>
      <p:ext uri="{BB962C8B-B14F-4D97-AF65-F5344CB8AC3E}">
        <p14:creationId xmlns:p14="http://schemas.microsoft.com/office/powerpoint/2010/main" val="20903432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Image recognition Setup</a:t>
            </a:r>
          </a:p>
        </p:txBody>
      </p:sp>
      <p:sp>
        <p:nvSpPr>
          <p:cNvPr id="3" name="Text Placeholder 2"/>
          <p:cNvSpPr>
            <a:spLocks noGrp="1"/>
          </p:cNvSpPr>
          <p:nvPr>
            <p:ph type="body" idx="1"/>
          </p:nvPr>
        </p:nvSpPr>
        <p:spPr/>
        <p:txBody>
          <a:bodyPr/>
          <a:lstStyle/>
          <a:p>
            <a:r>
              <a:rPr lang="en-US" dirty="0" smtClean="0"/>
              <a:t>Hardware</a:t>
            </a:r>
            <a:endParaRPr lang="en-US" dirty="0"/>
          </a:p>
        </p:txBody>
      </p:sp>
      <p:sp>
        <p:nvSpPr>
          <p:cNvPr id="4" name="Text Placeholder 3"/>
          <p:cNvSpPr>
            <a:spLocks noGrp="1"/>
          </p:cNvSpPr>
          <p:nvPr>
            <p:ph type="body" idx="2"/>
          </p:nvPr>
        </p:nvSpPr>
        <p:spPr/>
        <p:txBody>
          <a:bodyPr/>
          <a:lstStyle/>
          <a:p>
            <a:pPr lvl="0"/>
            <a:r>
              <a:rPr lang="en-US" sz="1100" dirty="0"/>
              <a:t>Raspberry pi 3</a:t>
            </a:r>
            <a:endParaRPr lang="en-US" sz="1100" dirty="0"/>
          </a:p>
          <a:p>
            <a:pPr lvl="0"/>
            <a:r>
              <a:rPr lang="en-US" sz="1100" dirty="0"/>
              <a:t>Webcam / pi cam</a:t>
            </a:r>
            <a:endParaRPr lang="en-US" sz="1100" dirty="0"/>
          </a:p>
          <a:p>
            <a:pPr lvl="0"/>
            <a:r>
              <a:rPr lang="en-US" sz="1100" dirty="0"/>
              <a:t>Micro SD card {containing the </a:t>
            </a:r>
            <a:r>
              <a:rPr lang="en-US" sz="1100" dirty="0" err="1"/>
              <a:t>Rasbian</a:t>
            </a:r>
            <a:r>
              <a:rPr lang="en-US" sz="1100" dirty="0"/>
              <a:t> OS}</a:t>
            </a:r>
            <a:endParaRPr lang="en-US" sz="1100" dirty="0"/>
          </a:p>
          <a:p>
            <a:pPr lvl="0"/>
            <a:r>
              <a:rPr lang="en-US" sz="1100" dirty="0"/>
              <a:t>A personal computer</a:t>
            </a:r>
            <a:endParaRPr lang="en-US" sz="1100" dirty="0"/>
          </a:p>
          <a:p>
            <a:pPr lvl="0"/>
            <a:r>
              <a:rPr lang="en-US" sz="1100" dirty="0"/>
              <a:t>Portable Power Supply</a:t>
            </a:r>
            <a:endParaRPr lang="en-US" sz="1100" dirty="0"/>
          </a:p>
          <a:p>
            <a:pPr lvl="0"/>
            <a:r>
              <a:rPr lang="en-US" sz="1100" dirty="0"/>
              <a:t>Wireless </a:t>
            </a:r>
            <a:r>
              <a:rPr lang="en-US" sz="1100" dirty="0" err="1"/>
              <a:t>wifi</a:t>
            </a:r>
            <a:r>
              <a:rPr lang="en-US" sz="1100" dirty="0"/>
              <a:t> dongle </a:t>
            </a:r>
            <a:endParaRPr lang="en-US" sz="1100" dirty="0"/>
          </a:p>
          <a:p>
            <a:pPr lvl="0"/>
            <a:r>
              <a:rPr lang="en-US" sz="1100" dirty="0"/>
              <a:t>Mouse</a:t>
            </a:r>
            <a:endParaRPr lang="en-US" sz="1100" dirty="0"/>
          </a:p>
          <a:p>
            <a:pPr lvl="0"/>
            <a:r>
              <a:rPr lang="en-US" sz="1100" dirty="0"/>
              <a:t>Keyboard</a:t>
            </a:r>
            <a:endParaRPr lang="en-US" sz="1100" dirty="0"/>
          </a:p>
          <a:p>
            <a:endParaRPr lang="en-US" dirty="0"/>
          </a:p>
        </p:txBody>
      </p:sp>
      <p:sp>
        <p:nvSpPr>
          <p:cNvPr id="5" name="Text Placeholder 4"/>
          <p:cNvSpPr>
            <a:spLocks noGrp="1"/>
          </p:cNvSpPr>
          <p:nvPr>
            <p:ph type="body" idx="3"/>
          </p:nvPr>
        </p:nvSpPr>
        <p:spPr/>
        <p:txBody>
          <a:bodyPr/>
          <a:lstStyle/>
          <a:p>
            <a:r>
              <a:rPr lang="en-US" dirty="0" smtClean="0"/>
              <a:t>Software</a:t>
            </a:r>
            <a:endParaRPr lang="en-US" dirty="0"/>
          </a:p>
        </p:txBody>
      </p:sp>
      <p:sp>
        <p:nvSpPr>
          <p:cNvPr id="6" name="Text Placeholder 5"/>
          <p:cNvSpPr>
            <a:spLocks noGrp="1"/>
          </p:cNvSpPr>
          <p:nvPr>
            <p:ph type="body" idx="4"/>
          </p:nvPr>
        </p:nvSpPr>
        <p:spPr/>
        <p:txBody>
          <a:bodyPr/>
          <a:lstStyle/>
          <a:p>
            <a:pPr lvl="0"/>
            <a:r>
              <a:rPr lang="en-US" sz="1100" dirty="0"/>
              <a:t>Update the raspberry pi</a:t>
            </a:r>
            <a:endParaRPr lang="en-US" sz="1100" dirty="0"/>
          </a:p>
          <a:p>
            <a:pPr lvl="0"/>
            <a:r>
              <a:rPr lang="en-US" sz="1100" dirty="0"/>
              <a:t>Install </a:t>
            </a:r>
            <a:r>
              <a:rPr lang="en-US" sz="1100" dirty="0" err="1"/>
              <a:t>Tensorflow</a:t>
            </a:r>
            <a:endParaRPr lang="en-US" sz="1100" dirty="0"/>
          </a:p>
          <a:p>
            <a:pPr lvl="0"/>
            <a:r>
              <a:rPr lang="en-US" sz="1100" dirty="0"/>
              <a:t>Install </a:t>
            </a:r>
            <a:r>
              <a:rPr lang="en-US" sz="1100" dirty="0" err="1"/>
              <a:t>openCV</a:t>
            </a:r>
            <a:endParaRPr lang="en-US" sz="1100" dirty="0"/>
          </a:p>
          <a:p>
            <a:pPr lvl="0"/>
            <a:r>
              <a:rPr lang="en-US" sz="1100" dirty="0"/>
              <a:t>Compile and install </a:t>
            </a:r>
            <a:r>
              <a:rPr lang="en-US" sz="1100" dirty="0" err="1"/>
              <a:t>Protobuf</a:t>
            </a:r>
            <a:r>
              <a:rPr lang="en-US" sz="1100" dirty="0"/>
              <a:t> </a:t>
            </a:r>
            <a:endParaRPr lang="en-US" sz="1100" dirty="0"/>
          </a:p>
          <a:p>
            <a:pPr lvl="0"/>
            <a:r>
              <a:rPr lang="en-US" sz="1100" dirty="0"/>
              <a:t>Set up Tensor flow directory Structure and the PYTHONPATH variable</a:t>
            </a:r>
            <a:endParaRPr lang="en-US" sz="1100" dirty="0"/>
          </a:p>
          <a:p>
            <a:pPr lvl="0"/>
            <a:r>
              <a:rPr lang="en-US" sz="1100" dirty="0"/>
              <a:t>Test the system</a:t>
            </a:r>
            <a:endParaRPr lang="en-US" sz="1100" dirty="0"/>
          </a:p>
          <a:p>
            <a:endParaRPr lang="en-US" dirty="0"/>
          </a:p>
        </p:txBody>
      </p:sp>
    </p:spTree>
    <p:extLst>
      <p:ext uri="{BB962C8B-B14F-4D97-AF65-F5344CB8AC3E}">
        <p14:creationId xmlns:p14="http://schemas.microsoft.com/office/powerpoint/2010/main" val="206162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accent1"/>
              </a:buClr>
              <a:buSzPts val="2800"/>
              <a:buFont typeface="Trebuchet MS"/>
              <a:buNone/>
            </a:pPr>
            <a:r>
              <a:rPr lang="en-US" sz="2700" b="0" i="0" u="none" strike="noStrike" cap="none">
                <a:solidFill>
                  <a:schemeClr val="accent1"/>
                </a:solidFill>
                <a:latin typeface="Trebuchet MS"/>
                <a:ea typeface="Trebuchet MS"/>
                <a:cs typeface="Trebuchet MS"/>
                <a:sym typeface="Trebuchet MS"/>
              </a:rPr>
              <a:t>Project Objective </a:t>
            </a:r>
            <a:endParaRPr/>
          </a:p>
        </p:txBody>
      </p:sp>
      <p:sp>
        <p:nvSpPr>
          <p:cNvPr id="305" name="Google Shape;305;p40"/>
          <p:cNvSpPr txBox="1">
            <a:spLocks noGrp="1"/>
          </p:cNvSpPr>
          <p:nvPr>
            <p:ph type="body" idx="1"/>
          </p:nvPr>
        </p:nvSpPr>
        <p:spPr>
          <a:xfrm>
            <a:off x="311700" y="1232451"/>
            <a:ext cx="6155361" cy="3336423"/>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Times New Roman"/>
              <a:buChar char="●"/>
            </a:pPr>
            <a:r>
              <a:rPr lang="en-US" sz="1800" dirty="0">
                <a:solidFill>
                  <a:schemeClr val="dk1"/>
                </a:solidFill>
                <a:latin typeface="Times New Roman"/>
                <a:ea typeface="Times New Roman"/>
                <a:cs typeface="Times New Roman"/>
                <a:sym typeface="Times New Roman"/>
              </a:rPr>
              <a:t>The objective of this project is to design a Catamaran(Dual Hull) marine vessel capable of detecting </a:t>
            </a:r>
            <a:r>
              <a:rPr lang="en-US" sz="1800" dirty="0" smtClean="0">
                <a:solidFill>
                  <a:schemeClr val="dk1"/>
                </a:solidFill>
                <a:latin typeface="Times New Roman"/>
                <a:ea typeface="Times New Roman"/>
                <a:cs typeface="Times New Roman"/>
                <a:sym typeface="Times New Roman"/>
              </a:rPr>
              <a:t>plastic </a:t>
            </a:r>
            <a:r>
              <a:rPr lang="en-US" sz="1800" dirty="0">
                <a:solidFill>
                  <a:schemeClr val="dk1"/>
                </a:solidFill>
                <a:latin typeface="Times New Roman"/>
                <a:ea typeface="Times New Roman"/>
                <a:cs typeface="Times New Roman"/>
                <a:sym typeface="Times New Roman"/>
              </a:rPr>
              <a:t>bottles </a:t>
            </a:r>
            <a:r>
              <a:rPr lang="en-US" sz="1800" dirty="0" smtClean="0">
                <a:solidFill>
                  <a:schemeClr val="dk1"/>
                </a:solidFill>
                <a:latin typeface="Times New Roman"/>
                <a:ea typeface="Times New Roman"/>
                <a:cs typeface="Times New Roman"/>
                <a:sym typeface="Times New Roman"/>
              </a:rPr>
              <a:t>and </a:t>
            </a:r>
            <a:r>
              <a:rPr lang="en-US" sz="1800" dirty="0">
                <a:solidFill>
                  <a:schemeClr val="dk1"/>
                </a:solidFill>
                <a:latin typeface="Times New Roman"/>
                <a:ea typeface="Times New Roman"/>
                <a:cs typeface="Times New Roman"/>
                <a:sym typeface="Times New Roman"/>
              </a:rPr>
              <a:t>collect them using machine learning.</a:t>
            </a:r>
            <a:endParaRPr sz="1800" b="0" i="0" u="none" strike="noStrike" cap="none" dirty="0">
              <a:solidFill>
                <a:srgbClr val="3F3F3F"/>
              </a:solidFill>
              <a:latin typeface="Trebuchet MS"/>
              <a:ea typeface="Trebuchet MS"/>
              <a:cs typeface="Trebuchet MS"/>
              <a:sym typeface="Trebuchet MS"/>
            </a:endParaRPr>
          </a:p>
          <a:p>
            <a:pPr marL="257175" marR="0" lvl="0" indent="-257175" algn="l" rtl="0">
              <a:spcBef>
                <a:spcPts val="300"/>
              </a:spcBef>
              <a:spcAft>
                <a:spcPts val="0"/>
              </a:spcAft>
              <a:buClr>
                <a:schemeClr val="accent1"/>
              </a:buClr>
              <a:buSzPts val="1800"/>
              <a:buFont typeface="Noto Sans Symbols"/>
              <a:buNone/>
            </a:pPr>
            <a:endParaRPr sz="1350" b="0" i="0" u="none" strike="noStrike" cap="none" dirty="0">
              <a:solidFill>
                <a:srgbClr val="3F3F3F"/>
              </a:solidFill>
              <a:latin typeface="Trebuchet MS"/>
              <a:ea typeface="Trebuchet MS"/>
              <a:cs typeface="Trebuchet MS"/>
              <a:sym typeface="Trebuchet MS"/>
            </a:endParaRPr>
          </a:p>
          <a:p>
            <a:pPr marL="257175" marR="0" lvl="0" indent="-257175" algn="l" rtl="0">
              <a:spcBef>
                <a:spcPts val="0"/>
              </a:spcBef>
              <a:spcAft>
                <a:spcPts val="0"/>
              </a:spcAft>
              <a:buClr>
                <a:schemeClr val="accent1"/>
              </a:buClr>
              <a:buSzPts val="1800"/>
              <a:buFont typeface="Noto Sans Symbols"/>
              <a:buNone/>
            </a:pPr>
            <a:endParaRPr sz="135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accent1"/>
              </a:buClr>
              <a:buSzPts val="2800"/>
              <a:buFont typeface="Trebuchet MS"/>
              <a:buNone/>
            </a:pPr>
            <a:r>
              <a:rPr lang="en-US" sz="2700" b="0" i="0" u="none" strike="noStrike" cap="none">
                <a:solidFill>
                  <a:schemeClr val="accent1"/>
                </a:solidFill>
                <a:latin typeface="Trebuchet MS"/>
                <a:ea typeface="Trebuchet MS"/>
                <a:cs typeface="Trebuchet MS"/>
                <a:sym typeface="Trebuchet MS"/>
              </a:rPr>
              <a:t>Design Requirements </a:t>
            </a:r>
            <a:endParaRPr/>
          </a:p>
        </p:txBody>
      </p:sp>
      <p:sp>
        <p:nvSpPr>
          <p:cNvPr id="311" name="Google Shape;311;p41"/>
          <p:cNvSpPr txBox="1">
            <a:spLocks noGrp="1"/>
          </p:cNvSpPr>
          <p:nvPr>
            <p:ph type="body" idx="1"/>
          </p:nvPr>
        </p:nvSpPr>
        <p:spPr>
          <a:xfrm>
            <a:off x="311700" y="1152475"/>
            <a:ext cx="8520600" cy="3916800"/>
          </a:xfrm>
          <a:prstGeom prst="rect">
            <a:avLst/>
          </a:prstGeom>
          <a:noFill/>
          <a:ln>
            <a:noFill/>
          </a:ln>
        </p:spPr>
        <p:txBody>
          <a:bodyPr spcFirstLastPara="1" wrap="square" lIns="91425" tIns="91425" rIns="91425" bIns="91425" anchor="t" anchorCtr="0">
            <a:noAutofit/>
          </a:bodyPr>
          <a:lstStyle/>
          <a:p>
            <a:pPr lvl="0"/>
            <a:r>
              <a:rPr lang="en-US" sz="1800" dirty="0"/>
              <a:t>The main frame of the vehicle should be able to support up to 60 lbs. of total load, including the Payload up to 20 lbs. and 25 lbs. of vehicle itself</a:t>
            </a:r>
            <a:r>
              <a:rPr lang="en-US" sz="1800" dirty="0" smtClean="0"/>
              <a:t>.</a:t>
            </a:r>
          </a:p>
          <a:p>
            <a:pPr marL="114300" lvl="0" indent="0">
              <a:buNone/>
            </a:pPr>
            <a:endParaRPr lang="en-US" sz="1800" dirty="0"/>
          </a:p>
          <a:p>
            <a:pPr lvl="0"/>
            <a:r>
              <a:rPr lang="en-US" sz="1800" dirty="0"/>
              <a:t>The motors should drive the vehicle with the velocity of 5 miles per hour. </a:t>
            </a:r>
            <a:endParaRPr lang="en-US" sz="1800" dirty="0" smtClean="0"/>
          </a:p>
          <a:p>
            <a:pPr marL="114300" lvl="0" indent="0">
              <a:buNone/>
            </a:pPr>
            <a:endParaRPr lang="en-US" sz="1800" dirty="0"/>
          </a:p>
          <a:p>
            <a:pPr lvl="0"/>
            <a:r>
              <a:rPr lang="en-US" sz="1800" dirty="0"/>
              <a:t>The Design must be cost efficient</a:t>
            </a:r>
            <a:r>
              <a:rPr lang="en-US" sz="1800" dirty="0" smtClean="0"/>
              <a:t>.</a:t>
            </a:r>
          </a:p>
          <a:p>
            <a:pPr marL="114300" lvl="0" indent="0">
              <a:buNone/>
            </a:pPr>
            <a:endParaRPr lang="en-US" sz="1800" dirty="0"/>
          </a:p>
          <a:p>
            <a:pPr lvl="0"/>
            <a:r>
              <a:rPr lang="en-US" sz="1800" dirty="0"/>
              <a:t>Recognize floating plastic bottles using machine learning</a:t>
            </a:r>
            <a:r>
              <a:rPr lang="en-US" sz="1800" dirty="0" smtClean="0"/>
              <a:t>.</a:t>
            </a:r>
          </a:p>
          <a:p>
            <a:pPr marL="114300" lvl="0" indent="0">
              <a:buNone/>
            </a:pPr>
            <a:endParaRPr lang="en-US" sz="1800" dirty="0"/>
          </a:p>
          <a:p>
            <a:pPr lvl="0"/>
            <a:r>
              <a:rPr lang="en-US" sz="1800" dirty="0"/>
              <a:t>Should recognize the target (Volume 500ml, height 23.50cm, diameter 6.58, max weight .54kg and function intelligently.</a:t>
            </a:r>
          </a:p>
          <a:p>
            <a:pPr marL="114300" marR="0" lvl="0" indent="-114300" algn="l" rtl="0">
              <a:spcBef>
                <a:spcPts val="0"/>
              </a:spcBef>
              <a:spcAft>
                <a:spcPts val="0"/>
              </a:spcAft>
              <a:buClr>
                <a:schemeClr val="accent1"/>
              </a:buClr>
              <a:buSzPts val="1800"/>
              <a:buFont typeface="Noto Sans Symbols"/>
              <a:buNone/>
            </a:pPr>
            <a:r>
              <a:rPr lang="en-US" sz="1350" b="0" i="0" u="none" strike="noStrike" cap="none" dirty="0" smtClean="0">
                <a:solidFill>
                  <a:srgbClr val="3F3F3F"/>
                </a:solidFill>
                <a:latin typeface="Trebuchet MS"/>
                <a:ea typeface="Trebuchet MS"/>
                <a:cs typeface="Trebuchet MS"/>
                <a:sym typeface="Trebuchet MS"/>
              </a:rPr>
              <a:t>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accent1"/>
              </a:buClr>
              <a:buSzPts val="2800"/>
              <a:buFont typeface="Trebuchet MS"/>
              <a:buNone/>
            </a:pPr>
            <a:r>
              <a:rPr lang="en-US" sz="2700" b="0" i="0" u="none" strike="noStrike" cap="none">
                <a:solidFill>
                  <a:schemeClr val="accent1"/>
                </a:solidFill>
                <a:latin typeface="Trebuchet MS"/>
                <a:ea typeface="Trebuchet MS"/>
                <a:cs typeface="Trebuchet MS"/>
                <a:sym typeface="Trebuchet MS"/>
              </a:rPr>
              <a:t>Design Constraints </a:t>
            </a:r>
            <a:endParaRPr/>
          </a:p>
        </p:txBody>
      </p:sp>
      <p:sp>
        <p:nvSpPr>
          <p:cNvPr id="317" name="Google Shape;317;p42"/>
          <p:cNvSpPr txBox="1">
            <a:spLocks noGrp="1"/>
          </p:cNvSpPr>
          <p:nvPr>
            <p:ph type="body" idx="1"/>
          </p:nvPr>
        </p:nvSpPr>
        <p:spPr>
          <a:xfrm>
            <a:off x="311700" y="1174041"/>
            <a:ext cx="8520600" cy="3890700"/>
          </a:xfrm>
          <a:prstGeom prst="rect">
            <a:avLst/>
          </a:prstGeom>
          <a:noFill/>
          <a:ln>
            <a:noFill/>
          </a:ln>
        </p:spPr>
        <p:txBody>
          <a:bodyPr spcFirstLastPara="1" wrap="square" lIns="91425" tIns="91425" rIns="91425" bIns="91425" anchor="t" anchorCtr="0">
            <a:noAutofit/>
          </a:bodyPr>
          <a:lstStyle/>
          <a:p>
            <a:pPr lvl="0"/>
            <a:r>
              <a:rPr lang="en-US" sz="1800" dirty="0"/>
              <a:t>The main frame of the boat should be within 4ft * 3ft * 2ft (L*W*H</a:t>
            </a:r>
            <a:r>
              <a:rPr lang="en-US" sz="1800" dirty="0" smtClean="0"/>
              <a:t>)</a:t>
            </a:r>
          </a:p>
          <a:p>
            <a:pPr marL="114300" lvl="0" indent="0">
              <a:buNone/>
            </a:pPr>
            <a:endParaRPr lang="en-US" sz="1800" dirty="0" smtClean="0"/>
          </a:p>
          <a:p>
            <a:pPr lvl="0"/>
            <a:r>
              <a:rPr lang="en-US" sz="1800" dirty="0" smtClean="0"/>
              <a:t>Budget</a:t>
            </a:r>
            <a:endParaRPr lang="en-US" sz="1800" dirty="0"/>
          </a:p>
          <a:p>
            <a:pPr marL="114300" lvl="0" indent="0">
              <a:buNone/>
            </a:pPr>
            <a:endParaRPr lang="en-US" sz="1800" dirty="0"/>
          </a:p>
          <a:p>
            <a:pPr lvl="0"/>
            <a:r>
              <a:rPr lang="en-US" sz="1800" dirty="0"/>
              <a:t>Limited Resources</a:t>
            </a:r>
            <a:r>
              <a:rPr lang="en-US" sz="1800" dirty="0" smtClean="0"/>
              <a:t>.</a:t>
            </a:r>
          </a:p>
          <a:p>
            <a:pPr marL="114300" lvl="0" indent="0">
              <a:buNone/>
            </a:pPr>
            <a:endParaRPr lang="en-US" sz="1800" dirty="0"/>
          </a:p>
          <a:p>
            <a:pPr lvl="0"/>
            <a:r>
              <a:rPr lang="en-US" sz="1800" dirty="0"/>
              <a:t>Easy to assemble.</a:t>
            </a:r>
          </a:p>
          <a:p>
            <a:pPr marL="114300" marR="0" lvl="0" indent="-114300" algn="l" rtl="0">
              <a:spcBef>
                <a:spcPts val="0"/>
              </a:spcBef>
              <a:spcAft>
                <a:spcPts val="0"/>
              </a:spcAft>
              <a:buClr>
                <a:schemeClr val="accent1"/>
              </a:buClr>
              <a:buSzPts val="1800"/>
              <a:buFont typeface="Noto Sans Symbols"/>
              <a:buNone/>
            </a:pPr>
            <a:endParaRPr sz="1350" b="0" i="0" u="none" strike="noStrike" cap="none" dirty="0">
              <a:solidFill>
                <a:srgbClr val="3F3F3F"/>
              </a:solidFill>
              <a:latin typeface="Trebuchet MS"/>
              <a:ea typeface="Trebuchet MS"/>
              <a:cs typeface="Trebuchet MS"/>
              <a:sym typeface="Trebuchet MS"/>
            </a:endParaRPr>
          </a:p>
          <a:p>
            <a:pPr marL="257175" marR="0" lvl="0" indent="-257175" algn="l" rtl="0">
              <a:spcBef>
                <a:spcPts val="0"/>
              </a:spcBef>
              <a:spcAft>
                <a:spcPts val="0"/>
              </a:spcAft>
              <a:buClr>
                <a:schemeClr val="accent1"/>
              </a:buClr>
              <a:buSzPts val="1800"/>
              <a:buFont typeface="Noto Sans Symbols"/>
              <a:buNone/>
            </a:pPr>
            <a:endParaRPr sz="135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accent1"/>
              </a:buClr>
              <a:buSzPts val="2800"/>
              <a:buFont typeface="Trebuchet MS"/>
              <a:buNone/>
            </a:pPr>
            <a:r>
              <a:rPr lang="en-US" sz="2430" b="0" i="0" u="none" strike="noStrike" cap="none">
                <a:solidFill>
                  <a:schemeClr val="accent1"/>
                </a:solidFill>
                <a:latin typeface="Trebuchet MS"/>
                <a:ea typeface="Trebuchet MS"/>
                <a:cs typeface="Trebuchet MS"/>
                <a:sym typeface="Trebuchet MS"/>
              </a:rPr>
              <a:t>Tasks</a:t>
            </a:r>
            <a:endParaRPr/>
          </a:p>
        </p:txBody>
      </p:sp>
      <p:sp>
        <p:nvSpPr>
          <p:cNvPr id="323" name="Google Shape;323;p4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p>
            <a:pPr marL="257175" indent="-257175">
              <a:buNone/>
            </a:pPr>
            <a:r>
              <a:rPr lang="en-US" sz="1800" b="1" i="0" u="none" strike="noStrike" cap="none" dirty="0">
                <a:solidFill>
                  <a:srgbClr val="3F3F3F"/>
                </a:solidFill>
                <a:latin typeface="Times New Roman" panose="02020603050405020304" pitchFamily="18" charset="0"/>
                <a:ea typeface="Times New Roman"/>
                <a:cs typeface="Times New Roman" panose="02020603050405020304" pitchFamily="18" charset="0"/>
                <a:sym typeface="Times New Roman"/>
              </a:rPr>
              <a:t>Task 1: </a:t>
            </a:r>
            <a:r>
              <a:rPr lang="en-US" sz="1600" dirty="0" smtClean="0">
                <a:latin typeface="Times New Roman" panose="02020603050405020304" pitchFamily="18" charset="0"/>
                <a:cs typeface="Times New Roman" panose="02020603050405020304" pitchFamily="18" charset="0"/>
              </a:rPr>
              <a:t>Research Various Boat designs</a:t>
            </a:r>
            <a:endParaRPr sz="1600" dirty="0" smtClean="0">
              <a:latin typeface="Times New Roman" panose="02020603050405020304" pitchFamily="18" charset="0"/>
              <a:cs typeface="Times New Roman" panose="02020603050405020304" pitchFamily="18" charset="0"/>
            </a:endParaRPr>
          </a:p>
          <a:p>
            <a:pPr marL="257175" lvl="0" indent="-257175">
              <a:buNone/>
            </a:pPr>
            <a:r>
              <a:rPr lang="en-US" sz="1800" b="1" i="0" u="none" strike="noStrike" cap="none" dirty="0" smtClean="0">
                <a:solidFill>
                  <a:srgbClr val="3F3F3F"/>
                </a:solidFill>
                <a:latin typeface="Times New Roman" panose="02020603050405020304" pitchFamily="18" charset="0"/>
                <a:ea typeface="Times New Roman"/>
                <a:cs typeface="Times New Roman" panose="02020603050405020304" pitchFamily="18" charset="0"/>
                <a:sym typeface="Times New Roman"/>
              </a:rPr>
              <a:t>Task 2: </a:t>
            </a:r>
            <a:r>
              <a:rPr lang="en-US" sz="1800" dirty="0" smtClean="0">
                <a:latin typeface="Times New Roman" panose="02020603050405020304" pitchFamily="18" charset="0"/>
                <a:cs typeface="Times New Roman" panose="02020603050405020304" pitchFamily="18" charset="0"/>
              </a:rPr>
              <a:t>Preliminary boat design</a:t>
            </a:r>
          </a:p>
          <a:p>
            <a:pPr marL="257175" lvl="0" indent="-257175">
              <a:buNone/>
            </a:pPr>
            <a:r>
              <a:rPr lang="en-US" sz="1800" b="1" i="0" u="none" strike="noStrike" cap="none" dirty="0" smtClean="0">
                <a:solidFill>
                  <a:srgbClr val="3F3F3F"/>
                </a:solidFill>
                <a:latin typeface="Times New Roman" panose="02020603050405020304" pitchFamily="18" charset="0"/>
                <a:ea typeface="Times New Roman"/>
                <a:cs typeface="Times New Roman" panose="02020603050405020304" pitchFamily="18" charset="0"/>
                <a:sym typeface="Times New Roman"/>
              </a:rPr>
              <a:t>Task </a:t>
            </a:r>
            <a:r>
              <a:rPr lang="en-US" sz="1800" b="1" i="0" u="none" strike="noStrike" cap="none" dirty="0">
                <a:solidFill>
                  <a:srgbClr val="3F3F3F"/>
                </a:solidFill>
                <a:latin typeface="Times New Roman" panose="02020603050405020304" pitchFamily="18" charset="0"/>
                <a:ea typeface="Times New Roman"/>
                <a:cs typeface="Times New Roman" panose="02020603050405020304" pitchFamily="18" charset="0"/>
                <a:sym typeface="Times New Roman"/>
              </a:rPr>
              <a:t>3: </a:t>
            </a:r>
            <a:r>
              <a:rPr lang="en-US" sz="1800" dirty="0">
                <a:latin typeface="Times New Roman" panose="02020603050405020304" pitchFamily="18" charset="0"/>
                <a:cs typeface="Times New Roman" panose="02020603050405020304" pitchFamily="18" charset="0"/>
              </a:rPr>
              <a:t>Weight </a:t>
            </a:r>
            <a:r>
              <a:rPr lang="en-US" sz="1800" dirty="0" smtClean="0">
                <a:latin typeface="Times New Roman" panose="02020603050405020304" pitchFamily="18" charset="0"/>
                <a:cs typeface="Times New Roman" panose="02020603050405020304" pitchFamily="18" charset="0"/>
              </a:rPr>
              <a:t>Calculations</a:t>
            </a:r>
          </a:p>
          <a:p>
            <a:pPr marL="257175" lvl="0" indent="-257175">
              <a:buNone/>
            </a:pPr>
            <a:r>
              <a:rPr lang="en-US" sz="1800" b="1" i="0" u="none" strike="noStrike" cap="none" dirty="0" smtClean="0">
                <a:solidFill>
                  <a:srgbClr val="3F3F3F"/>
                </a:solidFill>
                <a:latin typeface="Times New Roman" panose="02020603050405020304" pitchFamily="18" charset="0"/>
                <a:ea typeface="Times New Roman"/>
                <a:cs typeface="Times New Roman" panose="02020603050405020304" pitchFamily="18" charset="0"/>
                <a:sym typeface="Times New Roman"/>
              </a:rPr>
              <a:t>Task </a:t>
            </a:r>
            <a:r>
              <a:rPr lang="en-US" sz="1800" b="1" i="0" u="none" strike="noStrike" cap="none" dirty="0">
                <a:solidFill>
                  <a:srgbClr val="3F3F3F"/>
                </a:solidFill>
                <a:latin typeface="Times New Roman" panose="02020603050405020304" pitchFamily="18" charset="0"/>
                <a:ea typeface="Times New Roman"/>
                <a:cs typeface="Times New Roman" panose="02020603050405020304" pitchFamily="18" charset="0"/>
                <a:sym typeface="Times New Roman"/>
              </a:rPr>
              <a:t>4</a:t>
            </a:r>
            <a:r>
              <a:rPr lang="en-US" sz="1800" b="0" i="0" u="none" strike="noStrike" cap="none" dirty="0">
                <a:solidFill>
                  <a:srgbClr val="3F3F3F"/>
                </a:solidFill>
                <a:latin typeface="Times New Roman" panose="02020603050405020304" pitchFamily="18" charset="0"/>
                <a:ea typeface="Times New Roman"/>
                <a:cs typeface="Times New Roman" panose="02020603050405020304" pitchFamily="18" charset="0"/>
                <a:sym typeface="Times New Roman"/>
              </a:rPr>
              <a:t>: </a:t>
            </a:r>
            <a:r>
              <a:rPr lang="en-US" sz="1800" dirty="0">
                <a:latin typeface="Times New Roman" panose="02020603050405020304" pitchFamily="18" charset="0"/>
                <a:cs typeface="Times New Roman" panose="02020603050405020304" pitchFamily="18" charset="0"/>
              </a:rPr>
              <a:t>Hydrostatic </a:t>
            </a:r>
            <a:r>
              <a:rPr lang="en-US" sz="1800" dirty="0" smtClean="0">
                <a:latin typeface="Times New Roman" panose="02020603050405020304" pitchFamily="18" charset="0"/>
                <a:cs typeface="Times New Roman" panose="02020603050405020304" pitchFamily="18" charset="0"/>
              </a:rPr>
              <a:t>evaluation</a:t>
            </a:r>
          </a:p>
          <a:p>
            <a:pPr marL="257175" lvl="0" indent="-257175">
              <a:buNone/>
            </a:pPr>
            <a:r>
              <a:rPr lang="en-US" sz="1800" b="1" i="0" u="none" strike="noStrike" cap="none" dirty="0" smtClean="0">
                <a:solidFill>
                  <a:srgbClr val="3F3F3F"/>
                </a:solidFill>
                <a:latin typeface="Times New Roman" panose="02020603050405020304" pitchFamily="18" charset="0"/>
                <a:ea typeface="Times New Roman"/>
                <a:cs typeface="Times New Roman" panose="02020603050405020304" pitchFamily="18" charset="0"/>
                <a:sym typeface="Times New Roman"/>
              </a:rPr>
              <a:t>Task </a:t>
            </a:r>
            <a:r>
              <a:rPr lang="en-US" sz="1800" b="1" i="0" u="none" strike="noStrike" cap="none" dirty="0">
                <a:solidFill>
                  <a:srgbClr val="3F3F3F"/>
                </a:solidFill>
                <a:latin typeface="Times New Roman" panose="02020603050405020304" pitchFamily="18" charset="0"/>
                <a:ea typeface="Times New Roman"/>
                <a:cs typeface="Times New Roman" panose="02020603050405020304" pitchFamily="18" charset="0"/>
                <a:sym typeface="Times New Roman"/>
              </a:rPr>
              <a:t>5: </a:t>
            </a:r>
            <a:r>
              <a:rPr lang="en-US" sz="1800" dirty="0">
                <a:latin typeface="Times New Roman" panose="02020603050405020304" pitchFamily="18" charset="0"/>
                <a:cs typeface="Times New Roman" panose="02020603050405020304" pitchFamily="18" charset="0"/>
              </a:rPr>
              <a:t>Fluid </a:t>
            </a:r>
            <a:r>
              <a:rPr lang="en-US" sz="1800" dirty="0" smtClean="0">
                <a:latin typeface="Times New Roman" panose="02020603050405020304" pitchFamily="18" charset="0"/>
                <a:cs typeface="Times New Roman" panose="02020603050405020304" pitchFamily="18" charset="0"/>
              </a:rPr>
              <a:t>dynamics evaluation</a:t>
            </a:r>
          </a:p>
          <a:p>
            <a:pPr marL="257175" lvl="0" indent="-257175">
              <a:buNone/>
            </a:pPr>
            <a:r>
              <a:rPr lang="en-US" sz="1800" b="1" i="0" u="none" strike="noStrike" cap="none" dirty="0" smtClean="0">
                <a:solidFill>
                  <a:srgbClr val="3F3F3F"/>
                </a:solidFill>
                <a:latin typeface="Times New Roman" panose="02020603050405020304" pitchFamily="18" charset="0"/>
                <a:ea typeface="Times New Roman"/>
                <a:cs typeface="Times New Roman" panose="02020603050405020304" pitchFamily="18" charset="0"/>
                <a:sym typeface="Times New Roman"/>
              </a:rPr>
              <a:t>Task </a:t>
            </a:r>
            <a:r>
              <a:rPr lang="en-US" sz="1800" b="1" i="0" u="none" strike="noStrike" cap="none" dirty="0">
                <a:solidFill>
                  <a:srgbClr val="3F3F3F"/>
                </a:solidFill>
                <a:latin typeface="Times New Roman" panose="02020603050405020304" pitchFamily="18" charset="0"/>
                <a:ea typeface="Times New Roman"/>
                <a:cs typeface="Times New Roman" panose="02020603050405020304" pitchFamily="18" charset="0"/>
                <a:sym typeface="Times New Roman"/>
              </a:rPr>
              <a:t>6:</a:t>
            </a:r>
            <a:r>
              <a:rPr lang="en-US" sz="1800" b="0" i="0" u="none" strike="noStrike" cap="none" dirty="0">
                <a:solidFill>
                  <a:srgbClr val="3F3F3F"/>
                </a:solidFill>
                <a:latin typeface="Times New Roman" panose="02020603050405020304" pitchFamily="18" charset="0"/>
                <a:ea typeface="Times New Roman"/>
                <a:cs typeface="Times New Roman" panose="02020603050405020304" pitchFamily="18" charset="0"/>
                <a:sym typeface="Times New Roman"/>
              </a:rPr>
              <a:t> </a:t>
            </a:r>
            <a:r>
              <a:rPr lang="en-US" sz="1800" dirty="0">
                <a:latin typeface="Times New Roman" panose="02020603050405020304" pitchFamily="18" charset="0"/>
                <a:cs typeface="Times New Roman" panose="02020603050405020304" pitchFamily="18" charset="0"/>
              </a:rPr>
              <a:t>CAD </a:t>
            </a:r>
            <a:r>
              <a:rPr lang="en-US" sz="1800" dirty="0" smtClean="0">
                <a:latin typeface="Times New Roman" panose="02020603050405020304" pitchFamily="18" charset="0"/>
                <a:cs typeface="Times New Roman" panose="02020603050405020304" pitchFamily="18" charset="0"/>
              </a:rPr>
              <a:t>simulations</a:t>
            </a:r>
          </a:p>
          <a:p>
            <a:pPr marL="257175" lvl="0" indent="-257175">
              <a:buNone/>
            </a:pPr>
            <a:r>
              <a:rPr lang="en-US" sz="1800" b="1" dirty="0" smtClean="0">
                <a:latin typeface="Times New Roman" panose="02020603050405020304" pitchFamily="18" charset="0"/>
                <a:cs typeface="Times New Roman" panose="02020603050405020304" pitchFamily="18" charset="0"/>
                <a:sym typeface="Times New Roman"/>
              </a:rPr>
              <a:t>Task 7: </a:t>
            </a:r>
            <a:r>
              <a:rPr lang="en-US" sz="1800" dirty="0" smtClean="0">
                <a:latin typeface="Times New Roman" panose="02020603050405020304" pitchFamily="18" charset="0"/>
                <a:cs typeface="Times New Roman" panose="02020603050405020304" pitchFamily="18" charset="0"/>
                <a:sym typeface="Times New Roman"/>
              </a:rPr>
              <a:t>Building the prototype</a:t>
            </a:r>
            <a:endParaRPr dirty="0">
              <a:latin typeface="Times New Roman" panose="02020603050405020304" pitchFamily="18" charset="0"/>
              <a:cs typeface="Times New Roman" panose="02020603050405020304" pitchFamily="18" charset="0"/>
            </a:endParaRPr>
          </a:p>
        </p:txBody>
      </p:sp>
      <p:sp>
        <p:nvSpPr>
          <p:cNvPr id="324" name="Google Shape;324;p4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p>
            <a:pPr marL="0" indent="0">
              <a:buNone/>
            </a:pPr>
            <a:r>
              <a:rPr lang="en-US" sz="1800" b="1" dirty="0">
                <a:latin typeface="Times New Roman" panose="02020603050405020304" pitchFamily="18" charset="0"/>
                <a:cs typeface="Times New Roman" panose="02020603050405020304" pitchFamily="18" charset="0"/>
              </a:rPr>
              <a:t>Task 1. </a:t>
            </a:r>
            <a:r>
              <a:rPr lang="en-US" sz="1800" dirty="0">
                <a:latin typeface="Times New Roman" panose="02020603050405020304" pitchFamily="18" charset="0"/>
                <a:cs typeface="Times New Roman" panose="02020603050405020304" pitchFamily="18" charset="0"/>
              </a:rPr>
              <a:t>Project Implementation</a:t>
            </a:r>
          </a:p>
          <a:p>
            <a:pPr marL="0" lvl="0" indent="0">
              <a:buNone/>
            </a:pPr>
            <a:r>
              <a:rPr lang="en-US" sz="1800" b="1" dirty="0" smtClean="0">
                <a:latin typeface="Times New Roman" panose="02020603050405020304" pitchFamily="18" charset="0"/>
                <a:cs typeface="Times New Roman" panose="02020603050405020304" pitchFamily="18" charset="0"/>
              </a:rPr>
              <a:t>Task </a:t>
            </a:r>
            <a:r>
              <a:rPr lang="en-US" sz="1800" b="1"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System </a:t>
            </a:r>
            <a:r>
              <a:rPr lang="en-US" sz="1800" dirty="0" smtClean="0">
                <a:latin typeface="Times New Roman" panose="02020603050405020304" pitchFamily="18" charset="0"/>
                <a:cs typeface="Times New Roman" panose="02020603050405020304" pitchFamily="18" charset="0"/>
              </a:rPr>
              <a:t>design</a:t>
            </a:r>
          </a:p>
          <a:p>
            <a:pPr marL="0" lvl="0" indent="0">
              <a:buNone/>
            </a:pPr>
            <a:r>
              <a:rPr lang="en-US" sz="1800" b="1" dirty="0">
                <a:latin typeface="Times New Roman" panose="02020603050405020304" pitchFamily="18" charset="0"/>
                <a:cs typeface="Times New Roman" panose="02020603050405020304" pitchFamily="18" charset="0"/>
              </a:rPr>
              <a:t>Task 3. </a:t>
            </a:r>
            <a:r>
              <a:rPr lang="en-US" sz="1800" dirty="0">
                <a:latin typeface="Times New Roman" panose="02020603050405020304" pitchFamily="18" charset="0"/>
                <a:cs typeface="Times New Roman" panose="02020603050405020304" pitchFamily="18" charset="0"/>
              </a:rPr>
              <a:t>Power </a:t>
            </a:r>
            <a:r>
              <a:rPr lang="en-US" sz="1800" dirty="0" smtClean="0">
                <a:latin typeface="Times New Roman" panose="02020603050405020304" pitchFamily="18" charset="0"/>
                <a:cs typeface="Times New Roman" panose="02020603050405020304" pitchFamily="18" charset="0"/>
              </a:rPr>
              <a:t>Analysis</a:t>
            </a:r>
          </a:p>
          <a:p>
            <a:pPr marL="0" indent="0">
              <a:buNone/>
            </a:pPr>
            <a:r>
              <a:rPr lang="en-US" sz="1800" b="1" dirty="0" smtClean="0">
                <a:latin typeface="Times New Roman" panose="02020603050405020304" pitchFamily="18" charset="0"/>
                <a:cs typeface="Times New Roman" panose="02020603050405020304" pitchFamily="18" charset="0"/>
              </a:rPr>
              <a:t>Task </a:t>
            </a:r>
            <a:r>
              <a:rPr lang="en-US" sz="1800" b="1" dirty="0">
                <a:latin typeface="Times New Roman" panose="02020603050405020304" pitchFamily="18" charset="0"/>
                <a:cs typeface="Times New Roman" panose="02020603050405020304" pitchFamily="18" charset="0"/>
              </a:rPr>
              <a:t>4. </a:t>
            </a:r>
            <a:r>
              <a:rPr lang="en-US" sz="1800" dirty="0">
                <a:latin typeface="Times New Roman" panose="02020603050405020304" pitchFamily="18" charset="0"/>
                <a:cs typeface="Times New Roman" panose="02020603050405020304" pitchFamily="18" charset="0"/>
              </a:rPr>
              <a:t>Autonomy Implementation</a:t>
            </a:r>
          </a:p>
          <a:p>
            <a:pPr marL="0" indent="0">
              <a:buNone/>
            </a:pPr>
            <a:r>
              <a:rPr lang="en-US" sz="1800" b="1" dirty="0">
                <a:latin typeface="Times New Roman" panose="02020603050405020304" pitchFamily="18" charset="0"/>
                <a:cs typeface="Times New Roman" panose="02020603050405020304" pitchFamily="18" charset="0"/>
              </a:rPr>
              <a:t>Task 5. </a:t>
            </a:r>
            <a:r>
              <a:rPr lang="en-US" sz="1800" dirty="0">
                <a:latin typeface="Times New Roman" panose="02020603050405020304" pitchFamily="18" charset="0"/>
                <a:cs typeface="Times New Roman" panose="02020603050405020304" pitchFamily="18" charset="0"/>
              </a:rPr>
              <a:t>Image Recognition System</a:t>
            </a:r>
          </a:p>
          <a:p>
            <a:pPr marL="0" indent="0">
              <a:buNone/>
            </a:pPr>
            <a:r>
              <a:rPr lang="en-US" sz="1800" b="1" dirty="0">
                <a:latin typeface="Times New Roman" panose="02020603050405020304" pitchFamily="18" charset="0"/>
                <a:cs typeface="Times New Roman" panose="02020603050405020304" pitchFamily="18" charset="0"/>
              </a:rPr>
              <a:t>Task 6. </a:t>
            </a:r>
            <a:r>
              <a:rPr lang="en-US" sz="1800" dirty="0">
                <a:latin typeface="Times New Roman" panose="02020603050405020304" pitchFamily="18" charset="0"/>
                <a:cs typeface="Times New Roman" panose="02020603050405020304" pitchFamily="18" charset="0"/>
              </a:rPr>
              <a:t>Image Recognition System Training</a:t>
            </a:r>
          </a:p>
          <a:p>
            <a:pPr marL="0" lvl="0" indent="0">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4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accent1"/>
              </a:buClr>
              <a:buSzPts val="2800"/>
              <a:buFont typeface="Trebuchet MS"/>
              <a:buNone/>
            </a:pPr>
            <a:r>
              <a:rPr lang="en-US" sz="2430" b="0" i="0" u="none" strike="noStrike" cap="none" dirty="0">
                <a:solidFill>
                  <a:schemeClr val="accent1"/>
                </a:solidFill>
                <a:latin typeface="Trebuchet MS"/>
                <a:ea typeface="Trebuchet MS"/>
                <a:cs typeface="Trebuchet MS"/>
                <a:sym typeface="Trebuchet MS"/>
              </a:rPr>
              <a:t>Design Approach </a:t>
            </a:r>
            <a:endParaRPr dirty="0"/>
          </a:p>
        </p:txBody>
      </p:sp>
      <p:sp>
        <p:nvSpPr>
          <p:cNvPr id="330" name="Google Shape;330;p44"/>
          <p:cNvSpPr txBox="1">
            <a:spLocks noGrp="1"/>
          </p:cNvSpPr>
          <p:nvPr>
            <p:ph type="body" idx="1"/>
          </p:nvPr>
        </p:nvSpPr>
        <p:spPr>
          <a:xfrm>
            <a:off x="5980980" y="128347"/>
            <a:ext cx="3999900" cy="3416400"/>
          </a:xfrm>
          <a:prstGeom prst="rect">
            <a:avLst/>
          </a:prstGeom>
          <a:noFill/>
          <a:ln>
            <a:noFill/>
          </a:ln>
        </p:spPr>
        <p:txBody>
          <a:bodyPr spcFirstLastPara="1" wrap="square" lIns="91425" tIns="91425" rIns="91425" bIns="91425" anchor="t" anchorCtr="0">
            <a:noAutofit/>
          </a:bodyPr>
          <a:lstStyle/>
          <a:p>
            <a:pPr marL="257175" marR="0" lvl="0" indent="-257175" algn="l" rtl="0">
              <a:spcBef>
                <a:spcPts val="0"/>
              </a:spcBef>
              <a:spcAft>
                <a:spcPts val="0"/>
              </a:spcAft>
              <a:buClr>
                <a:schemeClr val="accent1"/>
              </a:buClr>
              <a:buSzPts val="1400"/>
              <a:buFont typeface="Noto Sans Symbols"/>
              <a:buNone/>
            </a:pPr>
            <a:endParaRPr dirty="0" smtClean="0"/>
          </a:p>
          <a:p>
            <a:pPr marL="0" indent="0">
              <a:buNone/>
            </a:pPr>
            <a:endParaRPr lang="en-US" dirty="0" smtClean="0">
              <a:latin typeface="Times New Roman" panose="02020603050405020304" pitchFamily="18" charset="0"/>
              <a:cs typeface="Times New Roman" panose="02020603050405020304" pitchFamily="18" charset="0"/>
            </a:endParaRPr>
          </a:p>
          <a:p>
            <a:pPr marL="257175" marR="0" lvl="0" indent="-257175" algn="l" rtl="0">
              <a:spcBef>
                <a:spcPts val="0"/>
              </a:spcBef>
              <a:spcAft>
                <a:spcPts val="0"/>
              </a:spcAft>
              <a:buClr>
                <a:schemeClr val="accent1"/>
              </a:buClr>
              <a:buSzPts val="1400"/>
              <a:buFont typeface="Noto Sans Symbols"/>
              <a:buChar char="●"/>
            </a:pPr>
            <a:endParaRPr sz="1400" b="0" i="0" u="none" strike="noStrike" cap="none" dirty="0">
              <a:solidFill>
                <a:srgbClr val="3F3F3F"/>
              </a:solidFill>
              <a:latin typeface="Trebuchet MS"/>
              <a:ea typeface="Trebuchet MS"/>
              <a:cs typeface="Trebuchet MS"/>
              <a:sym typeface="Trebuchet MS"/>
            </a:endParaRPr>
          </a:p>
          <a:p>
            <a:pPr marL="285750" marR="0" lvl="0" indent="-196850" algn="l" rtl="0">
              <a:spcBef>
                <a:spcPts val="0"/>
              </a:spcBef>
              <a:spcAft>
                <a:spcPts val="0"/>
              </a:spcAft>
              <a:buClr>
                <a:schemeClr val="accent1"/>
              </a:buClr>
              <a:buSzPts val="1400"/>
              <a:buFont typeface="Noto Sans Symbols"/>
              <a:buNone/>
            </a:pPr>
            <a:endParaRPr sz="1400" b="0" i="0" u="none" strike="noStrike" cap="none" dirty="0">
              <a:solidFill>
                <a:srgbClr val="3F3F3F"/>
              </a:solidFill>
              <a:latin typeface="Trebuchet MS"/>
              <a:ea typeface="Trebuchet MS"/>
              <a:cs typeface="Trebuchet MS"/>
              <a:sym typeface="Trebuchet MS"/>
            </a:endParaRPr>
          </a:p>
          <a:p>
            <a:pPr marL="257175" marR="0" lvl="0" indent="-168275" algn="l" rtl="0">
              <a:spcBef>
                <a:spcPts val="0"/>
              </a:spcBef>
              <a:spcAft>
                <a:spcPts val="0"/>
              </a:spcAft>
              <a:buClr>
                <a:schemeClr val="accent1"/>
              </a:buClr>
              <a:buSzPts val="1400"/>
              <a:buFont typeface="Noto Sans Symbols"/>
              <a:buNone/>
            </a:pPr>
            <a:endParaRPr sz="1400" b="0" i="0" u="none" strike="noStrike" cap="none" dirty="0">
              <a:solidFill>
                <a:srgbClr val="3F3F3F"/>
              </a:solidFill>
              <a:latin typeface="Trebuchet MS"/>
              <a:ea typeface="Trebuchet MS"/>
              <a:cs typeface="Trebuchet MS"/>
              <a:sym typeface="Trebuchet MS"/>
            </a:endParaRPr>
          </a:p>
          <a:p>
            <a:pPr marL="257175" marR="0" lvl="0" indent="-168275" algn="l" rtl="0">
              <a:spcBef>
                <a:spcPts val="0"/>
              </a:spcBef>
              <a:spcAft>
                <a:spcPts val="0"/>
              </a:spcAft>
              <a:buClr>
                <a:schemeClr val="accent1"/>
              </a:buClr>
              <a:buSzPts val="1400"/>
              <a:buFont typeface="Noto Sans Symbols"/>
              <a:buNone/>
            </a:pPr>
            <a:endParaRPr sz="1400" b="0" i="0" u="none" strike="noStrike" cap="none" dirty="0">
              <a:solidFill>
                <a:srgbClr val="3F3F3F"/>
              </a:solidFill>
              <a:latin typeface="Trebuchet MS"/>
              <a:ea typeface="Trebuchet MS"/>
              <a:cs typeface="Trebuchet MS"/>
              <a:sym typeface="Trebuchet MS"/>
            </a:endParaRPr>
          </a:p>
        </p:txBody>
      </p:sp>
      <p:sp>
        <p:nvSpPr>
          <p:cNvPr id="331" name="Google Shape;331;p44"/>
          <p:cNvSpPr txBox="1">
            <a:spLocks noGrp="1"/>
          </p:cNvSpPr>
          <p:nvPr>
            <p:ph type="body" idx="2"/>
          </p:nvPr>
        </p:nvSpPr>
        <p:spPr>
          <a:xfrm>
            <a:off x="4105348" y="1459281"/>
            <a:ext cx="3999900" cy="3416400"/>
          </a:xfrm>
          <a:prstGeom prst="rect">
            <a:avLst/>
          </a:prstGeom>
          <a:noFill/>
          <a:ln>
            <a:noFill/>
          </a:ln>
        </p:spPr>
        <p:txBody>
          <a:bodyPr spcFirstLastPara="1" wrap="square" lIns="91425" tIns="91425" rIns="91425" bIns="91425" anchor="t" anchorCtr="0">
            <a:noAutofit/>
          </a:bodyPr>
          <a:lstStyle/>
          <a:p>
            <a:r>
              <a:rPr lang="en-US" sz="1800" dirty="0" smtClean="0">
                <a:latin typeface="Times New Roman" panose="02020603050405020304" pitchFamily="18" charset="0"/>
                <a:cs typeface="Times New Roman" panose="02020603050405020304" pitchFamily="18" charset="0"/>
              </a:rPr>
              <a:t>Research </a:t>
            </a:r>
            <a:r>
              <a:rPr lang="en-US" sz="1800" dirty="0">
                <a:latin typeface="Times New Roman" panose="02020603050405020304" pitchFamily="18" charset="0"/>
                <a:cs typeface="Times New Roman" panose="02020603050405020304" pitchFamily="18" charset="0"/>
              </a:rPr>
              <a:t>Various Boat designs</a:t>
            </a:r>
          </a:p>
          <a:p>
            <a:r>
              <a:rPr lang="en-US" sz="1800" dirty="0">
                <a:latin typeface="Times New Roman" panose="02020603050405020304" pitchFamily="18" charset="0"/>
                <a:cs typeface="Times New Roman" panose="02020603050405020304" pitchFamily="18" charset="0"/>
              </a:rPr>
              <a:t>Preliminary Boat designs</a:t>
            </a:r>
          </a:p>
          <a:p>
            <a:r>
              <a:rPr lang="en-US" sz="1800" dirty="0">
                <a:latin typeface="Times New Roman" panose="02020603050405020304" pitchFamily="18" charset="0"/>
                <a:cs typeface="Times New Roman" panose="02020603050405020304" pitchFamily="18" charset="0"/>
              </a:rPr>
              <a:t>Weight Calculations</a:t>
            </a:r>
          </a:p>
          <a:p>
            <a:r>
              <a:rPr lang="en-US" sz="1800" dirty="0">
                <a:latin typeface="Times New Roman" panose="02020603050405020304" pitchFamily="18" charset="0"/>
                <a:cs typeface="Times New Roman" panose="02020603050405020304" pitchFamily="18" charset="0"/>
              </a:rPr>
              <a:t>Hydrostatic study</a:t>
            </a:r>
          </a:p>
          <a:p>
            <a:r>
              <a:rPr lang="en-US" sz="1800" dirty="0">
                <a:latin typeface="Times New Roman" panose="02020603050405020304" pitchFamily="18" charset="0"/>
                <a:cs typeface="Times New Roman" panose="02020603050405020304" pitchFamily="18" charset="0"/>
              </a:rPr>
              <a:t>Fluid Dynamics Calculations</a:t>
            </a:r>
          </a:p>
          <a:p>
            <a:r>
              <a:rPr lang="en-US" sz="1800" dirty="0">
                <a:latin typeface="Times New Roman" panose="02020603050405020304" pitchFamily="18" charset="0"/>
                <a:cs typeface="Times New Roman" panose="02020603050405020304" pitchFamily="18" charset="0"/>
              </a:rPr>
              <a:t>CAD Simulation</a:t>
            </a:r>
          </a:p>
          <a:p>
            <a:r>
              <a:rPr lang="en-US" sz="1800" dirty="0">
                <a:latin typeface="Times New Roman" panose="02020603050405020304" pitchFamily="18" charset="0"/>
                <a:cs typeface="Times New Roman" panose="02020603050405020304" pitchFamily="18" charset="0"/>
              </a:rPr>
              <a:t>Flow Analysis</a:t>
            </a:r>
          </a:p>
          <a:p>
            <a:r>
              <a:rPr lang="en-US" sz="1800" dirty="0">
                <a:latin typeface="Times New Roman" panose="02020603050405020304" pitchFamily="18" charset="0"/>
                <a:cs typeface="Times New Roman" panose="02020603050405020304" pitchFamily="18" charset="0"/>
              </a:rPr>
              <a:t>FEM Analysis </a:t>
            </a:r>
          </a:p>
          <a:p>
            <a:r>
              <a:rPr lang="en-US" sz="1800" dirty="0">
                <a:latin typeface="Times New Roman" panose="02020603050405020304" pitchFamily="18" charset="0"/>
                <a:cs typeface="Times New Roman" panose="02020603050405020304" pitchFamily="18" charset="0"/>
              </a:rPr>
              <a:t>Building a Prototype. </a:t>
            </a:r>
          </a:p>
          <a:p>
            <a:pPr marL="257175" marR="0" lvl="0" indent="-168275" algn="l" rtl="0">
              <a:spcBef>
                <a:spcPts val="0"/>
              </a:spcBef>
              <a:spcAft>
                <a:spcPts val="0"/>
              </a:spcAft>
              <a:buClr>
                <a:schemeClr val="accent1"/>
              </a:buClr>
              <a:buSzPts val="1400"/>
              <a:buFont typeface="Noto Sans Symbols"/>
              <a:buNone/>
            </a:pPr>
            <a:endParaRPr sz="1800" b="0" i="0" u="none" strike="noStrike" cap="none" dirty="0">
              <a:solidFill>
                <a:schemeClr val="dk1"/>
              </a:solidFill>
              <a:latin typeface="Times New Roman"/>
              <a:ea typeface="Times New Roman"/>
              <a:cs typeface="Times New Roman"/>
              <a:sym typeface="Times New Roman"/>
            </a:endParaRPr>
          </a:p>
          <a:p>
            <a:pPr marL="285750" marR="0" lvl="0" indent="-196850" algn="l" rtl="0">
              <a:spcBef>
                <a:spcPts val="0"/>
              </a:spcBef>
              <a:spcAft>
                <a:spcPts val="0"/>
              </a:spcAft>
              <a:buClr>
                <a:schemeClr val="accent1"/>
              </a:buClr>
              <a:buSzPts val="1400"/>
              <a:buFont typeface="Noto Sans Symbols"/>
              <a:buNone/>
            </a:pPr>
            <a:endParaRPr sz="1400" b="0" i="0" u="none" strike="noStrike" cap="none" dirty="0">
              <a:solidFill>
                <a:srgbClr val="3F3F3F"/>
              </a:solidFill>
              <a:latin typeface="Trebuchet MS"/>
              <a:ea typeface="Trebuchet MS"/>
              <a:cs typeface="Trebuchet MS"/>
              <a:sym typeface="Trebuchet MS"/>
            </a:endParaRPr>
          </a:p>
          <a:p>
            <a:pPr marL="285750" marR="0" lvl="0" indent="-196850" algn="l" rtl="0">
              <a:spcBef>
                <a:spcPts val="0"/>
              </a:spcBef>
              <a:spcAft>
                <a:spcPts val="0"/>
              </a:spcAft>
              <a:buClr>
                <a:schemeClr val="accent1"/>
              </a:buClr>
              <a:buSzPts val="1400"/>
              <a:buFont typeface="Noto Sans Symbols"/>
              <a:buNone/>
            </a:pPr>
            <a:endParaRPr sz="1400" b="0" i="0" u="none" strike="noStrike" cap="none" dirty="0">
              <a:solidFill>
                <a:srgbClr val="3F3F3F"/>
              </a:solidFill>
              <a:latin typeface="Trebuchet MS"/>
              <a:ea typeface="Trebuchet MS"/>
              <a:cs typeface="Trebuchet MS"/>
              <a:sym typeface="Trebuchet MS"/>
            </a:endParaRPr>
          </a:p>
        </p:txBody>
      </p:sp>
      <p:graphicFrame>
        <p:nvGraphicFramePr>
          <p:cNvPr id="5" name="Diagram 4"/>
          <p:cNvGraphicFramePr/>
          <p:nvPr>
            <p:extLst>
              <p:ext uri="{D42A27DB-BD31-4B8C-83A1-F6EECF244321}">
                <p14:modId xmlns:p14="http://schemas.microsoft.com/office/powerpoint/2010/main" val="3983095581"/>
              </p:ext>
            </p:extLst>
          </p:nvPr>
        </p:nvGraphicFramePr>
        <p:xfrm>
          <a:off x="772897" y="1611210"/>
          <a:ext cx="3199257" cy="7735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extLst>
              <p:ext uri="{D42A27DB-BD31-4B8C-83A1-F6EECF244321}">
                <p14:modId xmlns:p14="http://schemas.microsoft.com/office/powerpoint/2010/main" val="3631556961"/>
              </p:ext>
            </p:extLst>
          </p:nvPr>
        </p:nvGraphicFramePr>
        <p:xfrm>
          <a:off x="761797" y="2345347"/>
          <a:ext cx="3224987" cy="75629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7" name="Diagram 6"/>
          <p:cNvGraphicFramePr/>
          <p:nvPr>
            <p:extLst>
              <p:ext uri="{D42A27DB-BD31-4B8C-83A1-F6EECF244321}">
                <p14:modId xmlns:p14="http://schemas.microsoft.com/office/powerpoint/2010/main" val="3994602684"/>
              </p:ext>
            </p:extLst>
          </p:nvPr>
        </p:nvGraphicFramePr>
        <p:xfrm>
          <a:off x="780530" y="2929865"/>
          <a:ext cx="3198940" cy="1056919"/>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2" name="Down Arrow 1"/>
          <p:cNvSpPr/>
          <p:nvPr/>
        </p:nvSpPr>
        <p:spPr>
          <a:xfrm>
            <a:off x="3518611" y="2289658"/>
            <a:ext cx="102413" cy="1243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own Arrow 2"/>
          <p:cNvSpPr/>
          <p:nvPr/>
        </p:nvSpPr>
        <p:spPr>
          <a:xfrm>
            <a:off x="1141172" y="3021177"/>
            <a:ext cx="109728" cy="1463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Design Approach </a:t>
            </a:r>
            <a:r>
              <a:rPr lang="en-US" sz="2800" dirty="0" smtClean="0"/>
              <a:t>(Continued)</a:t>
            </a:r>
            <a:endParaRPr lang="en-US" dirty="0"/>
          </a:p>
        </p:txBody>
      </p:sp>
      <p:sp>
        <p:nvSpPr>
          <p:cNvPr id="3" name="Text Placeholder 2"/>
          <p:cNvSpPr>
            <a:spLocks noGrp="1"/>
          </p:cNvSpPr>
          <p:nvPr>
            <p:ph type="body" idx="1"/>
          </p:nvPr>
        </p:nvSpPr>
        <p:spPr>
          <a:xfrm>
            <a:off x="4581939" y="1846158"/>
            <a:ext cx="2970696" cy="2910580"/>
          </a:xfrm>
        </p:spPr>
        <p:txBody>
          <a:bodyPr/>
          <a:lstStyle/>
          <a:p>
            <a:r>
              <a:rPr lang="en-US" sz="1600" dirty="0">
                <a:latin typeface="Times New Roman" panose="02020603050405020304" pitchFamily="18" charset="0"/>
                <a:cs typeface="Times New Roman" panose="02020603050405020304" pitchFamily="18" charset="0"/>
              </a:rPr>
              <a:t>Project Implementation</a:t>
            </a:r>
          </a:p>
          <a:p>
            <a:r>
              <a:rPr lang="en-US" sz="1600" dirty="0">
                <a:latin typeface="Times New Roman" panose="02020603050405020304" pitchFamily="18" charset="0"/>
                <a:cs typeface="Times New Roman" panose="02020603050405020304" pitchFamily="18" charset="0"/>
              </a:rPr>
              <a:t>System Design</a:t>
            </a:r>
          </a:p>
          <a:p>
            <a:r>
              <a:rPr lang="en-US" sz="1600" dirty="0">
                <a:latin typeface="Times New Roman" panose="02020603050405020304" pitchFamily="18" charset="0"/>
                <a:cs typeface="Times New Roman" panose="02020603050405020304" pitchFamily="18" charset="0"/>
              </a:rPr>
              <a:t>Power Analysis</a:t>
            </a:r>
          </a:p>
          <a:p>
            <a:r>
              <a:rPr lang="en-US" sz="1600" dirty="0">
                <a:latin typeface="Times New Roman" panose="02020603050405020304" pitchFamily="18" charset="0"/>
                <a:cs typeface="Times New Roman" panose="02020603050405020304" pitchFamily="18" charset="0"/>
              </a:rPr>
              <a:t>Autonomous Setup</a:t>
            </a:r>
          </a:p>
          <a:p>
            <a:r>
              <a:rPr lang="en-US" sz="1600" dirty="0">
                <a:latin typeface="Times New Roman" panose="02020603050405020304" pitchFamily="18" charset="0"/>
                <a:cs typeface="Times New Roman" panose="02020603050405020304" pitchFamily="18" charset="0"/>
              </a:rPr>
              <a:t>Images recognition system</a:t>
            </a:r>
          </a:p>
          <a:p>
            <a:r>
              <a:rPr lang="en-US" sz="1600" dirty="0">
                <a:latin typeface="Times New Roman" panose="02020603050405020304" pitchFamily="18" charset="0"/>
                <a:cs typeface="Times New Roman" panose="02020603050405020304" pitchFamily="18" charset="0"/>
              </a:rPr>
              <a:t>System training </a:t>
            </a:r>
          </a:p>
          <a:p>
            <a:endParaRPr lang="en-US" dirty="0"/>
          </a:p>
        </p:txBody>
      </p:sp>
      <p:graphicFrame>
        <p:nvGraphicFramePr>
          <p:cNvPr id="4" name="Diagram 3"/>
          <p:cNvGraphicFramePr/>
          <p:nvPr>
            <p:extLst>
              <p:ext uri="{D42A27DB-BD31-4B8C-83A1-F6EECF244321}">
                <p14:modId xmlns:p14="http://schemas.microsoft.com/office/powerpoint/2010/main" val="140775846"/>
              </p:ext>
            </p:extLst>
          </p:nvPr>
        </p:nvGraphicFramePr>
        <p:xfrm>
          <a:off x="508001" y="1766699"/>
          <a:ext cx="4073938" cy="2268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438772"/>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18499</TotalTime>
  <Words>1054</Words>
  <Application>Microsoft Office PowerPoint</Application>
  <PresentationFormat>On-screen Show (16:9)</PresentationFormat>
  <Paragraphs>312</Paragraphs>
  <Slides>36</Slides>
  <Notes>10</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36</vt:i4>
      </vt:variant>
    </vt:vector>
  </HeadingPairs>
  <TitlesOfParts>
    <vt:vector size="47" baseType="lpstr">
      <vt:lpstr>SimSun</vt:lpstr>
      <vt:lpstr>Arial</vt:lpstr>
      <vt:lpstr>Cambria Math</vt:lpstr>
      <vt:lpstr>Noto Sans Symbols</vt:lpstr>
      <vt:lpstr>Symbol</vt:lpstr>
      <vt:lpstr>Times New Roman</vt:lpstr>
      <vt:lpstr>Trebuchet MS</vt:lpstr>
      <vt:lpstr>Wingdings</vt:lpstr>
      <vt:lpstr>Facet</vt:lpstr>
      <vt:lpstr>1_Facet</vt:lpstr>
      <vt:lpstr>Equation</vt:lpstr>
      <vt:lpstr> THE DESIGN OF A DEBRIS CLEARING VESSEL</vt:lpstr>
      <vt:lpstr>Outline </vt:lpstr>
      <vt:lpstr>Background</vt:lpstr>
      <vt:lpstr>Project Objective </vt:lpstr>
      <vt:lpstr>Design Requirements </vt:lpstr>
      <vt:lpstr>Design Constraints </vt:lpstr>
      <vt:lpstr>Tasks</vt:lpstr>
      <vt:lpstr>Design Approach </vt:lpstr>
      <vt:lpstr>Design Approach (Continued)</vt:lpstr>
      <vt:lpstr>Project Timeline</vt:lpstr>
      <vt:lpstr>Project Timeline (Continued)</vt:lpstr>
      <vt:lpstr>Implementation:</vt:lpstr>
      <vt:lpstr>Implementation of Task 2. </vt:lpstr>
      <vt:lpstr>Final design</vt:lpstr>
      <vt:lpstr>Implementation of Task 3 .</vt:lpstr>
      <vt:lpstr>Total Volume table</vt:lpstr>
      <vt:lpstr>Total Mass table</vt:lpstr>
      <vt:lpstr>Implementation of task 4 &gt;&gt;Mass breakdown</vt:lpstr>
      <vt:lpstr>Total Water Displacement </vt:lpstr>
      <vt:lpstr>Height of the boat submerged in water</vt:lpstr>
      <vt:lpstr>Center of mass (continued)    </vt:lpstr>
      <vt:lpstr>Center of buoyancy </vt:lpstr>
      <vt:lpstr>Metacentric radius</vt:lpstr>
      <vt:lpstr>Metacentric height</vt:lpstr>
      <vt:lpstr>Stability of the boat </vt:lpstr>
      <vt:lpstr>Stability based on 0-15 degrees tilt</vt:lpstr>
      <vt:lpstr>Implementation of Task 5</vt:lpstr>
      <vt:lpstr>Implementation of Task 6 </vt:lpstr>
      <vt:lpstr>Flow simulation</vt:lpstr>
      <vt:lpstr>FEA Analysis</vt:lpstr>
      <vt:lpstr>System Design </vt:lpstr>
      <vt:lpstr>Power Connection Layout</vt:lpstr>
      <vt:lpstr>DURATION OF OPERATION</vt:lpstr>
      <vt:lpstr>Autonomous Configuration</vt:lpstr>
      <vt:lpstr>Image recognition Setup</vt:lpstr>
      <vt:lpstr>Image recognition Setup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DESIGN OF A DEBRIS CLEARING VESSEL</dc:title>
  <dc:creator>Mickey_xi</dc:creator>
  <cp:lastModifiedBy>Mehmood, Mohsin</cp:lastModifiedBy>
  <cp:revision>29</cp:revision>
  <dcterms:modified xsi:type="dcterms:W3CDTF">2018-11-28T17:15:04Z</dcterms:modified>
</cp:coreProperties>
</file>