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4" r:id="rId2"/>
    <p:sldId id="263" r:id="rId3"/>
    <p:sldId id="262" r:id="rId4"/>
    <p:sldId id="261" r:id="rId5"/>
    <p:sldId id="260" r:id="rId6"/>
    <p:sldId id="259" r:id="rId7"/>
    <p:sldId id="258" r:id="rId8"/>
    <p:sldId id="257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F2D2E0-9991-46FE-A425-166A9C0535A7}" type="datetimeFigureOut">
              <a:rPr lang="es-PE" smtClean="0"/>
              <a:t>15/09/2018</a:t>
            </a:fld>
            <a:endParaRPr lang="es-PE" dirty="0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E6B0A-EB40-4546-9633-AC601414575C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F2D2E0-9991-46FE-A425-166A9C0535A7}" type="datetimeFigureOut">
              <a:rPr lang="es-PE" smtClean="0"/>
              <a:t>15/09/2018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E6B0A-EB40-4546-9633-AC601414575C}" type="slidenum">
              <a:rPr lang="es-PE" smtClean="0"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F2D2E0-9991-46FE-A425-166A9C0535A7}" type="datetimeFigureOut">
              <a:rPr lang="es-PE" smtClean="0"/>
              <a:t>15/09/2018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E6B0A-EB40-4546-9633-AC601414575C}" type="slidenum">
              <a:rPr lang="es-PE" smtClean="0"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F2D2E0-9991-46FE-A425-166A9C0535A7}" type="datetimeFigureOut">
              <a:rPr lang="es-PE" smtClean="0"/>
              <a:t>15/09/2018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E6B0A-EB40-4546-9633-AC601414575C}" type="slidenum">
              <a:rPr lang="es-PE" smtClean="0"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F2D2E0-9991-46FE-A425-166A9C0535A7}" type="datetimeFigureOut">
              <a:rPr lang="es-PE" smtClean="0"/>
              <a:t>15/09/2018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E6B0A-EB40-4546-9633-AC601414575C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F2D2E0-9991-46FE-A425-166A9C0535A7}" type="datetimeFigureOut">
              <a:rPr lang="es-PE" smtClean="0"/>
              <a:t>15/09/2018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E6B0A-EB40-4546-9633-AC601414575C}" type="slidenum">
              <a:rPr lang="es-PE" smtClean="0"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F2D2E0-9991-46FE-A425-166A9C0535A7}" type="datetimeFigureOut">
              <a:rPr lang="es-PE" smtClean="0"/>
              <a:t>15/09/2018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E6B0A-EB40-4546-9633-AC601414575C}" type="slidenum">
              <a:rPr lang="es-PE" smtClean="0"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F2D2E0-9991-46FE-A425-166A9C0535A7}" type="datetimeFigureOut">
              <a:rPr lang="es-PE" smtClean="0"/>
              <a:t>15/09/2018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E6B0A-EB40-4546-9633-AC601414575C}" type="slidenum">
              <a:rPr lang="es-PE" smtClean="0"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F2D2E0-9991-46FE-A425-166A9C0535A7}" type="datetimeFigureOut">
              <a:rPr lang="es-PE" smtClean="0"/>
              <a:t>15/09/2018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E6B0A-EB40-4546-9633-AC601414575C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F2D2E0-9991-46FE-A425-166A9C0535A7}" type="datetimeFigureOut">
              <a:rPr lang="es-PE" smtClean="0"/>
              <a:t>15/09/2018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E6B0A-EB40-4546-9633-AC601414575C}" type="slidenum">
              <a:rPr lang="es-PE" smtClean="0"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F2D2E0-9991-46FE-A425-166A9C0535A7}" type="datetimeFigureOut">
              <a:rPr lang="es-PE" smtClean="0"/>
              <a:t>15/09/2018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E6B0A-EB40-4546-9633-AC601414575C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DF2D2E0-9991-46FE-A425-166A9C0535A7}" type="datetimeFigureOut">
              <a:rPr lang="es-PE" smtClean="0"/>
              <a:t>15/09/2018</a:t>
            </a:fld>
            <a:endParaRPr lang="es-PE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PE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3FE6B0A-EB40-4546-9633-AC601414575C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uario\Downloads\descar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20688"/>
            <a:ext cx="7380312" cy="465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2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¿QUE </a:t>
            </a:r>
            <a:r>
              <a:rPr lang="es-PE" dirty="0">
                <a:solidFill>
                  <a:srgbClr val="FF0000"/>
                </a:solidFill>
              </a:rPr>
              <a:t>GANA LA </a:t>
            </a:r>
            <a:r>
              <a:rPr lang="es-PE" dirty="0" smtClean="0">
                <a:solidFill>
                  <a:srgbClr val="FF0000"/>
                </a:solidFill>
              </a:rPr>
              <a:t>COMUNIDAD?</a:t>
            </a:r>
            <a:r>
              <a:rPr lang="es-PE" dirty="0">
                <a:solidFill>
                  <a:srgbClr val="FF0000"/>
                </a:solidFill>
              </a:rPr>
              <a:t/>
            </a:r>
            <a:br>
              <a:rPr lang="es-PE" dirty="0">
                <a:solidFill>
                  <a:srgbClr val="FF0000"/>
                </a:solidFill>
              </a:rPr>
            </a:b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Prevención ante eventos de desastres, robos, asaltos, salud, agrícola.</a:t>
            </a:r>
          </a:p>
          <a:p>
            <a:r>
              <a:rPr lang="es-PE" dirty="0"/>
              <a:t>Disminución de afectados o víctimas.</a:t>
            </a:r>
          </a:p>
          <a:p>
            <a:r>
              <a:rPr lang="es-PE" dirty="0"/>
              <a:t>Seguridad.</a:t>
            </a:r>
          </a:p>
          <a:p>
            <a:r>
              <a:rPr lang="es-PE" dirty="0"/>
              <a:t>Alertas al ingresar en zonas de riesgo.</a:t>
            </a:r>
          </a:p>
          <a:p>
            <a:r>
              <a:rPr lang="es-PE" dirty="0"/>
              <a:t>Mejores planes de seguros al público objetivo (Planes personalizados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061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836712"/>
            <a:ext cx="7498080" cy="5411688"/>
          </a:xfrm>
        </p:spPr>
        <p:txBody>
          <a:bodyPr/>
          <a:lstStyle/>
          <a:p>
            <a:pPr marL="82296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US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en-US" sz="5400" dirty="0">
                <a:solidFill>
                  <a:srgbClr val="FF0000"/>
                </a:solidFill>
              </a:rPr>
              <a:t>	 </a:t>
            </a:r>
            <a:r>
              <a:rPr lang="en-US" sz="5400" dirty="0" smtClean="0">
                <a:solidFill>
                  <a:srgbClr val="FF0000"/>
                </a:solidFill>
              </a:rPr>
              <a:t>GRACIAS …..!!!!!!</a:t>
            </a:r>
            <a:endParaRPr lang="es-PE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F0000"/>
                </a:solidFill>
              </a:rPr>
              <a:t>IDEAS Y PROPUESTAS</a:t>
            </a:r>
            <a:br>
              <a:rPr lang="es-PE" dirty="0">
                <a:solidFill>
                  <a:srgbClr val="FF0000"/>
                </a:solidFill>
              </a:rPr>
            </a:b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/>
              <a:t>Una tecnología disruptiva sería una data no relacional.</a:t>
            </a:r>
          </a:p>
          <a:p>
            <a:r>
              <a:rPr lang="es-PE" dirty="0"/>
              <a:t>Riesgos en transacciones bancarias, ataques cibernéticos clonación de identidad. Uso indebido.</a:t>
            </a:r>
          </a:p>
          <a:p>
            <a:r>
              <a:rPr lang="es-PE" dirty="0"/>
              <a:t>Análisis heurístico, eventos imprevistos.</a:t>
            </a:r>
          </a:p>
          <a:p>
            <a:r>
              <a:rPr lang="es-PE" dirty="0"/>
              <a:t>Para el personal interno de la positiva</a:t>
            </a:r>
          </a:p>
          <a:p>
            <a:r>
              <a:rPr lang="es-PE" dirty="0"/>
              <a:t>Esquema de intranet</a:t>
            </a:r>
          </a:p>
          <a:p>
            <a:r>
              <a:rPr lang="es-PE" dirty="0"/>
              <a:t>Para personal interno la positiva.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469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F0000"/>
                </a:solidFill>
              </a:rPr>
              <a:t>PÚBLICO OBJETIVO</a:t>
            </a:r>
            <a:br>
              <a:rPr lang="es-PE" dirty="0">
                <a:solidFill>
                  <a:srgbClr val="FF0000"/>
                </a:solidFill>
              </a:rPr>
            </a:b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/>
              <a:t>Sector agrícola.</a:t>
            </a:r>
          </a:p>
          <a:p>
            <a:r>
              <a:rPr lang="es-PE" dirty="0"/>
              <a:t>Sector de bienes raíces.</a:t>
            </a:r>
          </a:p>
          <a:p>
            <a:r>
              <a:rPr lang="es-PE" dirty="0"/>
              <a:t>Sector minero.</a:t>
            </a:r>
          </a:p>
          <a:p>
            <a:r>
              <a:rPr lang="es-PE" dirty="0"/>
              <a:t>Sector salud.</a:t>
            </a:r>
          </a:p>
          <a:p>
            <a:r>
              <a:rPr lang="es-PE" dirty="0"/>
              <a:t>Sector industria.</a:t>
            </a:r>
          </a:p>
          <a:p>
            <a:r>
              <a:rPr lang="es-PE" dirty="0"/>
              <a:t>Sector turismo.</a:t>
            </a:r>
          </a:p>
          <a:p>
            <a:r>
              <a:rPr lang="es-PE" dirty="0"/>
              <a:t>Sector transporte.</a:t>
            </a:r>
          </a:p>
          <a:p>
            <a:r>
              <a:rPr lang="es-PE" dirty="0"/>
              <a:t>Sector  bancario.</a:t>
            </a:r>
          </a:p>
          <a:p>
            <a:r>
              <a:rPr lang="es-PE" dirty="0"/>
              <a:t>Sector criminalística.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356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F0000"/>
                </a:solidFill>
              </a:rPr>
              <a:t>DATA</a:t>
            </a:r>
            <a:br>
              <a:rPr lang="es-PE" dirty="0">
                <a:solidFill>
                  <a:srgbClr val="FF0000"/>
                </a:solidFill>
              </a:rPr>
            </a:b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/>
              <a:t>PCM: Robos y asaltos, accidentes y desastres naturales.</a:t>
            </a:r>
          </a:p>
          <a:p>
            <a:r>
              <a:rPr lang="es-PE" dirty="0"/>
              <a:t>Fuente publica de la PNP.</a:t>
            </a:r>
          </a:p>
          <a:p>
            <a:r>
              <a:rPr lang="es-PE" dirty="0"/>
              <a:t>Falta de limpieza de datos, uso de infraestructura interna, </a:t>
            </a:r>
            <a:r>
              <a:rPr lang="es-PE" dirty="0" smtClean="0"/>
              <a:t>eliminación </a:t>
            </a:r>
            <a:r>
              <a:rPr lang="es-PE" dirty="0"/>
              <a:t>de inconsistencias.</a:t>
            </a:r>
          </a:p>
          <a:p>
            <a:r>
              <a:rPr lang="es-PE" dirty="0"/>
              <a:t>Ministerio de trabajo y comunicaciones (MTC): Data desastres naturales.</a:t>
            </a:r>
          </a:p>
          <a:p>
            <a:r>
              <a:rPr lang="es-PE" dirty="0"/>
              <a:t>El </a:t>
            </a:r>
            <a:r>
              <a:rPr lang="es-PE" dirty="0" smtClean="0"/>
              <a:t>MINSA sector </a:t>
            </a:r>
            <a:r>
              <a:rPr lang="es-PE" dirty="0"/>
              <a:t>salud plagas sector minero.</a:t>
            </a:r>
          </a:p>
          <a:p>
            <a:r>
              <a:rPr lang="es-PE" dirty="0"/>
              <a:t>Fuente de imágenes satélites .Histórico.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925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FF0000"/>
                </a:solidFill>
              </a:rPr>
              <a:t>PROCESAMIENTO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/>
              <a:t>Mapas de zonas de riesgo .Salud vacunas:</a:t>
            </a:r>
          </a:p>
          <a:p>
            <a:r>
              <a:rPr lang="es-PE" dirty="0"/>
              <a:t>Vacunas</a:t>
            </a:r>
          </a:p>
          <a:p>
            <a:r>
              <a:rPr lang="es-PE" dirty="0"/>
              <a:t>Enfermedades por temporada.</a:t>
            </a:r>
          </a:p>
          <a:p>
            <a:r>
              <a:rPr lang="es-PE" dirty="0"/>
              <a:t>Zonas de friaje</a:t>
            </a:r>
          </a:p>
          <a:p>
            <a:r>
              <a:rPr lang="es-PE" dirty="0"/>
              <a:t>Zonas de olas de calor.</a:t>
            </a:r>
          </a:p>
          <a:p>
            <a:r>
              <a:rPr lang="es-PE" dirty="0"/>
              <a:t>Visualizar en un mapa zonas de riesgo en general.</a:t>
            </a:r>
          </a:p>
          <a:p>
            <a:r>
              <a:rPr lang="es-PE" dirty="0"/>
              <a:t>Verificación si es o no afectado.</a:t>
            </a:r>
          </a:p>
          <a:p>
            <a:r>
              <a:rPr lang="es-PE" dirty="0"/>
              <a:t>Prevención de desastres.</a:t>
            </a:r>
          </a:p>
          <a:p>
            <a:r>
              <a:rPr lang="es-PE" dirty="0"/>
              <a:t>Digitalización de históricos médicos de pacientes.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836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VERIFICACIÓN</a:t>
            </a:r>
            <a:r>
              <a:rPr lang="es-PE" dirty="0">
                <a:solidFill>
                  <a:srgbClr val="FF0000"/>
                </a:solidFill>
              </a:rPr>
              <a:t/>
            </a:r>
            <a:br>
              <a:rPr lang="es-PE" dirty="0">
                <a:solidFill>
                  <a:srgbClr val="FF0000"/>
                </a:solidFill>
              </a:rPr>
            </a:b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Agro banco: Préstamo-seguro.</a:t>
            </a:r>
          </a:p>
          <a:p>
            <a:r>
              <a:rPr lang="es-PE" dirty="0"/>
              <a:t>Plagas y desastres.</a:t>
            </a:r>
          </a:p>
          <a:p>
            <a:r>
              <a:rPr lang="es-PE" dirty="0"/>
              <a:t>Modelo reconoce imágenes (Chasqui I): Verificación e identificar fechas de sembrío y si el desastre es natural. Realmente le afecto o no.</a:t>
            </a:r>
          </a:p>
          <a:p>
            <a:r>
              <a:rPr lang="es-PE" dirty="0"/>
              <a:t>Comprobación si realmente cubre el seguro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444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PREVENCIÓN</a:t>
            </a:r>
            <a:br>
              <a:rPr lang="es-PE" dirty="0" smtClean="0">
                <a:solidFill>
                  <a:srgbClr val="FF0000"/>
                </a:solidFill>
              </a:rPr>
            </a:b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/>
              <a:t>Detección temprana de enfermedades. Sector salud.</a:t>
            </a:r>
          </a:p>
          <a:p>
            <a:r>
              <a:rPr lang="es-PE" dirty="0"/>
              <a:t>De las empresas afiliadas.</a:t>
            </a:r>
          </a:p>
          <a:p>
            <a:r>
              <a:rPr lang="es-PE" dirty="0"/>
              <a:t>Servicio de seguros para el sector turismo.</a:t>
            </a:r>
          </a:p>
          <a:p>
            <a:r>
              <a:rPr lang="es-PE" dirty="0"/>
              <a:t>La positiva te alerta que te puedas  enfermar en determinadas zonas  mediante modelos predictivos. Consultando data histórica.</a:t>
            </a:r>
          </a:p>
          <a:p>
            <a:r>
              <a:rPr lang="es-PE" dirty="0"/>
              <a:t>Riesgo de construcción: 	Huaycos, lluvias, inundaciones, etc.</a:t>
            </a:r>
          </a:p>
          <a:p>
            <a:r>
              <a:rPr lang="es-PE" dirty="0"/>
              <a:t>Predicción de puntos óptimos para compras de terrenos (Venta de seguros).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35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SUSTENTACIÓN</a:t>
            </a:r>
            <a:br>
              <a:rPr lang="es-PE" dirty="0" smtClean="0">
                <a:solidFill>
                  <a:srgbClr val="FF0000"/>
                </a:solidFill>
              </a:rPr>
            </a:b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/>
              <a:t>La data se alimentaria mediante alertas y denuncias  de ciudadanos ante eventos:</a:t>
            </a:r>
          </a:p>
          <a:p>
            <a:r>
              <a:rPr lang="es-PE" dirty="0"/>
              <a:t>Robos, asesinatos, desastres, naturales, accidentes de tránsito, etc.</a:t>
            </a:r>
          </a:p>
          <a:p>
            <a:r>
              <a:rPr lang="es-PE" dirty="0"/>
              <a:t>Alertas a los usuarios cuando se encuentran en zonas  de riesgo.</a:t>
            </a:r>
          </a:p>
          <a:p>
            <a:r>
              <a:rPr lang="es-PE" dirty="0"/>
              <a:t>Se usa  las imágenes del Chasqui I procesando la imagen desde hace dos años, para el sector policial, agrícola  y transporte.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169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¿QUE </a:t>
            </a:r>
            <a:r>
              <a:rPr lang="es-PE" dirty="0">
                <a:solidFill>
                  <a:srgbClr val="FF0000"/>
                </a:solidFill>
              </a:rPr>
              <a:t>GANA LA </a:t>
            </a:r>
            <a:r>
              <a:rPr lang="es-PE" dirty="0" smtClean="0">
                <a:solidFill>
                  <a:srgbClr val="FF0000"/>
                </a:solidFill>
              </a:rPr>
              <a:t>POSITIVA?</a:t>
            </a:r>
            <a:r>
              <a:rPr lang="es-PE" dirty="0">
                <a:solidFill>
                  <a:srgbClr val="FF0000"/>
                </a:solidFill>
              </a:rPr>
              <a:t/>
            </a:r>
            <a:br>
              <a:rPr lang="es-PE" dirty="0">
                <a:solidFill>
                  <a:srgbClr val="FF0000"/>
                </a:solidFill>
              </a:rPr>
            </a:b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Gasta menos en prevención que en algo que ya ocurrió.</a:t>
            </a:r>
          </a:p>
          <a:p>
            <a:r>
              <a:rPr lang="es-PE" dirty="0"/>
              <a:t>Disminución de afectados o víctimas.</a:t>
            </a:r>
          </a:p>
          <a:p>
            <a:r>
              <a:rPr lang="es-PE" dirty="0"/>
              <a:t>Gana fiabilidad y confianza.</a:t>
            </a:r>
          </a:p>
          <a:p>
            <a:r>
              <a:rPr lang="es-PE" dirty="0"/>
              <a:t>Empatía con el público.</a:t>
            </a:r>
          </a:p>
          <a:p>
            <a:r>
              <a:rPr lang="es-PE" dirty="0"/>
              <a:t>Líder en prevención.</a:t>
            </a:r>
          </a:p>
          <a:p>
            <a:r>
              <a:rPr lang="es-PE" dirty="0"/>
              <a:t>Posicionamiento en el mercado y líder en  proveedor de seguros.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75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</TotalTime>
  <Words>436</Words>
  <Application>Microsoft Office PowerPoint</Application>
  <PresentationFormat>Presentación en pantalla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Solsticio</vt:lpstr>
      <vt:lpstr>Presentación de PowerPoint</vt:lpstr>
      <vt:lpstr>IDEAS Y PROPUESTAS </vt:lpstr>
      <vt:lpstr>PÚBLICO OBJETIVO </vt:lpstr>
      <vt:lpstr>DATA </vt:lpstr>
      <vt:lpstr>PROCESAMIENTO </vt:lpstr>
      <vt:lpstr>VERIFICACIÓN </vt:lpstr>
      <vt:lpstr>PREVENCIÓN </vt:lpstr>
      <vt:lpstr>SUSTENTACIÓN </vt:lpstr>
      <vt:lpstr>¿QUE GANA LA POSITIVA? </vt:lpstr>
      <vt:lpstr>¿QUE GANA LA COMUNIDAD?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5</cp:revision>
  <dcterms:created xsi:type="dcterms:W3CDTF">2018-09-15T11:27:06Z</dcterms:created>
  <dcterms:modified xsi:type="dcterms:W3CDTF">2018-09-15T11:43:03Z</dcterms:modified>
</cp:coreProperties>
</file>