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71" r:id="rId3"/>
  </p:sldIdLst>
  <p:sldSz cx="9144000" cy="6858000" type="screen4x3"/>
  <p:notesSz cx="9144000" cy="6858000"/>
  <p:custDataLst>
    <p:tags r:id="rId4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B99F5-FAE0-4385-9663-D2316A87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77DFFE-C3BC-45E1-8F73-290A4968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88B91-A6F2-468E-BD02-68C93529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2F063-9425-4E37-9FD7-0773BC42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B0B4E-099F-4697-93A7-2089C7C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405365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C45C8-710D-4B55-B5A8-37D28E7A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169485-43A3-4A06-86FE-50EACA74D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3AFFC-0ADD-4851-9B19-2F185343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BAAA7-E714-460C-8CCC-0B15D8D7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76AE2D-CDA8-41C5-AEBB-F3F78718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156586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09BDB1-5F24-4A39-8DBD-B3306982A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B516DF-521B-4F54-BB51-3C19695DB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891CC-DA42-4805-81AA-EF1E9011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7F052-1B8F-44DD-BB99-5ADBB7C7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24947-AB8E-49B5-83EE-6BD88057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25147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36BD8-0113-49FE-8068-AC7EC5E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05010-C968-4222-8696-175E3FDD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6D597-618E-4A8D-98AE-592AB3C0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4AB7A-5238-48A2-963B-998082E2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7E01C-A8B0-4975-9D43-740B15A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241598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C3C6B-5714-4E8A-953C-D887F1DF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CCD868-4942-4B02-9274-FD8344AB4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163A1-21A3-4615-84C9-CBA64C1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F988F-794F-42B7-8532-9AFA0066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2EBFB-DE8F-45F7-8A45-D1C46197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134319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9D012-B2C6-4422-BD0D-5D8EC892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C7F5A-4433-4E76-9837-93E0949B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ECC386-1E56-4510-B97F-B3A56E799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3D6C3D-7B2C-4F13-AA49-41A4D97F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62C715-91DC-4C0C-BA6C-D0627678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06582-7D13-4B4A-8BBD-12E4C3BB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16617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CC20A-BCC7-432F-BBBC-A16EDAAF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29DF39-19F4-4269-8B51-40BCCBBA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FC35D8-5406-4333-9CE8-A7A6D416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4D26E4-E490-4E0B-AB5C-B3FE1419A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CB00E7-59B2-41D4-A792-0F9F5B872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1D1942-AF6A-4F45-A9E4-61F5EDBD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D32721-56C6-422F-95EE-04111845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261B92-6485-4279-9767-5CC73A5F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411314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8D7DB-6AA3-4DBF-B3C5-47617A34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544664-3FE9-4BF6-8F4C-5C03E332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B61F2-DBE5-418D-84D2-4DAE2D75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C1229B-A9E6-4043-97EF-A1A1ECDC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412436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F20552-11BF-48E9-B719-FDA30A37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A0B356-50DA-4BC1-9FA0-F28A8C48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1F9EEE-FF6F-4605-825F-D6C6DDA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1476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19EAF-E83D-496C-9EA5-19A933D7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E1D9D-ED58-4543-94BE-C86E6B06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B31DD-CB72-4B0B-A170-5922327C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8463D-662B-429D-99C1-D1275B6B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D8D98E-9558-40BB-9A5D-66B20D8F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83CE3E-60C6-4CA4-9159-CBB02EDB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40914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1B0C1-33F1-4B2B-9DE1-F0A95ED9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1F96B2-D8E0-4857-851F-7EC8045E4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32FEB5-82CF-48C4-93A2-5AA19A8D4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AC72C-AFB5-42DE-9981-E15EFF93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7AF63B-3A7E-477C-80BA-40DDBD53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9A10F-71D6-4EA6-B32B-F48A7A14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31207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E670B9-C689-47BB-98DE-9EF06E9B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E0235F-3A5A-4511-A951-C58A5AB6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875B82-8C52-4888-91C5-BFA46FAB8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119C3-9F59-4437-8725-06141E664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24C4D-5665-4F0E-9A46-7B78363CB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s-PE" spc="-60" smtClean="0"/>
              <a:t>‹Nº›</a:t>
            </a:fld>
            <a:endParaRPr lang="es-PE" spc="-60" dirty="0"/>
          </a:p>
        </p:txBody>
      </p:sp>
    </p:spTree>
    <p:extLst>
      <p:ext uri="{BB962C8B-B14F-4D97-AF65-F5344CB8AC3E}">
        <p14:creationId xmlns:p14="http://schemas.microsoft.com/office/powerpoint/2010/main" val="295551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0901" y="3259582"/>
            <a:ext cx="4363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95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4400" b="1" spc="-245" dirty="0">
                <a:solidFill>
                  <a:srgbClr val="FFFFFF"/>
                </a:solidFill>
                <a:latin typeface="Trebuchet MS"/>
                <a:cs typeface="Trebuchet MS"/>
              </a:rPr>
              <a:t>Introducción </a:t>
            </a:r>
            <a:r>
              <a:rPr sz="4400" b="1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40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5524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5440" y="2115058"/>
            <a:ext cx="35572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200" dirty="0">
                <a:solidFill>
                  <a:srgbClr val="FFFFFF"/>
                </a:solidFill>
                <a:latin typeface="Arial"/>
                <a:cs typeface="Arial"/>
              </a:rPr>
              <a:t>Taller Final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698BB16-97CF-430E-B4EA-7DD6FE2786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70410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364642" y="4672329"/>
            <a:ext cx="841502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PE" sz="2000" spc="-204" dirty="0">
                <a:solidFill>
                  <a:srgbClr val="1F487C"/>
                </a:solidFill>
                <a:latin typeface="Arial"/>
                <a:cs typeface="Arial"/>
              </a:rPr>
              <a:t>De una compañía de Telefonía, e</a:t>
            </a:r>
            <a:r>
              <a:rPr sz="2000" spc="-204" dirty="0">
                <a:solidFill>
                  <a:srgbClr val="1F487C"/>
                </a:solidFill>
                <a:latin typeface="Arial"/>
                <a:cs typeface="Arial"/>
              </a:rPr>
              <a:t>n </a:t>
            </a:r>
            <a:r>
              <a:rPr sz="2000" spc="-140" dirty="0">
                <a:solidFill>
                  <a:srgbClr val="1F487C"/>
                </a:solidFill>
                <a:latin typeface="Arial"/>
                <a:cs typeface="Arial"/>
              </a:rPr>
              <a:t>base </a:t>
            </a:r>
            <a:r>
              <a:rPr sz="2000" spc="-155" dirty="0">
                <a:solidFill>
                  <a:srgbClr val="1F487C"/>
                </a:solidFill>
                <a:latin typeface="Arial"/>
                <a:cs typeface="Arial"/>
              </a:rPr>
              <a:t>a </a:t>
            </a:r>
            <a:r>
              <a:rPr lang="es-PE" sz="2000" spc="-60" dirty="0">
                <a:solidFill>
                  <a:srgbClr val="1F487C"/>
                </a:solidFill>
                <a:latin typeface="Arial"/>
                <a:cs typeface="Arial"/>
              </a:rPr>
              <a:t>información del cliente, tráfico de minutos y tráfico de datos. Elaborar un modelo predictivo que pueda determinar si un cliente va a realizar una recarga de datos de internet o no la va a realizar. Evaluar los resultados en base a su </a:t>
            </a:r>
            <a:r>
              <a:rPr lang="es-PE" sz="2000" spc="-60" dirty="0" err="1">
                <a:solidFill>
                  <a:srgbClr val="1F487C"/>
                </a:solidFill>
                <a:latin typeface="Arial"/>
                <a:cs typeface="Arial"/>
              </a:rPr>
              <a:t>accuracy</a:t>
            </a:r>
            <a:r>
              <a:rPr lang="es-PE" sz="2000" spc="-60" dirty="0">
                <a:solidFill>
                  <a:srgbClr val="1F487C"/>
                </a:solidFill>
                <a:latin typeface="Arial"/>
                <a:cs typeface="Arial"/>
              </a:rPr>
              <a:t> (precisión).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5261" y="179959"/>
            <a:ext cx="198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pc="-135" dirty="0"/>
              <a:t>Taller Final</a:t>
            </a:r>
            <a:endParaRPr spc="-180" dirty="0"/>
          </a:p>
        </p:txBody>
      </p:sp>
      <p:sp>
        <p:nvSpPr>
          <p:cNvPr id="6" name="object 6"/>
          <p:cNvSpPr txBox="1"/>
          <p:nvPr/>
        </p:nvSpPr>
        <p:spPr>
          <a:xfrm>
            <a:off x="390042" y="645881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7B22C1-DBEE-4259-8ED1-1BC7EC367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442" y="862329"/>
            <a:ext cx="4541839" cy="381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69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Tema de Office</vt:lpstr>
      <vt:lpstr>Diapositiva de think-cell</vt:lpstr>
      <vt:lpstr>Presentación de PowerPoint</vt:lpstr>
      <vt:lpstr>Taller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jonny</dc:creator>
  <cp:lastModifiedBy>Valencia Marin, Cesar</cp:lastModifiedBy>
  <cp:revision>5</cp:revision>
  <dcterms:created xsi:type="dcterms:W3CDTF">2018-07-14T00:36:28Z</dcterms:created>
  <dcterms:modified xsi:type="dcterms:W3CDTF">2018-11-03T02:52:05Z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2018-07-14T00:00:00Z</vt:filetime>
  </property>
</Properties>
</file>