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73" r:id="rId2"/>
    <p:sldId id="274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7" r:id="rId19"/>
    <p:sldId id="298" r:id="rId20"/>
    <p:sldId id="294" r:id="rId21"/>
    <p:sldId id="299" r:id="rId22"/>
    <p:sldId id="295" r:id="rId23"/>
    <p:sldId id="296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5" r:id="rId46"/>
    <p:sldId id="321" r:id="rId47"/>
    <p:sldId id="322" r:id="rId48"/>
    <p:sldId id="323" r:id="rId49"/>
    <p:sldId id="324" r:id="rId50"/>
    <p:sldId id="326" r:id="rId5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2709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768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0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7589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08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6701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3637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942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996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736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4230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24206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409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82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21450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982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7C50-571C-4D93-89B5-C05AD0EC6E26}" type="datetimeFigureOut">
              <a:rPr lang="es-PA" smtClean="0"/>
              <a:t>03/12/2019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4E415E-EA4F-4D9A-9465-54DE1B7F569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339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77" y="2184529"/>
            <a:ext cx="2768186" cy="324080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0380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00" y="3212962"/>
            <a:ext cx="2857143" cy="160952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16066" y="6225436"/>
            <a:ext cx="31498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A" dirty="0" smtClean="0"/>
              <a:t>Prof. Miguel Melillo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7724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48" y="2627341"/>
            <a:ext cx="3489627" cy="213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82" y="624110"/>
            <a:ext cx="6128161" cy="748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469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836146"/>
            <a:ext cx="6266138" cy="7265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2576202"/>
            <a:ext cx="6131940" cy="19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6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82" y="983872"/>
            <a:ext cx="6539143" cy="5613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80" y="2493363"/>
            <a:ext cx="7103920" cy="1370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07" y="4493926"/>
            <a:ext cx="7537693" cy="17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74" y="2009225"/>
            <a:ext cx="6672108" cy="43915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468" y="604403"/>
            <a:ext cx="7689878" cy="6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42" y="2855395"/>
            <a:ext cx="4503002" cy="1779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468" y="604403"/>
            <a:ext cx="7689878" cy="6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47" y="731502"/>
            <a:ext cx="6168191" cy="5330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03" y="2298562"/>
            <a:ext cx="6806916" cy="950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576" y="4010250"/>
            <a:ext cx="2603569" cy="11402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471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00" y="3686256"/>
            <a:ext cx="6297213" cy="1687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21" y="2133600"/>
            <a:ext cx="2603569" cy="11402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47" y="731502"/>
            <a:ext cx="6168191" cy="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77" y="883146"/>
            <a:ext cx="4504937" cy="7628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6" y="2383241"/>
            <a:ext cx="8518666" cy="20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77" y="883146"/>
            <a:ext cx="4504937" cy="7628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826" r="2032"/>
          <a:stretch/>
        </p:blipFill>
        <p:spPr>
          <a:xfrm>
            <a:off x="914400" y="2164036"/>
            <a:ext cx="7916450" cy="12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77" y="883146"/>
            <a:ext cx="4504937" cy="7628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5" y="3239048"/>
            <a:ext cx="7971280" cy="18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04" y="624110"/>
            <a:ext cx="7168405" cy="7690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04" y="1968930"/>
            <a:ext cx="6052991" cy="5205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b="5011"/>
          <a:stretch/>
        </p:blipFill>
        <p:spPr>
          <a:xfrm>
            <a:off x="1545504" y="2624394"/>
            <a:ext cx="6430862" cy="23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720959"/>
            <a:ext cx="5562503" cy="8655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66" y="2930476"/>
            <a:ext cx="6439549" cy="9788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65" y="4341274"/>
            <a:ext cx="2896847" cy="18239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67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720959"/>
            <a:ext cx="5562503" cy="86556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66" y="2930476"/>
            <a:ext cx="6439549" cy="978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549" y="4470061"/>
            <a:ext cx="3591981" cy="12110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333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90" y="2271225"/>
            <a:ext cx="3406211" cy="1148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49" y="4285457"/>
            <a:ext cx="6004715" cy="1200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843" y="624110"/>
            <a:ext cx="5562503" cy="8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82" y="729319"/>
            <a:ext cx="5950337" cy="14042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" y="5005216"/>
            <a:ext cx="3508097" cy="8825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104" y="2821468"/>
            <a:ext cx="6004715" cy="120094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651" y="5005216"/>
            <a:ext cx="3285003" cy="8825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986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1" r="3295"/>
          <a:stretch/>
        </p:blipFill>
        <p:spPr>
          <a:xfrm>
            <a:off x="1640910" y="3662795"/>
            <a:ext cx="6864263" cy="27505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48" y="624110"/>
            <a:ext cx="6888525" cy="1159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2744" r="3013"/>
          <a:stretch/>
        </p:blipFill>
        <p:spPr>
          <a:xfrm>
            <a:off x="1640910" y="2038720"/>
            <a:ext cx="6864263" cy="10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51" y="2636247"/>
            <a:ext cx="2866670" cy="25370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624110"/>
            <a:ext cx="6131940" cy="9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37" y="664110"/>
            <a:ext cx="7288739" cy="6004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15" y="2323313"/>
            <a:ext cx="3849006" cy="7828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47" y="3295874"/>
            <a:ext cx="2293990" cy="8388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609" y="4363322"/>
            <a:ext cx="4021666" cy="8674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037" y="5459341"/>
            <a:ext cx="6579363" cy="7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83" y="822760"/>
            <a:ext cx="6631619" cy="5926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4316169"/>
            <a:ext cx="6492311" cy="15247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539" y="2300489"/>
            <a:ext cx="6125797" cy="12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3" y="884091"/>
            <a:ext cx="6277668" cy="380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73" y="1639853"/>
            <a:ext cx="6530120" cy="11707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73" y="3181380"/>
            <a:ext cx="6530120" cy="7148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541" y="4124857"/>
            <a:ext cx="6274699" cy="11209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252" y="5687412"/>
            <a:ext cx="1935607" cy="5945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650" y="5603795"/>
            <a:ext cx="1980747" cy="8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142" y="2592888"/>
            <a:ext cx="4504529" cy="10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57" y="624110"/>
            <a:ext cx="4079034" cy="7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061" y="2918653"/>
            <a:ext cx="6154626" cy="1608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667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3" y="2808192"/>
            <a:ext cx="2859339" cy="19206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61" y="2940440"/>
            <a:ext cx="4504529" cy="1081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88" y="5264621"/>
            <a:ext cx="3561905" cy="638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925" y="4918727"/>
            <a:ext cx="1759826" cy="98398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205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74" y="858686"/>
            <a:ext cx="6553065" cy="1446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95" y="2868041"/>
            <a:ext cx="6084704" cy="19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58" y="676378"/>
            <a:ext cx="7278698" cy="5881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2437381"/>
            <a:ext cx="6317269" cy="18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58" y="676378"/>
            <a:ext cx="7278698" cy="5881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44" y="2133600"/>
            <a:ext cx="7642725" cy="16983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415" y="4160897"/>
            <a:ext cx="6953241" cy="10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97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772" y="2343896"/>
            <a:ext cx="2094865" cy="9504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35" y="3742635"/>
            <a:ext cx="2800937" cy="10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95" y="2079033"/>
            <a:ext cx="5876024" cy="3832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76" y="746991"/>
            <a:ext cx="2800937" cy="10351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30439" t="70918" r="41142"/>
          <a:stretch/>
        </p:blipFill>
        <p:spPr>
          <a:xfrm>
            <a:off x="4991088" y="998047"/>
            <a:ext cx="2609615" cy="630253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868613" y="1340285"/>
            <a:ext cx="780625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84" y="647280"/>
            <a:ext cx="5975120" cy="9146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54" y="1928170"/>
            <a:ext cx="6920326" cy="1647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409" y="3780637"/>
            <a:ext cx="7227991" cy="932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796" y="5171385"/>
            <a:ext cx="5149215" cy="9452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49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5" y="722614"/>
            <a:ext cx="7141263" cy="8477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97" y="1905000"/>
            <a:ext cx="6149098" cy="18460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67" y="3863913"/>
            <a:ext cx="6369071" cy="1463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875" y="5563294"/>
            <a:ext cx="4267911" cy="6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72" y="0"/>
            <a:ext cx="7571428" cy="21047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14" y="2889277"/>
            <a:ext cx="1495238" cy="300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17" y="3154368"/>
            <a:ext cx="3043455" cy="24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4" y="624110"/>
            <a:ext cx="5818295" cy="8635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829" y="2231977"/>
            <a:ext cx="3225652" cy="14588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66" y="4336763"/>
            <a:ext cx="2506516" cy="12601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585" y="4336762"/>
            <a:ext cx="2696995" cy="11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35" y="2112014"/>
            <a:ext cx="4819048" cy="11809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69" y="2459633"/>
            <a:ext cx="1685714" cy="485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326" y="3419480"/>
            <a:ext cx="4742857" cy="542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092" y="4216780"/>
            <a:ext cx="1533333" cy="257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516" y="4711157"/>
            <a:ext cx="4666667" cy="4095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092" y="5360159"/>
            <a:ext cx="1828571" cy="276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149" y="553495"/>
            <a:ext cx="4079034" cy="739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1983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21" y="876823"/>
            <a:ext cx="3474585" cy="519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67" y="2157713"/>
            <a:ext cx="2761180" cy="12674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85" y="4027770"/>
            <a:ext cx="7458644" cy="21120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412" y="2133600"/>
            <a:ext cx="2533662" cy="15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10" y="624110"/>
            <a:ext cx="5921054" cy="6149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2418441"/>
            <a:ext cx="6210910" cy="28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6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47" y="2691762"/>
            <a:ext cx="2851707" cy="141861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398" y="624110"/>
            <a:ext cx="7424018" cy="8557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035" y="2691762"/>
            <a:ext cx="4582965" cy="9133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7" y="4506862"/>
            <a:ext cx="3479217" cy="11298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543" y="4703058"/>
            <a:ext cx="4921457" cy="9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569871"/>
            <a:ext cx="6140998" cy="9662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95" y="2205190"/>
            <a:ext cx="5647772" cy="30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874079"/>
            <a:ext cx="5888247" cy="5789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64" y="3357610"/>
            <a:ext cx="4058195" cy="5498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071" y="2154969"/>
            <a:ext cx="2496582" cy="8590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950" y="4060005"/>
            <a:ext cx="2733324" cy="15040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842" y="3907430"/>
            <a:ext cx="2072820" cy="19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874079"/>
            <a:ext cx="5888247" cy="5789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94" y="2722732"/>
            <a:ext cx="4058195" cy="5498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896" y="3599399"/>
            <a:ext cx="2983532" cy="16114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397" y="3599399"/>
            <a:ext cx="2265473" cy="20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91" y="0"/>
            <a:ext cx="7523809" cy="20666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14" y="3241923"/>
            <a:ext cx="5463599" cy="347199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09579" y="2439227"/>
            <a:ext cx="1803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b="1" dirty="0" smtClean="0"/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22764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67" y="2332209"/>
            <a:ext cx="4092679" cy="30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85" y="1483421"/>
            <a:ext cx="5335439" cy="44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2700219"/>
            <a:ext cx="6231974" cy="28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" y="2014503"/>
            <a:ext cx="8158974" cy="19226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83" y="733613"/>
            <a:ext cx="4079034" cy="739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18" y="4804017"/>
            <a:ext cx="8404964" cy="1646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11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33905" y="-513857"/>
            <a:ext cx="4476190" cy="7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83" y="2565844"/>
            <a:ext cx="6163943" cy="1455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86" y="894818"/>
            <a:ext cx="4079034" cy="7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00" y="895803"/>
            <a:ext cx="6128161" cy="748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2" y="2176693"/>
            <a:ext cx="7562858" cy="165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98" y="4509369"/>
            <a:ext cx="7524001" cy="1681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54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05" y="2801879"/>
            <a:ext cx="7183295" cy="2221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675964"/>
            <a:ext cx="6128161" cy="748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749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688737"/>
            <a:ext cx="4363286" cy="8870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125" y="2645245"/>
            <a:ext cx="5493895" cy="15482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692" y="4867408"/>
            <a:ext cx="2818759" cy="12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494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564</TotalTime>
  <Words>5</Words>
  <Application>Microsoft Office PowerPoint</Application>
  <PresentationFormat>Presentación en pantalla (4:3)</PresentationFormat>
  <Paragraphs>2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4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Melillo</dc:creator>
  <cp:lastModifiedBy>Miguel Melillo</cp:lastModifiedBy>
  <cp:revision>48</cp:revision>
  <dcterms:created xsi:type="dcterms:W3CDTF">2019-02-26T02:52:14Z</dcterms:created>
  <dcterms:modified xsi:type="dcterms:W3CDTF">2019-03-12T21:08:10Z</dcterms:modified>
</cp:coreProperties>
</file>