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.neiu.edu/~cs319_1_spr2019_group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1143000" y="1684356"/>
            <a:ext cx="6858000" cy="1173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PC Store</a:t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143000" y="2960287"/>
            <a:ext cx="6858000" cy="42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Alex Chen, Aziz Makda, Mele 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0" y="0"/>
            <a:ext cx="4440464" cy="1598214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823379" y="0"/>
            <a:ext cx="5320620" cy="1598214"/>
          </a:xfrm>
          <a:custGeom>
            <a:rect b="b" l="l" r="r" t="t"/>
            <a:pathLst>
              <a:path extrusionOk="0" h="2130952" w="7094160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 flipH="1">
            <a:off x="4612290" y="3512190"/>
            <a:ext cx="3392097" cy="1631310"/>
          </a:xfrm>
          <a:custGeom>
            <a:rect b="b" l="l" r="r" t="t"/>
            <a:pathLst>
              <a:path extrusionOk="0" h="2175080" w="4522796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700107" y="3512190"/>
            <a:ext cx="4443893" cy="1631310"/>
          </a:xfrm>
          <a:custGeom>
            <a:rect b="b" l="l" r="r" t="t"/>
            <a:pathLst>
              <a:path extrusionOk="0" h="2175080" w="592519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0" y="3512190"/>
            <a:ext cx="5335901" cy="1631310"/>
          </a:xfrm>
          <a:custGeom>
            <a:rect b="b" l="l" r="r" t="t"/>
            <a:pathLst>
              <a:path extrusionOk="0" h="2175080" w="7114535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63072" y="353193"/>
            <a:ext cx="3285756" cy="4419078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4100">
                <a:solidFill>
                  <a:srgbClr val="FFFFFF"/>
                </a:solidFill>
              </a:rPr>
              <a:t>Key Challenges of Creating the website 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895725" y="356641"/>
            <a:ext cx="4885203" cy="4407171"/>
            <a:chOff x="0" y="3448"/>
            <a:chExt cx="4885203" cy="4407171"/>
          </a:xfrm>
        </p:grpSpPr>
        <p:sp>
          <p:nvSpPr>
            <p:cNvPr id="112" name="Google Shape;112;p17"/>
            <p:cNvSpPr/>
            <p:nvPr/>
          </p:nvSpPr>
          <p:spPr>
            <a:xfrm>
              <a:off x="0" y="3448"/>
              <a:ext cx="4885203" cy="73452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222194" y="168717"/>
              <a:ext cx="403990" cy="4039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48380" y="3448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848380" y="3448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Working with PHP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0" y="921609"/>
              <a:ext cx="4885203" cy="734528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222194" y="1086878"/>
              <a:ext cx="403990" cy="40399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848380" y="921609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848380" y="921609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 how to populate the database</a:t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0" y="1839770"/>
              <a:ext cx="4885203" cy="7345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222194" y="2005039"/>
              <a:ext cx="403990" cy="4039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48380" y="1839770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848380" y="1839770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Connecting PHP with database </a:t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0" y="2757931"/>
              <a:ext cx="4885203" cy="734528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22194" y="2923199"/>
              <a:ext cx="403990" cy="4039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48380" y="2757931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848380" y="2757931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Coding our modules with PHP and database was functionally an abstract process.  </a:t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0" y="3676091"/>
              <a:ext cx="4885203" cy="734528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22194" y="3841360"/>
              <a:ext cx="403990" cy="40399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848380" y="3676091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848380" y="3676091"/>
              <a:ext cx="4036822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and skill limitations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>
            <p:ph type="title"/>
          </p:nvPr>
        </p:nvSpPr>
        <p:spPr>
          <a:xfrm>
            <a:off x="628650" y="1543050"/>
            <a:ext cx="2057400" cy="20574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000">
                <a:solidFill>
                  <a:srgbClr val="FFFFFF"/>
                </a:solidFill>
              </a:rPr>
              <a:t>Functions that were easy to implement 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3028950" y="874986"/>
            <a:ext cx="5486399" cy="3393528"/>
            <a:chOff x="0" y="0"/>
            <a:chExt cx="5486399" cy="3393528"/>
          </a:xfrm>
        </p:grpSpPr>
        <p:sp>
          <p:nvSpPr>
            <p:cNvPr id="139" name="Google Shape;139;p18"/>
            <p:cNvSpPr/>
            <p:nvPr/>
          </p:nvSpPr>
          <p:spPr>
            <a:xfrm>
              <a:off x="0" y="0"/>
              <a:ext cx="4663440" cy="101805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29818" y="29818"/>
              <a:ext cx="3564875" cy="958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Any coding with pure HTML only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11479" y="1187735"/>
              <a:ext cx="4663440" cy="1018058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441297" y="1217553"/>
              <a:ext cx="3530585" cy="958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Any coding with CSS.  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22959" y="2375470"/>
              <a:ext cx="4663440" cy="1018058"/>
            </a:xfrm>
            <a:prstGeom prst="roundRect">
              <a:avLst>
                <a:gd fmla="val 1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852777" y="2405288"/>
              <a:ext cx="3530585" cy="958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databases with SQL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001701" y="772027"/>
              <a:ext cx="661738" cy="66173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4150592" y="772027"/>
              <a:ext cx="363956" cy="4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413181" y="1952975"/>
              <a:ext cx="661738" cy="66173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FDFDF">
                <a:alpha val="89803"/>
              </a:srgbClr>
            </a:solidFill>
            <a:ln cap="flat" cmpd="sng" w="12700">
              <a:solidFill>
                <a:srgbClr val="DFDF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4562072" y="1952975"/>
              <a:ext cx="363956" cy="4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flipH="1" rot="10800000">
            <a:off x="0" y="0"/>
            <a:ext cx="3302781" cy="5143500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55" name="Google Shape;155;p1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6" name="Google Shape;156;p1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7" name="Google Shape;157;p1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8" name="Google Shape;158;p1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159" name="Google Shape;159;p1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160" name="Google Shape;160;p1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1" name="Google Shape;161;p19"/>
          <p:cNvSpPr txBox="1"/>
          <p:nvPr>
            <p:ph type="title"/>
          </p:nvPr>
        </p:nvSpPr>
        <p:spPr>
          <a:xfrm>
            <a:off x="401265" y="514350"/>
            <a:ext cx="2085203" cy="382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300">
                <a:solidFill>
                  <a:srgbClr val="FFFFFF"/>
                </a:solidFill>
              </a:rPr>
              <a:t>Ways to improve the project implementation </a:t>
            </a:r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4540799" y="718350"/>
            <a:ext cx="3303281" cy="3421049"/>
            <a:chOff x="783187" y="204000"/>
            <a:chExt cx="3303281" cy="3421049"/>
          </a:xfrm>
        </p:grpSpPr>
        <p:sp>
          <p:nvSpPr>
            <p:cNvPr id="163" name="Google Shape;163;p19"/>
            <p:cNvSpPr/>
            <p:nvPr/>
          </p:nvSpPr>
          <p:spPr>
            <a:xfrm>
              <a:off x="1200843" y="204000"/>
              <a:ext cx="683437" cy="68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83187" y="1117181"/>
              <a:ext cx="151875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783187" y="1117181"/>
              <a:ext cx="151875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time for coding</a:t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985374" y="204000"/>
              <a:ext cx="683437" cy="68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2567718" y="1117181"/>
              <a:ext cx="151875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2567718" y="1117181"/>
              <a:ext cx="151875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PHP incrementally throughout class versus do it in one go.</a:t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093109" y="2104368"/>
              <a:ext cx="683437" cy="68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675453" y="3017549"/>
              <a:ext cx="151875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1675453" y="3017549"/>
              <a:ext cx="151875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Prefer the project to be an agile process by improving coding progress per week versus doing it in one go.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1465326" y="0"/>
            <a:ext cx="6213348" cy="51435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588770" y="0"/>
            <a:ext cx="5966460" cy="51435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1916723" y="1081453"/>
            <a:ext cx="5310553" cy="2980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None/>
            </a:pPr>
            <a:r>
              <a:rPr lang="en-US" sz="4100">
                <a:solidFill>
                  <a:srgbClr val="0C0C0C"/>
                </a:solidFill>
              </a:rPr>
              <a:t>Thanks for listening.</a:t>
            </a:r>
            <a:br>
              <a:rPr lang="en-US" sz="4100">
                <a:solidFill>
                  <a:srgbClr val="0C0C0C"/>
                </a:solidFill>
              </a:rPr>
            </a:br>
            <a:r>
              <a:rPr lang="en-US" sz="4100" u="sng">
                <a:solidFill>
                  <a:schemeClr val="hlink"/>
                </a:solidFill>
                <a:hlinkClick r:id="rId3"/>
              </a:rPr>
              <a:t>PC Store</a:t>
            </a:r>
            <a:endParaRPr sz="41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