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
  </p:notesMasterIdLst>
  <p:sldIdLst>
    <p:sldId id="256" r:id="rId3"/>
    <p:sldId id="272" r:id="rId4"/>
    <p:sldId id="289" r:id="rId5"/>
    <p:sldId id="275" r:id="rId6"/>
    <p:sldId id="291" r:id="rId7"/>
    <p:sldId id="290" r:id="rId8"/>
    <p:sldId id="295" r:id="rId9"/>
    <p:sldId id="292" r:id="rId10"/>
    <p:sldId id="293" r:id="rId11"/>
    <p:sldId id="28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guide id="3" pos="216" userDrawn="1">
          <p15:clr>
            <a:srgbClr val="A4A3A4"/>
          </p15:clr>
        </p15:guide>
        <p15:guide id="4" pos="7464" userDrawn="1">
          <p15:clr>
            <a:srgbClr val="A4A3A4"/>
          </p15:clr>
        </p15:guide>
        <p15:guide id="5" orient="horz" pos="744" userDrawn="1">
          <p15:clr>
            <a:srgbClr val="A4A3A4"/>
          </p15:clr>
        </p15:guide>
        <p15:guide id="6" orient="horz" pos="398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snawanugroho" initials="t" lastIdx="1" clrIdx="0">
    <p:extLst>
      <p:ext uri="{19B8F6BF-5375-455C-9EA6-DF929625EA0E}">
        <p15:presenceInfo xmlns:p15="http://schemas.microsoft.com/office/powerpoint/2012/main" userId="trisnawanugroh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88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98" autoAdjust="0"/>
    <p:restoredTop sz="95673" autoAdjust="0"/>
  </p:normalViewPr>
  <p:slideViewPr>
    <p:cSldViewPr snapToGrid="0" showGuides="1">
      <p:cViewPr>
        <p:scale>
          <a:sx n="75" d="100"/>
          <a:sy n="75" d="100"/>
        </p:scale>
        <p:origin x="485" y="379"/>
      </p:cViewPr>
      <p:guideLst>
        <p:guide orient="horz" pos="2376"/>
        <p:guide pos="3840"/>
        <p:guide pos="216"/>
        <p:guide pos="7464"/>
        <p:guide orient="horz" pos="744"/>
        <p:guide orient="horz" pos="39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F8342C-339B-45C0-BFC6-78B0B01E28B7}" type="datetimeFigureOut">
              <a:rPr lang="en-US" smtClean="0"/>
              <a:t>1/11/2025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4F7B16-791D-47B0-8571-E572E530BBC0}" type="slidenum">
              <a:rPr lang="en-US" smtClean="0"/>
              <a:t>‹#›</a:t>
            </a:fld>
            <a:endParaRPr lang="en-US"/>
          </a:p>
        </p:txBody>
      </p:sp>
    </p:spTree>
    <p:extLst>
      <p:ext uri="{BB962C8B-B14F-4D97-AF65-F5344CB8AC3E}">
        <p14:creationId xmlns:p14="http://schemas.microsoft.com/office/powerpoint/2010/main" val="892638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unsplash.com/photos/0-SGyQFiDRI?utm_source=unsplash&amp;utm_medium=referral&amp;utm_content=creditCopyText"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unsplash.com/search/photos/medical?utm_source=unsplash&amp;utm_medium=referral&amp;utm_content=creditCopyText"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unsplash.com/photos/QJHzMkfrJpI?utm_source=unsplash&amp;utm_medium=referral&amp;utm_content=creditCopyText"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unsplash.com/search/photos/medical?utm_source=unsplash&amp;utm_medium=referral&amp;utm_content=creditCopyText"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unsplash.com/photos/0-SGyQFiDRI?utm_source=unsplash&amp;utm_medium=referral&amp;utm_content=creditCopyText"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unsplash.com/search/photos/medical?utm_source=unsplash&amp;utm_medium=referral&amp;utm_content=creditCopyTex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Photo by </a:t>
            </a:r>
            <a:r>
              <a:rPr lang="en-US" sz="1200" b="0" i="0" kern="1200" dirty="0" err="1">
                <a:solidFill>
                  <a:schemeClr val="tx1"/>
                </a:solidFill>
                <a:effectLst/>
                <a:latin typeface="+mn-lt"/>
                <a:ea typeface="+mn-ea"/>
                <a:cs typeface="+mn-cs"/>
                <a:hlinkClick r:id="rId3"/>
              </a:rPr>
              <a:t>rawpixel</a:t>
            </a:r>
            <a:r>
              <a:rPr lang="en-US" sz="1200" b="0" i="0" kern="1200" dirty="0">
                <a:solidFill>
                  <a:schemeClr val="tx1"/>
                </a:solidFill>
                <a:effectLst/>
                <a:latin typeface="+mn-lt"/>
                <a:ea typeface="+mn-ea"/>
                <a:cs typeface="+mn-cs"/>
              </a:rPr>
              <a:t> on </a:t>
            </a:r>
            <a:r>
              <a:rPr lang="en-US" sz="1200" b="0" i="0" kern="1200" dirty="0" err="1">
                <a:solidFill>
                  <a:schemeClr val="tx1"/>
                </a:solidFill>
                <a:effectLst/>
                <a:latin typeface="+mn-lt"/>
                <a:ea typeface="+mn-ea"/>
                <a:cs typeface="+mn-cs"/>
                <a:hlinkClick r:id="rId4"/>
              </a:rPr>
              <a:t>Unsplash</a:t>
            </a:r>
            <a:endParaRPr lang="en-US" dirty="0"/>
          </a:p>
        </p:txBody>
      </p:sp>
      <p:sp>
        <p:nvSpPr>
          <p:cNvPr id="4" name="Slide Number Placeholder 3"/>
          <p:cNvSpPr>
            <a:spLocks noGrp="1"/>
          </p:cNvSpPr>
          <p:nvPr>
            <p:ph type="sldNum" sz="quarter" idx="5"/>
          </p:nvPr>
        </p:nvSpPr>
        <p:spPr/>
        <p:txBody>
          <a:bodyPr/>
          <a:lstStyle/>
          <a:p>
            <a:fld id="{AF4F7B16-791D-47B0-8571-E572E530BBC0}" type="slidenum">
              <a:rPr lang="en-US" smtClean="0"/>
              <a:t>1</a:t>
            </a:fld>
            <a:endParaRPr lang="en-US"/>
          </a:p>
        </p:txBody>
      </p:sp>
    </p:spTree>
    <p:extLst>
      <p:ext uri="{BB962C8B-B14F-4D97-AF65-F5344CB8AC3E}">
        <p14:creationId xmlns:p14="http://schemas.microsoft.com/office/powerpoint/2010/main" val="2145883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5886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Photo by </a:t>
            </a:r>
            <a:r>
              <a:rPr lang="en-US" sz="1200" b="0" i="0" kern="1200" dirty="0">
                <a:solidFill>
                  <a:schemeClr val="tx1"/>
                </a:solidFill>
                <a:effectLst/>
                <a:latin typeface="+mn-lt"/>
                <a:ea typeface="+mn-ea"/>
                <a:cs typeface="+mn-cs"/>
                <a:hlinkClick r:id="rId3"/>
              </a:rPr>
              <a:t>Samuel Zeller</a:t>
            </a:r>
            <a:r>
              <a:rPr lang="en-US" sz="1200" b="0" i="0" kern="1200" dirty="0">
                <a:solidFill>
                  <a:schemeClr val="tx1"/>
                </a:solidFill>
                <a:effectLst/>
                <a:latin typeface="+mn-lt"/>
                <a:ea typeface="+mn-ea"/>
                <a:cs typeface="+mn-cs"/>
              </a:rPr>
              <a:t> on </a:t>
            </a:r>
            <a:r>
              <a:rPr lang="en-US" sz="1200" b="0" i="0" kern="1200" dirty="0" err="1">
                <a:solidFill>
                  <a:schemeClr val="tx1"/>
                </a:solidFill>
                <a:effectLst/>
                <a:latin typeface="+mn-lt"/>
                <a:ea typeface="+mn-ea"/>
                <a:cs typeface="+mn-cs"/>
                <a:hlinkClick r:id="rId4"/>
              </a:rPr>
              <a:t>Unsplash</a:t>
            </a:r>
            <a:endParaRPr lang="en-US" dirty="0"/>
          </a:p>
        </p:txBody>
      </p:sp>
      <p:sp>
        <p:nvSpPr>
          <p:cNvPr id="4" name="Slide Number Placeholder 3"/>
          <p:cNvSpPr>
            <a:spLocks noGrp="1"/>
          </p:cNvSpPr>
          <p:nvPr>
            <p:ph type="sldNum" sz="quarter" idx="5"/>
          </p:nvPr>
        </p:nvSpPr>
        <p:spPr/>
        <p:txBody>
          <a:bodyPr/>
          <a:lstStyle/>
          <a:p>
            <a:fld id="{AF4F7B16-791D-47B0-8571-E572E530BBC0}" type="slidenum">
              <a:rPr lang="en-US" smtClean="0"/>
              <a:t>4</a:t>
            </a:fld>
            <a:endParaRPr lang="en-US"/>
          </a:p>
        </p:txBody>
      </p:sp>
    </p:spTree>
    <p:extLst>
      <p:ext uri="{BB962C8B-B14F-4D97-AF65-F5344CB8AC3E}">
        <p14:creationId xmlns:p14="http://schemas.microsoft.com/office/powerpoint/2010/main" val="918769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F0868-8BD1-3D1C-DF9C-196F2765DD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41BD4C-2F40-971D-D2BF-E0A24DFE9B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29D2FC-E974-A7B6-B296-AFA2D70B92A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AE7C41B-39C5-A391-8729-5762115DEB58}"/>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9944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D24A5-01CA-44C5-B64E-5D0CA83D39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B58E50-F984-2026-AF4C-B473C6BBFD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1FF16A-C102-5BA2-1115-BFA4A2EDBA9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F17BECB-61C7-97D0-F282-CA2F8D5F6960}"/>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821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Photo by </a:t>
            </a:r>
            <a:r>
              <a:rPr lang="en-US" sz="1200" b="0" i="0" kern="1200" dirty="0" err="1">
                <a:solidFill>
                  <a:schemeClr val="tx1"/>
                </a:solidFill>
                <a:effectLst/>
                <a:latin typeface="+mn-lt"/>
                <a:ea typeface="+mn-ea"/>
                <a:cs typeface="+mn-cs"/>
                <a:hlinkClick r:id="rId3"/>
              </a:rPr>
              <a:t>rawpixel</a:t>
            </a:r>
            <a:r>
              <a:rPr lang="en-US" sz="1200" b="0" i="0" kern="1200" dirty="0">
                <a:solidFill>
                  <a:schemeClr val="tx1"/>
                </a:solidFill>
                <a:effectLst/>
                <a:latin typeface="+mn-lt"/>
                <a:ea typeface="+mn-ea"/>
                <a:cs typeface="+mn-cs"/>
              </a:rPr>
              <a:t> on </a:t>
            </a:r>
            <a:r>
              <a:rPr lang="en-US" sz="1200" b="0" i="0" kern="1200" dirty="0" err="1">
                <a:solidFill>
                  <a:schemeClr val="tx1"/>
                </a:solidFill>
                <a:effectLst/>
                <a:latin typeface="+mn-lt"/>
                <a:ea typeface="+mn-ea"/>
                <a:cs typeface="+mn-cs"/>
                <a:hlinkClick r:id="rId4"/>
              </a:rPr>
              <a:t>Unsplash</a:t>
            </a:r>
            <a:endParaRPr lang="en-US" dirty="0"/>
          </a:p>
        </p:txBody>
      </p:sp>
      <p:sp>
        <p:nvSpPr>
          <p:cNvPr id="4" name="Slide Number Placeholder 3"/>
          <p:cNvSpPr>
            <a:spLocks noGrp="1"/>
          </p:cNvSpPr>
          <p:nvPr>
            <p:ph type="sldNum" sz="quarter" idx="5"/>
          </p:nvPr>
        </p:nvSpPr>
        <p:spPr/>
        <p:txBody>
          <a:bodyPr/>
          <a:lstStyle/>
          <a:p>
            <a:fld id="{AF4F7B16-791D-47B0-8571-E572E530BBC0}" type="slidenum">
              <a:rPr lang="en-US" smtClean="0"/>
              <a:t>10</a:t>
            </a:fld>
            <a:endParaRPr lang="en-US"/>
          </a:p>
        </p:txBody>
      </p:sp>
    </p:spTree>
    <p:extLst>
      <p:ext uri="{BB962C8B-B14F-4D97-AF65-F5344CB8AC3E}">
        <p14:creationId xmlns:p14="http://schemas.microsoft.com/office/powerpoint/2010/main" val="2400136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20BFD-04FC-4673-AEAF-E384E8D525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B6AD8F-74C6-4361-BB07-9F95F75BEF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91BB02-B392-41B6-9DC8-319DDBE58F8F}"/>
              </a:ext>
            </a:extLst>
          </p:cNvPr>
          <p:cNvSpPr>
            <a:spLocks noGrp="1"/>
          </p:cNvSpPr>
          <p:nvPr>
            <p:ph type="dt" sz="half" idx="10"/>
          </p:nvPr>
        </p:nvSpPr>
        <p:spPr/>
        <p:txBody>
          <a:bodyPr/>
          <a:lstStyle/>
          <a:p>
            <a:fld id="{932B7306-DB34-46D3-964D-B08B6DA0A9E6}" type="datetimeFigureOut">
              <a:rPr lang="en-US" smtClean="0"/>
              <a:t>1/11/2025</a:t>
            </a:fld>
            <a:endParaRPr lang="en-US"/>
          </a:p>
        </p:txBody>
      </p:sp>
      <p:sp>
        <p:nvSpPr>
          <p:cNvPr id="5" name="Footer Placeholder 4">
            <a:extLst>
              <a:ext uri="{FF2B5EF4-FFF2-40B4-BE49-F238E27FC236}">
                <a16:creationId xmlns:a16="http://schemas.microsoft.com/office/drawing/2014/main" id="{0CD02F9E-6E73-4757-9686-8B90CC8855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03CFB-E5DB-4CD8-B896-2F78E000A41B}"/>
              </a:ext>
            </a:extLst>
          </p:cNvPr>
          <p:cNvSpPr>
            <a:spLocks noGrp="1"/>
          </p:cNvSpPr>
          <p:nvPr>
            <p:ph type="sldNum" sz="quarter" idx="12"/>
          </p:nvPr>
        </p:nvSpPr>
        <p:spPr/>
        <p:txBody>
          <a:bodyPr/>
          <a:lstStyle/>
          <a:p>
            <a:fld id="{BF18E8F2-CA20-4A79-8DF0-726E71D04003}" type="slidenum">
              <a:rPr lang="en-US" smtClean="0"/>
              <a:t>‹#›</a:t>
            </a:fld>
            <a:endParaRPr lang="en-US"/>
          </a:p>
        </p:txBody>
      </p:sp>
    </p:spTree>
    <p:extLst>
      <p:ext uri="{BB962C8B-B14F-4D97-AF65-F5344CB8AC3E}">
        <p14:creationId xmlns:p14="http://schemas.microsoft.com/office/powerpoint/2010/main" val="2684753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BCB66-3034-482B-8C62-EEE2244760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632893-5735-401D-B224-14AC02B3186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D3B4E6-B29E-449C-B0A3-981698FF4562}"/>
              </a:ext>
            </a:extLst>
          </p:cNvPr>
          <p:cNvSpPr>
            <a:spLocks noGrp="1"/>
          </p:cNvSpPr>
          <p:nvPr>
            <p:ph type="dt" sz="half" idx="10"/>
          </p:nvPr>
        </p:nvSpPr>
        <p:spPr/>
        <p:txBody>
          <a:bodyPr/>
          <a:lstStyle/>
          <a:p>
            <a:fld id="{932B7306-DB34-46D3-964D-B08B6DA0A9E6}" type="datetimeFigureOut">
              <a:rPr lang="en-US" smtClean="0"/>
              <a:t>1/11/2025</a:t>
            </a:fld>
            <a:endParaRPr lang="en-US"/>
          </a:p>
        </p:txBody>
      </p:sp>
      <p:sp>
        <p:nvSpPr>
          <p:cNvPr id="5" name="Footer Placeholder 4">
            <a:extLst>
              <a:ext uri="{FF2B5EF4-FFF2-40B4-BE49-F238E27FC236}">
                <a16:creationId xmlns:a16="http://schemas.microsoft.com/office/drawing/2014/main" id="{C482F366-B716-4C24-9A5D-9802D04EDF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75B9E-AA12-44D1-8F30-229AD85FF19A}"/>
              </a:ext>
            </a:extLst>
          </p:cNvPr>
          <p:cNvSpPr>
            <a:spLocks noGrp="1"/>
          </p:cNvSpPr>
          <p:nvPr>
            <p:ph type="sldNum" sz="quarter" idx="12"/>
          </p:nvPr>
        </p:nvSpPr>
        <p:spPr/>
        <p:txBody>
          <a:bodyPr/>
          <a:lstStyle/>
          <a:p>
            <a:fld id="{BF18E8F2-CA20-4A79-8DF0-726E71D04003}" type="slidenum">
              <a:rPr lang="en-US" smtClean="0"/>
              <a:t>‹#›</a:t>
            </a:fld>
            <a:endParaRPr lang="en-US"/>
          </a:p>
        </p:txBody>
      </p:sp>
    </p:spTree>
    <p:extLst>
      <p:ext uri="{BB962C8B-B14F-4D97-AF65-F5344CB8AC3E}">
        <p14:creationId xmlns:p14="http://schemas.microsoft.com/office/powerpoint/2010/main" val="401938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DFFFB7-330E-4024-AC30-9985FB35D8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8137EF-49B1-4A4C-803F-3E284754047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068541-8787-420B-B4FC-19C04EE1F897}"/>
              </a:ext>
            </a:extLst>
          </p:cNvPr>
          <p:cNvSpPr>
            <a:spLocks noGrp="1"/>
          </p:cNvSpPr>
          <p:nvPr>
            <p:ph type="dt" sz="half" idx="10"/>
          </p:nvPr>
        </p:nvSpPr>
        <p:spPr/>
        <p:txBody>
          <a:bodyPr/>
          <a:lstStyle/>
          <a:p>
            <a:fld id="{932B7306-DB34-46D3-964D-B08B6DA0A9E6}" type="datetimeFigureOut">
              <a:rPr lang="en-US" smtClean="0"/>
              <a:t>1/11/2025</a:t>
            </a:fld>
            <a:endParaRPr lang="en-US"/>
          </a:p>
        </p:txBody>
      </p:sp>
      <p:sp>
        <p:nvSpPr>
          <p:cNvPr id="5" name="Footer Placeholder 4">
            <a:extLst>
              <a:ext uri="{FF2B5EF4-FFF2-40B4-BE49-F238E27FC236}">
                <a16:creationId xmlns:a16="http://schemas.microsoft.com/office/drawing/2014/main" id="{7F384C63-2516-493C-B796-1BAD62A922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F53EFD-9C5A-4BDB-B470-A733EDBB13E3}"/>
              </a:ext>
            </a:extLst>
          </p:cNvPr>
          <p:cNvSpPr>
            <a:spLocks noGrp="1"/>
          </p:cNvSpPr>
          <p:nvPr>
            <p:ph type="sldNum" sz="quarter" idx="12"/>
          </p:nvPr>
        </p:nvSpPr>
        <p:spPr/>
        <p:txBody>
          <a:bodyPr/>
          <a:lstStyle/>
          <a:p>
            <a:fld id="{BF18E8F2-CA20-4A79-8DF0-726E71D04003}" type="slidenum">
              <a:rPr lang="en-US" smtClean="0"/>
              <a:t>‹#›</a:t>
            </a:fld>
            <a:endParaRPr lang="en-US"/>
          </a:p>
        </p:txBody>
      </p:sp>
    </p:spTree>
    <p:extLst>
      <p:ext uri="{BB962C8B-B14F-4D97-AF65-F5344CB8AC3E}">
        <p14:creationId xmlns:p14="http://schemas.microsoft.com/office/powerpoint/2010/main" val="544213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113383-EE07-4969-9B07-761D27C57D14}" type="datetimeFigureOut">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422C54-87D3-4C96-99E4-6E65A620FFA8}" type="slidenum">
              <a:rPr lang="en-US" smtClean="0"/>
              <a:t>‹#›</a:t>
            </a:fld>
            <a:endParaRPr lang="en-US"/>
          </a:p>
        </p:txBody>
      </p:sp>
    </p:spTree>
    <p:extLst>
      <p:ext uri="{BB962C8B-B14F-4D97-AF65-F5344CB8AC3E}">
        <p14:creationId xmlns:p14="http://schemas.microsoft.com/office/powerpoint/2010/main" val="1830879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113383-EE07-4969-9B07-761D27C57D14}" type="datetimeFigureOut">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422C54-87D3-4C96-99E4-6E65A620FFA8}" type="slidenum">
              <a:rPr lang="en-US" smtClean="0"/>
              <a:t>‹#›</a:t>
            </a:fld>
            <a:endParaRPr lang="en-US"/>
          </a:p>
        </p:txBody>
      </p:sp>
    </p:spTree>
    <p:extLst>
      <p:ext uri="{BB962C8B-B14F-4D97-AF65-F5344CB8AC3E}">
        <p14:creationId xmlns:p14="http://schemas.microsoft.com/office/powerpoint/2010/main" val="3995663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113383-EE07-4969-9B07-761D27C57D14}" type="datetimeFigureOut">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422C54-87D3-4C96-99E4-6E65A620FFA8}" type="slidenum">
              <a:rPr lang="en-US" smtClean="0"/>
              <a:t>‹#›</a:t>
            </a:fld>
            <a:endParaRPr lang="en-US"/>
          </a:p>
        </p:txBody>
      </p:sp>
    </p:spTree>
    <p:extLst>
      <p:ext uri="{BB962C8B-B14F-4D97-AF65-F5344CB8AC3E}">
        <p14:creationId xmlns:p14="http://schemas.microsoft.com/office/powerpoint/2010/main" val="351656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113383-EE07-4969-9B07-761D27C57D14}" type="datetimeFigureOut">
              <a:rPr lang="en-US" smtClean="0"/>
              <a:t>1/11/2025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422C54-87D3-4C96-99E4-6E65A620FFA8}" type="slidenum">
              <a:rPr lang="en-US" smtClean="0"/>
              <a:t>‹#›</a:t>
            </a:fld>
            <a:endParaRPr lang="en-US"/>
          </a:p>
        </p:txBody>
      </p:sp>
    </p:spTree>
    <p:extLst>
      <p:ext uri="{BB962C8B-B14F-4D97-AF65-F5344CB8AC3E}">
        <p14:creationId xmlns:p14="http://schemas.microsoft.com/office/powerpoint/2010/main" val="3844206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113383-EE07-4969-9B07-761D27C57D14}" type="datetimeFigureOut">
              <a:rPr lang="en-US" smtClean="0"/>
              <a:t>1/11/2025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422C54-87D3-4C96-99E4-6E65A620FFA8}" type="slidenum">
              <a:rPr lang="en-US" smtClean="0"/>
              <a:t>‹#›</a:t>
            </a:fld>
            <a:endParaRPr lang="en-US"/>
          </a:p>
        </p:txBody>
      </p:sp>
    </p:spTree>
    <p:extLst>
      <p:ext uri="{BB962C8B-B14F-4D97-AF65-F5344CB8AC3E}">
        <p14:creationId xmlns:p14="http://schemas.microsoft.com/office/powerpoint/2010/main" val="26578417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113383-EE07-4969-9B07-761D27C57D14}" type="datetimeFigureOut">
              <a:rPr lang="en-US" smtClean="0"/>
              <a:t>1/11/2025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422C54-87D3-4C96-99E4-6E65A620FFA8}" type="slidenum">
              <a:rPr lang="en-US" smtClean="0"/>
              <a:t>‹#›</a:t>
            </a:fld>
            <a:endParaRPr lang="en-US"/>
          </a:p>
        </p:txBody>
      </p:sp>
    </p:spTree>
    <p:extLst>
      <p:ext uri="{BB962C8B-B14F-4D97-AF65-F5344CB8AC3E}">
        <p14:creationId xmlns:p14="http://schemas.microsoft.com/office/powerpoint/2010/main" val="30879830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113383-EE07-4969-9B07-761D27C57D14}" type="datetimeFigureOut">
              <a:rPr lang="en-US" smtClean="0"/>
              <a:t>1/11/2025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422C54-87D3-4C96-99E4-6E65A620FFA8}" type="slidenum">
              <a:rPr lang="en-US" smtClean="0"/>
              <a:t>‹#›</a:t>
            </a:fld>
            <a:endParaRPr lang="en-US"/>
          </a:p>
        </p:txBody>
      </p:sp>
    </p:spTree>
    <p:extLst>
      <p:ext uri="{BB962C8B-B14F-4D97-AF65-F5344CB8AC3E}">
        <p14:creationId xmlns:p14="http://schemas.microsoft.com/office/powerpoint/2010/main" val="40970406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113383-EE07-4969-9B07-761D27C57D14}" type="datetimeFigureOut">
              <a:rPr lang="en-US" smtClean="0"/>
              <a:t>1/11/2025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422C54-87D3-4C96-99E4-6E65A620FFA8}" type="slidenum">
              <a:rPr lang="en-US" smtClean="0"/>
              <a:t>‹#›</a:t>
            </a:fld>
            <a:endParaRPr lang="en-US"/>
          </a:p>
        </p:txBody>
      </p:sp>
    </p:spTree>
    <p:extLst>
      <p:ext uri="{BB962C8B-B14F-4D97-AF65-F5344CB8AC3E}">
        <p14:creationId xmlns:p14="http://schemas.microsoft.com/office/powerpoint/2010/main" val="3164553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9CA66-5B0A-4A06-A4BE-2784FF3A1D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57710A-9908-465E-81FA-53E24BA07E1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889508-5323-4EDB-82B1-7BD5125EE139}"/>
              </a:ext>
            </a:extLst>
          </p:cNvPr>
          <p:cNvSpPr>
            <a:spLocks noGrp="1"/>
          </p:cNvSpPr>
          <p:nvPr>
            <p:ph type="dt" sz="half" idx="10"/>
          </p:nvPr>
        </p:nvSpPr>
        <p:spPr/>
        <p:txBody>
          <a:bodyPr/>
          <a:lstStyle/>
          <a:p>
            <a:fld id="{932B7306-DB34-46D3-964D-B08B6DA0A9E6}" type="datetimeFigureOut">
              <a:rPr lang="en-US" smtClean="0"/>
              <a:t>1/11/2025</a:t>
            </a:fld>
            <a:endParaRPr lang="en-US"/>
          </a:p>
        </p:txBody>
      </p:sp>
      <p:sp>
        <p:nvSpPr>
          <p:cNvPr id="5" name="Footer Placeholder 4">
            <a:extLst>
              <a:ext uri="{FF2B5EF4-FFF2-40B4-BE49-F238E27FC236}">
                <a16:creationId xmlns:a16="http://schemas.microsoft.com/office/drawing/2014/main" id="{17A06D0C-4DFA-4DB2-B040-8B562394B5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77CBC2-9BA7-4E11-9CAB-EDD043F22874}"/>
              </a:ext>
            </a:extLst>
          </p:cNvPr>
          <p:cNvSpPr>
            <a:spLocks noGrp="1"/>
          </p:cNvSpPr>
          <p:nvPr>
            <p:ph type="sldNum" sz="quarter" idx="12"/>
          </p:nvPr>
        </p:nvSpPr>
        <p:spPr/>
        <p:txBody>
          <a:bodyPr/>
          <a:lstStyle/>
          <a:p>
            <a:fld id="{BF18E8F2-CA20-4A79-8DF0-726E71D04003}" type="slidenum">
              <a:rPr lang="en-US" smtClean="0"/>
              <a:t>‹#›</a:t>
            </a:fld>
            <a:endParaRPr lang="en-US"/>
          </a:p>
        </p:txBody>
      </p:sp>
    </p:spTree>
    <p:extLst>
      <p:ext uri="{BB962C8B-B14F-4D97-AF65-F5344CB8AC3E}">
        <p14:creationId xmlns:p14="http://schemas.microsoft.com/office/powerpoint/2010/main" val="34758066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113383-EE07-4969-9B07-761D27C57D14}" type="datetimeFigureOut">
              <a:rPr lang="en-US" smtClean="0"/>
              <a:t>1/11/2025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422C54-87D3-4C96-99E4-6E65A620FFA8}" type="slidenum">
              <a:rPr lang="en-US" smtClean="0"/>
              <a:t>‹#›</a:t>
            </a:fld>
            <a:endParaRPr lang="en-US"/>
          </a:p>
        </p:txBody>
      </p:sp>
    </p:spTree>
    <p:extLst>
      <p:ext uri="{BB962C8B-B14F-4D97-AF65-F5344CB8AC3E}">
        <p14:creationId xmlns:p14="http://schemas.microsoft.com/office/powerpoint/2010/main" val="33878421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113383-EE07-4969-9B07-761D27C57D14}" type="datetimeFigureOut">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422C54-87D3-4C96-99E4-6E65A620FFA8}" type="slidenum">
              <a:rPr lang="en-US" smtClean="0"/>
              <a:t>‹#›</a:t>
            </a:fld>
            <a:endParaRPr lang="en-US"/>
          </a:p>
        </p:txBody>
      </p:sp>
    </p:spTree>
    <p:extLst>
      <p:ext uri="{BB962C8B-B14F-4D97-AF65-F5344CB8AC3E}">
        <p14:creationId xmlns:p14="http://schemas.microsoft.com/office/powerpoint/2010/main" val="24748475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113383-EE07-4969-9B07-761D27C57D14}" type="datetimeFigureOut">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422C54-87D3-4C96-99E4-6E65A620FFA8}" type="slidenum">
              <a:rPr lang="en-US" smtClean="0"/>
              <a:t>‹#›</a:t>
            </a:fld>
            <a:endParaRPr lang="en-US"/>
          </a:p>
        </p:txBody>
      </p:sp>
    </p:spTree>
    <p:extLst>
      <p:ext uri="{BB962C8B-B14F-4D97-AF65-F5344CB8AC3E}">
        <p14:creationId xmlns:p14="http://schemas.microsoft.com/office/powerpoint/2010/main" val="2494774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CFF09-1E9F-411C-B982-B71D120A2E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5FD345-E02D-4275-B062-40FCA44C49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64743BA-EF0A-49CB-8E95-FACD82D88D75}"/>
              </a:ext>
            </a:extLst>
          </p:cNvPr>
          <p:cNvSpPr>
            <a:spLocks noGrp="1"/>
          </p:cNvSpPr>
          <p:nvPr>
            <p:ph type="dt" sz="half" idx="10"/>
          </p:nvPr>
        </p:nvSpPr>
        <p:spPr/>
        <p:txBody>
          <a:bodyPr/>
          <a:lstStyle/>
          <a:p>
            <a:fld id="{932B7306-DB34-46D3-964D-B08B6DA0A9E6}" type="datetimeFigureOut">
              <a:rPr lang="en-US" smtClean="0"/>
              <a:t>1/11/2025</a:t>
            </a:fld>
            <a:endParaRPr lang="en-US"/>
          </a:p>
        </p:txBody>
      </p:sp>
      <p:sp>
        <p:nvSpPr>
          <p:cNvPr id="5" name="Footer Placeholder 4">
            <a:extLst>
              <a:ext uri="{FF2B5EF4-FFF2-40B4-BE49-F238E27FC236}">
                <a16:creationId xmlns:a16="http://schemas.microsoft.com/office/drawing/2014/main" id="{D717A835-731E-4324-8EAE-E4BCFB63FE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CD4FCA-0D0B-449B-AD52-7CFFFDE620CE}"/>
              </a:ext>
            </a:extLst>
          </p:cNvPr>
          <p:cNvSpPr>
            <a:spLocks noGrp="1"/>
          </p:cNvSpPr>
          <p:nvPr>
            <p:ph type="sldNum" sz="quarter" idx="12"/>
          </p:nvPr>
        </p:nvSpPr>
        <p:spPr/>
        <p:txBody>
          <a:bodyPr/>
          <a:lstStyle/>
          <a:p>
            <a:fld id="{BF18E8F2-CA20-4A79-8DF0-726E71D04003}" type="slidenum">
              <a:rPr lang="en-US" smtClean="0"/>
              <a:t>‹#›</a:t>
            </a:fld>
            <a:endParaRPr lang="en-US"/>
          </a:p>
        </p:txBody>
      </p:sp>
    </p:spTree>
    <p:extLst>
      <p:ext uri="{BB962C8B-B14F-4D97-AF65-F5344CB8AC3E}">
        <p14:creationId xmlns:p14="http://schemas.microsoft.com/office/powerpoint/2010/main" val="104486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8CCBC-DEAD-4CD3-8A01-56F48454EF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850E86-C541-4830-8B73-1573DB476D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35E265-281D-47A5-AB94-23D5F2A96E0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58621D-17C5-4A47-A154-7B473AB30021}"/>
              </a:ext>
            </a:extLst>
          </p:cNvPr>
          <p:cNvSpPr>
            <a:spLocks noGrp="1"/>
          </p:cNvSpPr>
          <p:nvPr>
            <p:ph type="dt" sz="half" idx="10"/>
          </p:nvPr>
        </p:nvSpPr>
        <p:spPr/>
        <p:txBody>
          <a:bodyPr/>
          <a:lstStyle/>
          <a:p>
            <a:fld id="{932B7306-DB34-46D3-964D-B08B6DA0A9E6}" type="datetimeFigureOut">
              <a:rPr lang="en-US" smtClean="0"/>
              <a:t>1/11/2025</a:t>
            </a:fld>
            <a:endParaRPr lang="en-US"/>
          </a:p>
        </p:txBody>
      </p:sp>
      <p:sp>
        <p:nvSpPr>
          <p:cNvPr id="6" name="Footer Placeholder 5">
            <a:extLst>
              <a:ext uri="{FF2B5EF4-FFF2-40B4-BE49-F238E27FC236}">
                <a16:creationId xmlns:a16="http://schemas.microsoft.com/office/drawing/2014/main" id="{2A12A674-8B04-41B9-938B-DE17B2B9B4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4CB2ED-A8C4-4545-928A-A95B62D44A4B}"/>
              </a:ext>
            </a:extLst>
          </p:cNvPr>
          <p:cNvSpPr>
            <a:spLocks noGrp="1"/>
          </p:cNvSpPr>
          <p:nvPr>
            <p:ph type="sldNum" sz="quarter" idx="12"/>
          </p:nvPr>
        </p:nvSpPr>
        <p:spPr/>
        <p:txBody>
          <a:bodyPr/>
          <a:lstStyle/>
          <a:p>
            <a:fld id="{BF18E8F2-CA20-4A79-8DF0-726E71D04003}" type="slidenum">
              <a:rPr lang="en-US" smtClean="0"/>
              <a:t>‹#›</a:t>
            </a:fld>
            <a:endParaRPr lang="en-US"/>
          </a:p>
        </p:txBody>
      </p:sp>
    </p:spTree>
    <p:extLst>
      <p:ext uri="{BB962C8B-B14F-4D97-AF65-F5344CB8AC3E}">
        <p14:creationId xmlns:p14="http://schemas.microsoft.com/office/powerpoint/2010/main" val="2701870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33F73-C6A0-48D5-858A-18BC367743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C522BB-B5C3-4E2A-A15B-3E71FBC20E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66D1A08-4FF6-4073-AD15-46FB3E97661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1E2210-77D8-460C-8020-A47B92797E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6542328-CAB6-4222-99EC-BA206DCD868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B398A8-827E-45AC-A2AB-07FA29335689}"/>
              </a:ext>
            </a:extLst>
          </p:cNvPr>
          <p:cNvSpPr>
            <a:spLocks noGrp="1"/>
          </p:cNvSpPr>
          <p:nvPr>
            <p:ph type="dt" sz="half" idx="10"/>
          </p:nvPr>
        </p:nvSpPr>
        <p:spPr/>
        <p:txBody>
          <a:bodyPr/>
          <a:lstStyle/>
          <a:p>
            <a:fld id="{932B7306-DB34-46D3-964D-B08B6DA0A9E6}" type="datetimeFigureOut">
              <a:rPr lang="en-US" smtClean="0"/>
              <a:t>1/11/2025</a:t>
            </a:fld>
            <a:endParaRPr lang="en-US"/>
          </a:p>
        </p:txBody>
      </p:sp>
      <p:sp>
        <p:nvSpPr>
          <p:cNvPr id="8" name="Footer Placeholder 7">
            <a:extLst>
              <a:ext uri="{FF2B5EF4-FFF2-40B4-BE49-F238E27FC236}">
                <a16:creationId xmlns:a16="http://schemas.microsoft.com/office/drawing/2014/main" id="{55FBA601-0039-4A70-81A5-294687EAAC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7562D1-4A81-42AF-886B-71139BFA5E22}"/>
              </a:ext>
            </a:extLst>
          </p:cNvPr>
          <p:cNvSpPr>
            <a:spLocks noGrp="1"/>
          </p:cNvSpPr>
          <p:nvPr>
            <p:ph type="sldNum" sz="quarter" idx="12"/>
          </p:nvPr>
        </p:nvSpPr>
        <p:spPr/>
        <p:txBody>
          <a:bodyPr/>
          <a:lstStyle/>
          <a:p>
            <a:fld id="{BF18E8F2-CA20-4A79-8DF0-726E71D04003}" type="slidenum">
              <a:rPr lang="en-US" smtClean="0"/>
              <a:t>‹#›</a:t>
            </a:fld>
            <a:endParaRPr lang="en-US"/>
          </a:p>
        </p:txBody>
      </p:sp>
    </p:spTree>
    <p:extLst>
      <p:ext uri="{BB962C8B-B14F-4D97-AF65-F5344CB8AC3E}">
        <p14:creationId xmlns:p14="http://schemas.microsoft.com/office/powerpoint/2010/main" val="1521003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4AC2-1033-4B54-8D36-85A202F487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A46907-BA55-461E-AC2F-592AEF767595}"/>
              </a:ext>
            </a:extLst>
          </p:cNvPr>
          <p:cNvSpPr>
            <a:spLocks noGrp="1"/>
          </p:cNvSpPr>
          <p:nvPr>
            <p:ph type="dt" sz="half" idx="10"/>
          </p:nvPr>
        </p:nvSpPr>
        <p:spPr/>
        <p:txBody>
          <a:bodyPr/>
          <a:lstStyle/>
          <a:p>
            <a:fld id="{932B7306-DB34-46D3-964D-B08B6DA0A9E6}" type="datetimeFigureOut">
              <a:rPr lang="en-US" smtClean="0"/>
              <a:t>1/11/2025</a:t>
            </a:fld>
            <a:endParaRPr lang="en-US"/>
          </a:p>
        </p:txBody>
      </p:sp>
      <p:sp>
        <p:nvSpPr>
          <p:cNvPr id="4" name="Footer Placeholder 3">
            <a:extLst>
              <a:ext uri="{FF2B5EF4-FFF2-40B4-BE49-F238E27FC236}">
                <a16:creationId xmlns:a16="http://schemas.microsoft.com/office/drawing/2014/main" id="{33B6ACB8-A88B-42B9-AD7C-29C5D5B4CC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79B1E4-A8D6-4929-83A7-D6EB8BC51181}"/>
              </a:ext>
            </a:extLst>
          </p:cNvPr>
          <p:cNvSpPr>
            <a:spLocks noGrp="1"/>
          </p:cNvSpPr>
          <p:nvPr>
            <p:ph type="sldNum" sz="quarter" idx="12"/>
          </p:nvPr>
        </p:nvSpPr>
        <p:spPr/>
        <p:txBody>
          <a:bodyPr/>
          <a:lstStyle/>
          <a:p>
            <a:fld id="{BF18E8F2-CA20-4A79-8DF0-726E71D04003}" type="slidenum">
              <a:rPr lang="en-US" smtClean="0"/>
              <a:t>‹#›</a:t>
            </a:fld>
            <a:endParaRPr lang="en-US"/>
          </a:p>
        </p:txBody>
      </p:sp>
    </p:spTree>
    <p:extLst>
      <p:ext uri="{BB962C8B-B14F-4D97-AF65-F5344CB8AC3E}">
        <p14:creationId xmlns:p14="http://schemas.microsoft.com/office/powerpoint/2010/main" val="1004184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67335B-A5D5-46FF-8163-7783EED7E3C1}"/>
              </a:ext>
            </a:extLst>
          </p:cNvPr>
          <p:cNvSpPr>
            <a:spLocks noGrp="1"/>
          </p:cNvSpPr>
          <p:nvPr>
            <p:ph type="dt" sz="half" idx="10"/>
          </p:nvPr>
        </p:nvSpPr>
        <p:spPr/>
        <p:txBody>
          <a:bodyPr/>
          <a:lstStyle/>
          <a:p>
            <a:fld id="{932B7306-DB34-46D3-964D-B08B6DA0A9E6}" type="datetimeFigureOut">
              <a:rPr lang="en-US" smtClean="0"/>
              <a:t>1/11/2025</a:t>
            </a:fld>
            <a:endParaRPr lang="en-US"/>
          </a:p>
        </p:txBody>
      </p:sp>
      <p:sp>
        <p:nvSpPr>
          <p:cNvPr id="3" name="Footer Placeholder 2">
            <a:extLst>
              <a:ext uri="{FF2B5EF4-FFF2-40B4-BE49-F238E27FC236}">
                <a16:creationId xmlns:a16="http://schemas.microsoft.com/office/drawing/2014/main" id="{B483D5D1-FA10-4141-8F4C-C436C700E8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E64947-E6AD-4B54-A8CB-1F92AE426A91}"/>
              </a:ext>
            </a:extLst>
          </p:cNvPr>
          <p:cNvSpPr>
            <a:spLocks noGrp="1"/>
          </p:cNvSpPr>
          <p:nvPr>
            <p:ph type="sldNum" sz="quarter" idx="12"/>
          </p:nvPr>
        </p:nvSpPr>
        <p:spPr/>
        <p:txBody>
          <a:bodyPr/>
          <a:lstStyle/>
          <a:p>
            <a:fld id="{BF18E8F2-CA20-4A79-8DF0-726E71D04003}" type="slidenum">
              <a:rPr lang="en-US" smtClean="0"/>
              <a:t>‹#›</a:t>
            </a:fld>
            <a:endParaRPr lang="en-US"/>
          </a:p>
        </p:txBody>
      </p:sp>
    </p:spTree>
    <p:extLst>
      <p:ext uri="{BB962C8B-B14F-4D97-AF65-F5344CB8AC3E}">
        <p14:creationId xmlns:p14="http://schemas.microsoft.com/office/powerpoint/2010/main" val="497360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3D9D0-3B9F-4F2C-970F-38255D0F80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740370-A7A0-4A4C-AD22-D8AF0AF2C4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521D8B-C1C9-4264-9F9C-8FF59C1B25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03A4E2-D247-491D-864E-77335B585840}"/>
              </a:ext>
            </a:extLst>
          </p:cNvPr>
          <p:cNvSpPr>
            <a:spLocks noGrp="1"/>
          </p:cNvSpPr>
          <p:nvPr>
            <p:ph type="dt" sz="half" idx="10"/>
          </p:nvPr>
        </p:nvSpPr>
        <p:spPr/>
        <p:txBody>
          <a:bodyPr/>
          <a:lstStyle/>
          <a:p>
            <a:fld id="{932B7306-DB34-46D3-964D-B08B6DA0A9E6}" type="datetimeFigureOut">
              <a:rPr lang="en-US" smtClean="0"/>
              <a:t>1/11/2025</a:t>
            </a:fld>
            <a:endParaRPr lang="en-US"/>
          </a:p>
        </p:txBody>
      </p:sp>
      <p:sp>
        <p:nvSpPr>
          <p:cNvPr id="6" name="Footer Placeholder 5">
            <a:extLst>
              <a:ext uri="{FF2B5EF4-FFF2-40B4-BE49-F238E27FC236}">
                <a16:creationId xmlns:a16="http://schemas.microsoft.com/office/drawing/2014/main" id="{A716CD58-A6D9-458A-A647-2DCF045C2E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4B9A7D-3E88-4037-85B7-40647F0783D2}"/>
              </a:ext>
            </a:extLst>
          </p:cNvPr>
          <p:cNvSpPr>
            <a:spLocks noGrp="1"/>
          </p:cNvSpPr>
          <p:nvPr>
            <p:ph type="sldNum" sz="quarter" idx="12"/>
          </p:nvPr>
        </p:nvSpPr>
        <p:spPr/>
        <p:txBody>
          <a:bodyPr/>
          <a:lstStyle/>
          <a:p>
            <a:fld id="{BF18E8F2-CA20-4A79-8DF0-726E71D04003}" type="slidenum">
              <a:rPr lang="en-US" smtClean="0"/>
              <a:t>‹#›</a:t>
            </a:fld>
            <a:endParaRPr lang="en-US"/>
          </a:p>
        </p:txBody>
      </p:sp>
    </p:spTree>
    <p:extLst>
      <p:ext uri="{BB962C8B-B14F-4D97-AF65-F5344CB8AC3E}">
        <p14:creationId xmlns:p14="http://schemas.microsoft.com/office/powerpoint/2010/main" val="3970414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5EAAE-EB8F-4659-9FF5-528A5E3DDA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141301-549D-427F-A7B0-6A8D4DDC0E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31EC24-3016-43D3-ACB0-41AB2BAA28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3F6E456-10A6-41AF-9295-8D786BB5A32B}"/>
              </a:ext>
            </a:extLst>
          </p:cNvPr>
          <p:cNvSpPr>
            <a:spLocks noGrp="1"/>
          </p:cNvSpPr>
          <p:nvPr>
            <p:ph type="dt" sz="half" idx="10"/>
          </p:nvPr>
        </p:nvSpPr>
        <p:spPr/>
        <p:txBody>
          <a:bodyPr/>
          <a:lstStyle/>
          <a:p>
            <a:fld id="{932B7306-DB34-46D3-964D-B08B6DA0A9E6}" type="datetimeFigureOut">
              <a:rPr lang="en-US" smtClean="0"/>
              <a:t>1/11/2025</a:t>
            </a:fld>
            <a:endParaRPr lang="en-US"/>
          </a:p>
        </p:txBody>
      </p:sp>
      <p:sp>
        <p:nvSpPr>
          <p:cNvPr id="6" name="Footer Placeholder 5">
            <a:extLst>
              <a:ext uri="{FF2B5EF4-FFF2-40B4-BE49-F238E27FC236}">
                <a16:creationId xmlns:a16="http://schemas.microsoft.com/office/drawing/2014/main" id="{DA5162B4-7404-466E-B6F9-E2AF70F97F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467ABE-7C22-476C-BB07-C7E7BAFECEF8}"/>
              </a:ext>
            </a:extLst>
          </p:cNvPr>
          <p:cNvSpPr>
            <a:spLocks noGrp="1"/>
          </p:cNvSpPr>
          <p:nvPr>
            <p:ph type="sldNum" sz="quarter" idx="12"/>
          </p:nvPr>
        </p:nvSpPr>
        <p:spPr/>
        <p:txBody>
          <a:bodyPr/>
          <a:lstStyle/>
          <a:p>
            <a:fld id="{BF18E8F2-CA20-4A79-8DF0-726E71D04003}" type="slidenum">
              <a:rPr lang="en-US" smtClean="0"/>
              <a:t>‹#›</a:t>
            </a:fld>
            <a:endParaRPr lang="en-US"/>
          </a:p>
        </p:txBody>
      </p:sp>
    </p:spTree>
    <p:extLst>
      <p:ext uri="{BB962C8B-B14F-4D97-AF65-F5344CB8AC3E}">
        <p14:creationId xmlns:p14="http://schemas.microsoft.com/office/powerpoint/2010/main" val="639124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282DE5-8685-41B3-9D57-A2FFE470F1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443BE4-5AD5-474B-BD35-2ECC175202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F275A1-BC5B-4F67-BD1D-F415F0788C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2B7306-DB34-46D3-964D-B08B6DA0A9E6}" type="datetimeFigureOut">
              <a:rPr lang="en-US" smtClean="0"/>
              <a:t>1/11/2025</a:t>
            </a:fld>
            <a:endParaRPr lang="en-US"/>
          </a:p>
        </p:txBody>
      </p:sp>
      <p:sp>
        <p:nvSpPr>
          <p:cNvPr id="5" name="Footer Placeholder 4">
            <a:extLst>
              <a:ext uri="{FF2B5EF4-FFF2-40B4-BE49-F238E27FC236}">
                <a16:creationId xmlns:a16="http://schemas.microsoft.com/office/drawing/2014/main" id="{B531E264-C0ED-46F0-8A3C-A84141095E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080BCD-1F85-4714-837B-1847C50241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18E8F2-CA20-4A79-8DF0-726E71D04003}" type="slidenum">
              <a:rPr lang="en-US" smtClean="0"/>
              <a:t>‹#›</a:t>
            </a:fld>
            <a:endParaRPr lang="en-US"/>
          </a:p>
        </p:txBody>
      </p:sp>
    </p:spTree>
    <p:extLst>
      <p:ext uri="{BB962C8B-B14F-4D97-AF65-F5344CB8AC3E}">
        <p14:creationId xmlns:p14="http://schemas.microsoft.com/office/powerpoint/2010/main" val="25363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113383-EE07-4969-9B07-761D27C57D14}" type="datetimeFigureOut">
              <a:rPr lang="en-US" smtClean="0"/>
              <a:t>1/11/2025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422C54-87D3-4C96-99E4-6E65A620FFA8}" type="slidenum">
              <a:rPr lang="en-US" smtClean="0"/>
              <a:t>‹#›</a:t>
            </a:fld>
            <a:endParaRPr lang="en-US"/>
          </a:p>
        </p:txBody>
      </p:sp>
    </p:spTree>
    <p:extLst>
      <p:ext uri="{BB962C8B-B14F-4D97-AF65-F5344CB8AC3E}">
        <p14:creationId xmlns:p14="http://schemas.microsoft.com/office/powerpoint/2010/main" val="74675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webp"/><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D666134-BFD9-4C21-8E13-FA1EE8E8BA03}"/>
              </a:ext>
            </a:extLst>
          </p:cNvPr>
          <p:cNvSpPr/>
          <p:nvPr/>
        </p:nvSpPr>
        <p:spPr>
          <a:xfrm>
            <a:off x="0" y="0"/>
            <a:ext cx="12191999" cy="6858000"/>
          </a:xfrm>
          <a:custGeom>
            <a:avLst/>
            <a:gdLst>
              <a:gd name="connsiteX0" fmla="*/ 0 w 12191999"/>
              <a:gd name="connsiteY0" fmla="*/ 0 h 6858000"/>
              <a:gd name="connsiteX1" fmla="*/ 3419474 w 12191999"/>
              <a:gd name="connsiteY1" fmla="*/ 0 h 6858000"/>
              <a:gd name="connsiteX2" fmla="*/ 12191999 w 12191999"/>
              <a:gd name="connsiteY2" fmla="*/ 6858000 h 6858000"/>
              <a:gd name="connsiteX3" fmla="*/ 3419474 w 12191999"/>
              <a:gd name="connsiteY3" fmla="*/ 6858000 h 6858000"/>
              <a:gd name="connsiteX4" fmla="*/ 0 w 12191999"/>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1999" h="6858000">
                <a:moveTo>
                  <a:pt x="0" y="0"/>
                </a:moveTo>
                <a:lnTo>
                  <a:pt x="3419474" y="0"/>
                </a:lnTo>
                <a:lnTo>
                  <a:pt x="12191999" y="6858000"/>
                </a:lnTo>
                <a:lnTo>
                  <a:pt x="3419474" y="6858000"/>
                </a:lnTo>
                <a:lnTo>
                  <a:pt x="0" y="685800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01A258AA-24E8-4904-8296-4572945227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463967"/>
            <a:ext cx="9448800" cy="5930066"/>
          </a:xfrm>
          <a:prstGeom prst="rect">
            <a:avLst/>
          </a:prstGeom>
        </p:spPr>
      </p:pic>
      <p:sp>
        <p:nvSpPr>
          <p:cNvPr id="11" name="Rectangle 10">
            <a:extLst>
              <a:ext uri="{FF2B5EF4-FFF2-40B4-BE49-F238E27FC236}">
                <a16:creationId xmlns:a16="http://schemas.microsoft.com/office/drawing/2014/main" id="{C5F19A62-4292-4010-A11F-1FBE6C697965}"/>
              </a:ext>
            </a:extLst>
          </p:cNvPr>
          <p:cNvSpPr/>
          <p:nvPr/>
        </p:nvSpPr>
        <p:spPr>
          <a:xfrm>
            <a:off x="1285266" y="355601"/>
            <a:ext cx="9621468" cy="61468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37">
            <a:extLst>
              <a:ext uri="{FF2B5EF4-FFF2-40B4-BE49-F238E27FC236}">
                <a16:creationId xmlns:a16="http://schemas.microsoft.com/office/drawing/2014/main" id="{19283DBD-3AE7-4370-BF56-93DDA65029F4}"/>
              </a:ext>
            </a:extLst>
          </p:cNvPr>
          <p:cNvSpPr txBox="1">
            <a:spLocks/>
          </p:cNvSpPr>
          <p:nvPr/>
        </p:nvSpPr>
        <p:spPr>
          <a:xfrm>
            <a:off x="2527299" y="3031021"/>
            <a:ext cx="6769101" cy="1384995"/>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000" b="1" dirty="0">
                <a:solidFill>
                  <a:schemeClr val="accent4">
                    <a:lumMod val="20000"/>
                    <a:lumOff val="80000"/>
                  </a:schemeClr>
                </a:solidFill>
                <a:latin typeface="Century Gothic" panose="020B0502020202020204" pitchFamily="34" charset="0"/>
                <a:cs typeface="Segoe UI" panose="020B0502040204020203" pitchFamily="34" charset="0"/>
              </a:rPr>
              <a:t>MEDICAL OFFICE MNAGEMENT</a:t>
            </a:r>
          </a:p>
        </p:txBody>
      </p:sp>
      <p:sp>
        <p:nvSpPr>
          <p:cNvPr id="2" name="TextBox 1">
            <a:extLst>
              <a:ext uri="{FF2B5EF4-FFF2-40B4-BE49-F238E27FC236}">
                <a16:creationId xmlns:a16="http://schemas.microsoft.com/office/drawing/2014/main" id="{F69E87C9-B5BC-35C3-2206-C5FCA0316097}"/>
              </a:ext>
            </a:extLst>
          </p:cNvPr>
          <p:cNvSpPr txBox="1"/>
          <p:nvPr/>
        </p:nvSpPr>
        <p:spPr>
          <a:xfrm>
            <a:off x="7259356" y="5797876"/>
            <a:ext cx="5754927" cy="646331"/>
          </a:xfrm>
          <a:prstGeom prst="rect">
            <a:avLst/>
          </a:prstGeom>
          <a:noFill/>
          <a:ln>
            <a:noFill/>
          </a:ln>
        </p:spPr>
        <p:txBody>
          <a:bodyPr wrap="square" lIns="0" tIns="0" rIns="0" bIns="0" rtlCol="0" anchor="t">
            <a:spAutoFit/>
          </a:bodyPr>
          <a:lstStyle/>
          <a:p>
            <a:pPr algn="ctr">
              <a:buClr>
                <a:schemeClr val="accent1"/>
              </a:buClr>
            </a:pPr>
            <a:r>
              <a:rPr lang="en-US" sz="1400" b="1" dirty="0">
                <a:solidFill>
                  <a:schemeClr val="accent4">
                    <a:lumMod val="20000"/>
                    <a:lumOff val="80000"/>
                  </a:schemeClr>
                </a:solidFill>
              </a:rPr>
              <a:t>AMERYAHIA </a:t>
            </a:r>
            <a:r>
              <a:rPr lang="en-US" sz="1400" b="1" dirty="0" err="1">
                <a:solidFill>
                  <a:schemeClr val="accent4">
                    <a:lumMod val="20000"/>
                    <a:lumOff val="80000"/>
                  </a:schemeClr>
                </a:solidFill>
              </a:rPr>
              <a:t>Mélissa</a:t>
            </a:r>
            <a:endParaRPr lang="en-US" sz="1400" b="1" dirty="0">
              <a:solidFill>
                <a:schemeClr val="accent4">
                  <a:lumMod val="20000"/>
                  <a:lumOff val="80000"/>
                </a:schemeClr>
              </a:solidFill>
            </a:endParaRPr>
          </a:p>
          <a:p>
            <a:pPr algn="ctr">
              <a:buClr>
                <a:schemeClr val="accent1"/>
              </a:buClr>
            </a:pPr>
            <a:r>
              <a:rPr lang="en-US" sz="1400" b="1" dirty="0">
                <a:solidFill>
                  <a:schemeClr val="accent4">
                    <a:lumMod val="20000"/>
                    <a:lumOff val="80000"/>
                  </a:schemeClr>
                </a:solidFill>
              </a:rPr>
              <a:t>Hamdi </a:t>
            </a:r>
            <a:r>
              <a:rPr lang="en-US" sz="1400" b="1" dirty="0" err="1">
                <a:solidFill>
                  <a:schemeClr val="accent4">
                    <a:lumMod val="20000"/>
                    <a:lumOff val="80000"/>
                  </a:schemeClr>
                </a:solidFill>
              </a:rPr>
              <a:t>sarah</a:t>
            </a:r>
            <a:endParaRPr lang="en-US" sz="1400" b="1" dirty="0">
              <a:solidFill>
                <a:schemeClr val="accent4">
                  <a:lumMod val="20000"/>
                  <a:lumOff val="80000"/>
                </a:schemeClr>
              </a:solidFill>
            </a:endParaRPr>
          </a:p>
          <a:p>
            <a:pPr algn="ctr">
              <a:buClr>
                <a:schemeClr val="accent1"/>
              </a:buClr>
            </a:pPr>
            <a:r>
              <a:rPr lang="en-US" sz="1400" b="1" dirty="0" err="1">
                <a:solidFill>
                  <a:schemeClr val="accent4">
                    <a:lumMod val="20000"/>
                    <a:lumOff val="80000"/>
                  </a:schemeClr>
                </a:solidFill>
              </a:rPr>
              <a:t>secB</a:t>
            </a:r>
            <a:endParaRPr lang="en-US" sz="1400" b="1" dirty="0">
              <a:solidFill>
                <a:schemeClr val="accent4">
                  <a:lumMod val="20000"/>
                  <a:lumOff val="80000"/>
                </a:schemeClr>
              </a:solidFill>
            </a:endParaRPr>
          </a:p>
        </p:txBody>
      </p:sp>
    </p:spTree>
    <p:extLst>
      <p:ext uri="{BB962C8B-B14F-4D97-AF65-F5344CB8AC3E}">
        <p14:creationId xmlns:p14="http://schemas.microsoft.com/office/powerpoint/2010/main" val="262124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1A258AA-24E8-4904-8296-4572945227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463967"/>
            <a:ext cx="9448800" cy="5930066"/>
          </a:xfrm>
          <a:prstGeom prst="rect">
            <a:avLst/>
          </a:prstGeom>
        </p:spPr>
      </p:pic>
      <p:sp>
        <p:nvSpPr>
          <p:cNvPr id="11" name="Rectangle 10">
            <a:extLst>
              <a:ext uri="{FF2B5EF4-FFF2-40B4-BE49-F238E27FC236}">
                <a16:creationId xmlns:a16="http://schemas.microsoft.com/office/drawing/2014/main" id="{C5F19A62-4292-4010-A11F-1FBE6C697965}"/>
              </a:ext>
            </a:extLst>
          </p:cNvPr>
          <p:cNvSpPr/>
          <p:nvPr/>
        </p:nvSpPr>
        <p:spPr>
          <a:xfrm>
            <a:off x="1" y="2152650"/>
            <a:ext cx="12191998" cy="25527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37">
            <a:extLst>
              <a:ext uri="{FF2B5EF4-FFF2-40B4-BE49-F238E27FC236}">
                <a16:creationId xmlns:a16="http://schemas.microsoft.com/office/drawing/2014/main" id="{19283DBD-3AE7-4370-BF56-93DDA65029F4}"/>
              </a:ext>
            </a:extLst>
          </p:cNvPr>
          <p:cNvSpPr txBox="1">
            <a:spLocks/>
          </p:cNvSpPr>
          <p:nvPr/>
        </p:nvSpPr>
        <p:spPr>
          <a:xfrm>
            <a:off x="1619251" y="2930402"/>
            <a:ext cx="8953500" cy="99719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solidFill>
                  <a:schemeClr val="accent1"/>
                </a:solidFill>
                <a:latin typeface="Century Gothic" panose="020B0502020202020204" pitchFamily="34" charset="0"/>
                <a:cs typeface="Segoe UI" panose="020B0502040204020203" pitchFamily="34" charset="0"/>
              </a:rPr>
              <a:t>- THANK YOU -</a:t>
            </a:r>
          </a:p>
        </p:txBody>
      </p:sp>
    </p:spTree>
    <p:extLst>
      <p:ext uri="{BB962C8B-B14F-4D97-AF65-F5344CB8AC3E}">
        <p14:creationId xmlns:p14="http://schemas.microsoft.com/office/powerpoint/2010/main" val="2399906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14A87C3-3EFB-4722-BF0D-17138DEB6B2B}"/>
              </a:ext>
            </a:extLst>
          </p:cNvPr>
          <p:cNvGrpSpPr/>
          <p:nvPr/>
        </p:nvGrpSpPr>
        <p:grpSpPr>
          <a:xfrm>
            <a:off x="0" y="4954136"/>
            <a:ext cx="12192000" cy="1909138"/>
            <a:chOff x="0" y="4948862"/>
            <a:chExt cx="12192000" cy="1909138"/>
          </a:xfrm>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4" name="Group 43">
            <a:extLst>
              <a:ext uri="{FF2B5EF4-FFF2-40B4-BE49-F238E27FC236}">
                <a16:creationId xmlns:a16="http://schemas.microsoft.com/office/drawing/2014/main" id="{96681360-99F0-411F-872E-D08276548030}"/>
              </a:ext>
            </a:extLst>
          </p:cNvPr>
          <p:cNvGrpSpPr/>
          <p:nvPr/>
        </p:nvGrpSpPr>
        <p:grpSpPr>
          <a:xfrm>
            <a:off x="442576" y="640303"/>
            <a:ext cx="11603797" cy="2527122"/>
            <a:chOff x="110393" y="207776"/>
            <a:chExt cx="11603797" cy="2527122"/>
          </a:xfrm>
        </p:grpSpPr>
        <p:sp>
          <p:nvSpPr>
            <p:cNvPr id="4" name="Rectangle 3">
              <a:extLst>
                <a:ext uri="{FF2B5EF4-FFF2-40B4-BE49-F238E27FC236}">
                  <a16:creationId xmlns:a16="http://schemas.microsoft.com/office/drawing/2014/main" id="{673714BC-1D6D-47E8-BDBC-A4EE1D7C9B24}"/>
                </a:ext>
              </a:extLst>
            </p:cNvPr>
            <p:cNvSpPr/>
            <p:nvPr/>
          </p:nvSpPr>
          <p:spPr>
            <a:xfrm>
              <a:off x="110393" y="207776"/>
              <a:ext cx="3823432" cy="492443"/>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3200" b="1" i="0" u="none" strike="noStrike" kern="1200" cap="none" spc="0" normalizeH="0" baseline="0" noProof="0" dirty="0">
                  <a:ln>
                    <a:noFill/>
                  </a:ln>
                  <a:solidFill>
                    <a:srgbClr val="083D65"/>
                  </a:solidFill>
                  <a:effectLst/>
                  <a:uLnTx/>
                  <a:uFillTx/>
                  <a:latin typeface="Segoe UI" panose="020B0502040204020203" pitchFamily="34" charset="0"/>
                  <a:ea typeface="Open Sans" panose="020B0606030504020204" pitchFamily="34" charset="0"/>
                  <a:cs typeface="Segoe UI" panose="020B0502040204020203" pitchFamily="34" charset="0"/>
                </a:rPr>
                <a:t>OVERVIEW</a:t>
              </a:r>
              <a:endParaRPr kumimoji="0" lang="en-US" sz="3200" b="1" i="0" u="none" strike="noStrike" kern="1200" cap="none" spc="0" normalizeH="0" baseline="0" noProof="0" dirty="0">
                <a:ln>
                  <a:noFill/>
                </a:ln>
                <a:solidFill>
                  <a:srgbClr val="083D65"/>
                </a:solidFill>
                <a:effectLst/>
                <a:uLnTx/>
                <a:uFillTx/>
                <a:latin typeface="Segoe UI" panose="020B0502040204020203" pitchFamily="34" charset="0"/>
                <a:ea typeface="Open Sans" panose="020B0606030504020204" pitchFamily="34" charset="0"/>
                <a:cs typeface="Segoe UI" panose="020B0502040204020203" pitchFamily="34" charset="0"/>
              </a:endParaRPr>
            </a:p>
          </p:txBody>
        </p:sp>
        <p:grpSp>
          <p:nvGrpSpPr>
            <p:cNvPr id="33" name="Group 32">
              <a:extLst>
                <a:ext uri="{FF2B5EF4-FFF2-40B4-BE49-F238E27FC236}">
                  <a16:creationId xmlns:a16="http://schemas.microsoft.com/office/drawing/2014/main" id="{31FD8C54-4C3F-44EA-9673-BD480EC120A6}"/>
                </a:ext>
              </a:extLst>
            </p:cNvPr>
            <p:cNvGrpSpPr/>
            <p:nvPr/>
          </p:nvGrpSpPr>
          <p:grpSpPr>
            <a:xfrm>
              <a:off x="110393" y="795906"/>
              <a:ext cx="11603797" cy="1938992"/>
              <a:chOff x="146076" y="635125"/>
              <a:chExt cx="11603797" cy="1938992"/>
            </a:xfrm>
          </p:grpSpPr>
          <p:sp>
            <p:nvSpPr>
              <p:cNvPr id="73" name="TextBox 72">
                <a:extLst>
                  <a:ext uri="{FF2B5EF4-FFF2-40B4-BE49-F238E27FC236}">
                    <a16:creationId xmlns:a16="http://schemas.microsoft.com/office/drawing/2014/main" id="{E1332D08-1F40-4CC7-8BCA-68D3DC5E6DB8}"/>
                  </a:ext>
                </a:extLst>
              </p:cNvPr>
              <p:cNvSpPr txBox="1"/>
              <p:nvPr/>
            </p:nvSpPr>
            <p:spPr>
              <a:xfrm>
                <a:off x="4228444" y="1145143"/>
                <a:ext cx="804754" cy="24622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1600" b="0" i="0" u="none" strike="noStrike" kern="1200" cap="none" spc="0" normalizeH="0" baseline="0" noProof="0" dirty="0">
                    <a:ln>
                      <a:noFill/>
                    </a:ln>
                    <a:solidFill>
                      <a:prstClr val="white"/>
                    </a:solidFill>
                    <a:effectLst/>
                    <a:uLnTx/>
                    <a:uFillTx/>
                    <a:latin typeface="Calibri" panose="020F0502020204030204"/>
                    <a:ea typeface="+mn-ea"/>
                    <a:cs typeface="+mn-cs"/>
                  </a:rPr>
                  <a:t>before</a:t>
                </a:r>
              </a:p>
            </p:txBody>
          </p:sp>
          <p:sp>
            <p:nvSpPr>
              <p:cNvPr id="17" name="Rectangle 16">
                <a:extLst>
                  <a:ext uri="{FF2B5EF4-FFF2-40B4-BE49-F238E27FC236}">
                    <a16:creationId xmlns:a16="http://schemas.microsoft.com/office/drawing/2014/main" id="{FFB2F49C-CAAC-49C0-9DAB-BA185649FBDC}"/>
                  </a:ext>
                </a:extLst>
              </p:cNvPr>
              <p:cNvSpPr/>
              <p:nvPr/>
            </p:nvSpPr>
            <p:spPr>
              <a:xfrm>
                <a:off x="146076" y="635125"/>
                <a:ext cx="11603797" cy="1938992"/>
              </a:xfrm>
              <a:prstGeom prst="rect">
                <a:avLst/>
              </a:prstGeom>
            </p:spPr>
            <p:txBody>
              <a:bodyPr wrap="square" lIns="0" tIns="0" rIns="0" bIns="0">
                <a:spAutoFit/>
              </a:bodyPr>
              <a:lstStyle/>
              <a:p>
                <a:r>
                  <a:rPr lang="en-US" dirty="0">
                    <a:solidFill>
                      <a:srgbClr val="002060"/>
                    </a:solidFill>
                  </a:rPr>
                  <a:t>Our project is a </a:t>
                </a:r>
                <a:r>
                  <a:rPr lang="en-US" b="1" dirty="0">
                    <a:solidFill>
                      <a:srgbClr val="002060"/>
                    </a:solidFill>
                  </a:rPr>
                  <a:t>Medical Appointment Management System</a:t>
                </a:r>
                <a:r>
                  <a:rPr lang="en-US" dirty="0">
                    <a:solidFill>
                      <a:srgbClr val="002060"/>
                    </a:solidFill>
                  </a:rPr>
                  <a:t> designed to modernize and streamline the process of managing appointments in medical practices.</a:t>
                </a:r>
              </a:p>
              <a:p>
                <a:endParaRPr lang="en-US" dirty="0">
                  <a:solidFill>
                    <a:srgbClr val="002060"/>
                  </a:solidFill>
                </a:endParaRPr>
              </a:p>
              <a:p>
                <a:r>
                  <a:rPr lang="en-US" dirty="0">
                    <a:solidFill>
                      <a:srgbClr val="002060"/>
                    </a:solidFill>
                  </a:rPr>
                  <a:t>managing appointments </a:t>
                </a:r>
                <a:r>
                  <a:rPr lang="en-US" b="1" dirty="0">
                    <a:solidFill>
                      <a:srgbClr val="002060"/>
                    </a:solidFill>
                  </a:rPr>
                  <a:t>using paper and pen </a:t>
                </a:r>
                <a:r>
                  <a:rPr lang="en-US" dirty="0">
                    <a:solidFill>
                      <a:srgbClr val="002060"/>
                    </a:solidFill>
                  </a:rPr>
                  <a:t>is an outdated method that leads to inefficiencies and disorganization.</a:t>
                </a:r>
              </a:p>
              <a:p>
                <a:endParaRPr lang="en-US" dirty="0">
                  <a:solidFill>
                    <a:srgbClr val="002060"/>
                  </a:solidFill>
                </a:endParaRPr>
              </a:p>
              <a:p>
                <a:r>
                  <a:rPr lang="en-US" sz="1800" dirty="0">
                    <a:solidFill>
                      <a:srgbClr val="002060"/>
                    </a:solidFill>
                  </a:rPr>
                  <a:t> Similarly, doctors manually writing patient observations can result in time wastage and unorganized records. </a:t>
                </a:r>
                <a:endParaRPr lang="en-US" dirty="0">
                  <a:solidFill>
                    <a:srgbClr val="002060"/>
                  </a:solidFill>
                </a:endParaRPr>
              </a:p>
              <a:p>
                <a:endParaRPr lang="en-US" dirty="0">
                  <a:solidFill>
                    <a:srgbClr val="002060"/>
                  </a:solidFill>
                </a:endParaRPr>
              </a:p>
            </p:txBody>
          </p:sp>
        </p:grpSp>
      </p:grpSp>
      <p:pic>
        <p:nvPicPr>
          <p:cNvPr id="5128" name="Picture 8">
            <a:extLst>
              <a:ext uri="{FF2B5EF4-FFF2-40B4-BE49-F238E27FC236}">
                <a16:creationId xmlns:a16="http://schemas.microsoft.com/office/drawing/2014/main" id="{0B7CED4E-4F28-3853-FD62-4F328A0391F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09" r="-1009" b="5954"/>
          <a:stretch/>
        </p:blipFill>
        <p:spPr bwMode="auto">
          <a:xfrm>
            <a:off x="3407451" y="3098191"/>
            <a:ext cx="4928679" cy="2809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197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46028E-653F-AF55-4DA2-13567F4E706A}"/>
            </a:ext>
          </a:extLst>
        </p:cNvPr>
        <p:cNvGrpSpPr/>
        <p:nvPr/>
      </p:nvGrpSpPr>
      <p:grpSpPr>
        <a:xfrm>
          <a:off x="0" y="0"/>
          <a:ext cx="0" cy="0"/>
          <a:chOff x="0" y="0"/>
          <a:chExt cx="0" cy="0"/>
        </a:xfrm>
      </p:grpSpPr>
      <p:sp>
        <p:nvSpPr>
          <p:cNvPr id="122" name="Rectangle 121">
            <a:extLst>
              <a:ext uri="{FF2B5EF4-FFF2-40B4-BE49-F238E27FC236}">
                <a16:creationId xmlns:a16="http://schemas.microsoft.com/office/drawing/2014/main" id="{784EF214-6C58-9220-C161-FDCF5D9B419A}"/>
              </a:ext>
            </a:extLst>
          </p:cNvPr>
          <p:cNvSpPr/>
          <p:nvPr/>
        </p:nvSpPr>
        <p:spPr>
          <a:xfrm>
            <a:off x="0" y="7440"/>
            <a:ext cx="5638800" cy="1133081"/>
          </a:xfrm>
          <a:prstGeom prst="rect">
            <a:avLst/>
          </a:prstGeom>
          <a:solidFill>
            <a:srgbClr val="DCEC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82572162-D83A-8122-FBE5-B0DE7C6FC842}"/>
              </a:ext>
            </a:extLst>
          </p:cNvPr>
          <p:cNvGrpSpPr/>
          <p:nvPr/>
        </p:nvGrpSpPr>
        <p:grpSpPr>
          <a:xfrm>
            <a:off x="6398106" y="1460658"/>
            <a:ext cx="5542114" cy="6605260"/>
            <a:chOff x="371248" y="2076284"/>
            <a:chExt cx="5790150" cy="1981641"/>
          </a:xfrm>
        </p:grpSpPr>
        <p:cxnSp>
          <p:nvCxnSpPr>
            <p:cNvPr id="3" name="Straight Connector 2">
              <a:extLst>
                <a:ext uri="{FF2B5EF4-FFF2-40B4-BE49-F238E27FC236}">
                  <a16:creationId xmlns:a16="http://schemas.microsoft.com/office/drawing/2014/main" id="{1ED3F463-E921-6BC0-8CA5-7B84611F63C4}"/>
                </a:ext>
              </a:extLst>
            </p:cNvPr>
            <p:cNvCxnSpPr>
              <a:cxnSpLocks/>
            </p:cNvCxnSpPr>
            <p:nvPr/>
          </p:nvCxnSpPr>
          <p:spPr>
            <a:xfrm>
              <a:off x="371248" y="4057925"/>
              <a:ext cx="57901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31C31E0E-0F91-7F6E-BE42-F94A5BE6540A}"/>
                </a:ext>
              </a:extLst>
            </p:cNvPr>
            <p:cNvCxnSpPr>
              <a:cxnSpLocks/>
            </p:cNvCxnSpPr>
            <p:nvPr/>
          </p:nvCxnSpPr>
          <p:spPr>
            <a:xfrm>
              <a:off x="371248" y="2076284"/>
              <a:ext cx="57901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C709C480-7466-B6F9-AF47-1C1E08B731EC}"/>
              </a:ext>
            </a:extLst>
          </p:cNvPr>
          <p:cNvSpPr txBox="1"/>
          <p:nvPr/>
        </p:nvSpPr>
        <p:spPr>
          <a:xfrm>
            <a:off x="135384" y="177632"/>
            <a:ext cx="6094520" cy="646331"/>
          </a:xfrm>
          <a:prstGeom prst="rect">
            <a:avLst/>
          </a:prstGeom>
          <a:noFill/>
        </p:spPr>
        <p:txBody>
          <a:bodyPr wrap="square">
            <a:spAutoFit/>
          </a:bodyPr>
          <a:lstStyle/>
          <a:p>
            <a:r>
              <a:rPr lang="en-US" dirty="0">
                <a:solidFill>
                  <a:srgbClr val="002060"/>
                </a:solidFill>
              </a:rPr>
              <a:t> To address these issues, we developed a </a:t>
            </a:r>
            <a:r>
              <a:rPr lang="en-US" b="1" dirty="0">
                <a:solidFill>
                  <a:srgbClr val="002060"/>
                </a:solidFill>
              </a:rPr>
              <a:t>personalized application</a:t>
            </a:r>
            <a:r>
              <a:rPr lang="en-US" dirty="0">
                <a:solidFill>
                  <a:srgbClr val="002060"/>
                </a:solidFill>
              </a:rPr>
              <a:t> tailored to the needs of each clinic, offering:</a:t>
            </a:r>
            <a:endParaRPr lang="fr-FR" dirty="0"/>
          </a:p>
        </p:txBody>
      </p:sp>
      <p:sp>
        <p:nvSpPr>
          <p:cNvPr id="12" name="TextBox 11">
            <a:extLst>
              <a:ext uri="{FF2B5EF4-FFF2-40B4-BE49-F238E27FC236}">
                <a16:creationId xmlns:a16="http://schemas.microsoft.com/office/drawing/2014/main" id="{29CDE7CB-2235-944C-AFFD-E5DADA0277CB}"/>
              </a:ext>
            </a:extLst>
          </p:cNvPr>
          <p:cNvSpPr txBox="1"/>
          <p:nvPr/>
        </p:nvSpPr>
        <p:spPr>
          <a:xfrm>
            <a:off x="6095998" y="732369"/>
            <a:ext cx="5458863" cy="2031325"/>
          </a:xfrm>
          <a:prstGeom prst="rect">
            <a:avLst/>
          </a:prstGeom>
          <a:noFill/>
        </p:spPr>
        <p:txBody>
          <a:bodyPr wrap="square">
            <a:spAutoFit/>
          </a:bodyPr>
          <a:lstStyle/>
          <a:p>
            <a:pPr marL="285750" indent="-285750">
              <a:buFont typeface="Arial" panose="020B0604020202020204" pitchFamily="34" charset="0"/>
              <a:buChar char="•"/>
            </a:pPr>
            <a:r>
              <a:rPr lang="en-US" b="1" dirty="0">
                <a:solidFill>
                  <a:srgbClr val="002060"/>
                </a:solidFill>
              </a:rPr>
              <a:t>Efficient appointment scheduling</a:t>
            </a:r>
            <a:r>
              <a:rPr lang="en-US" dirty="0">
                <a:solidFill>
                  <a:srgbClr val="002060"/>
                </a:solidFill>
              </a:rPr>
              <a:t> to save time and reduce workload.</a:t>
            </a:r>
          </a:p>
          <a:p>
            <a:endParaRPr lang="en-US" dirty="0">
              <a:solidFill>
                <a:srgbClr val="002060"/>
              </a:solidFill>
            </a:endParaRPr>
          </a:p>
          <a:p>
            <a:pPr marL="285750" indent="-285750">
              <a:buFont typeface="Arial" panose="020B0604020202020204" pitchFamily="34" charset="0"/>
              <a:buChar char="•"/>
            </a:pPr>
            <a:r>
              <a:rPr lang="en-US" b="1" dirty="0">
                <a:solidFill>
                  <a:srgbClr val="002060"/>
                </a:solidFill>
              </a:rPr>
              <a:t>Enhanced organization</a:t>
            </a:r>
            <a:r>
              <a:rPr lang="en-US" dirty="0">
                <a:solidFill>
                  <a:srgbClr val="002060"/>
                </a:solidFill>
              </a:rPr>
              <a:t> of patient files and appointments, making it easier for doctors and nurses to manage their daily tasks effectively.</a:t>
            </a:r>
            <a:endParaRPr lang="fr-FR" dirty="0">
              <a:solidFill>
                <a:srgbClr val="002060"/>
              </a:solidFill>
            </a:endParaRPr>
          </a:p>
          <a:p>
            <a:pPr marL="285750" indent="-285750" algn="ctr">
              <a:buFont typeface="Arial" panose="020B0604020202020204" pitchFamily="34" charset="0"/>
              <a:buChar char="•"/>
            </a:pPr>
            <a:endParaRPr lang="fr-FR" dirty="0"/>
          </a:p>
        </p:txBody>
      </p:sp>
      <p:pic>
        <p:nvPicPr>
          <p:cNvPr id="13" name="Picture 12">
            <a:extLst>
              <a:ext uri="{FF2B5EF4-FFF2-40B4-BE49-F238E27FC236}">
                <a16:creationId xmlns:a16="http://schemas.microsoft.com/office/drawing/2014/main" id="{4E43F36B-4A67-9220-E580-47359AC69984}"/>
              </a:ext>
            </a:extLst>
          </p:cNvPr>
          <p:cNvPicPr>
            <a:picLocks noChangeAspect="1"/>
          </p:cNvPicPr>
          <p:nvPr/>
        </p:nvPicPr>
        <p:blipFill>
          <a:blip r:embed="rId2">
            <a:extLst>
              <a:ext uri="{28A0092B-C50C-407E-A947-70E740481C1C}">
                <a14:useLocalDpi xmlns:a14="http://schemas.microsoft.com/office/drawing/2010/main" val="0"/>
              </a:ext>
            </a:extLst>
          </a:blip>
          <a:srcRect b="5308"/>
          <a:stretch/>
        </p:blipFill>
        <p:spPr>
          <a:xfrm>
            <a:off x="6767029" y="2768710"/>
            <a:ext cx="4116803" cy="2362583"/>
          </a:xfrm>
          <a:prstGeom prst="rect">
            <a:avLst/>
          </a:prstGeom>
        </p:spPr>
      </p:pic>
      <p:sp>
        <p:nvSpPr>
          <p:cNvPr id="14" name="TextBox 13">
            <a:extLst>
              <a:ext uri="{FF2B5EF4-FFF2-40B4-BE49-F238E27FC236}">
                <a16:creationId xmlns:a16="http://schemas.microsoft.com/office/drawing/2014/main" id="{0EA99655-8384-0FD5-41D1-F1DF5F4FF4CA}"/>
              </a:ext>
            </a:extLst>
          </p:cNvPr>
          <p:cNvSpPr txBox="1"/>
          <p:nvPr/>
        </p:nvSpPr>
        <p:spPr>
          <a:xfrm>
            <a:off x="135384" y="1639410"/>
            <a:ext cx="5124822" cy="1200329"/>
          </a:xfrm>
          <a:prstGeom prst="rect">
            <a:avLst/>
          </a:prstGeom>
          <a:noFill/>
        </p:spPr>
        <p:txBody>
          <a:bodyPr wrap="square">
            <a:spAutoFit/>
          </a:bodyPr>
          <a:lstStyle/>
          <a:p>
            <a:pPr marL="285750" indent="-285750">
              <a:buFont typeface="Arial" panose="020B0604020202020204" pitchFamily="34" charset="0"/>
              <a:buChar char="•"/>
            </a:pPr>
            <a:r>
              <a:rPr lang="en-US" b="1" dirty="0">
                <a:solidFill>
                  <a:srgbClr val="002060"/>
                </a:solidFill>
              </a:rPr>
              <a:t>Automated patient notifications</a:t>
            </a:r>
            <a:r>
              <a:rPr lang="en-US" dirty="0">
                <a:solidFill>
                  <a:srgbClr val="002060"/>
                </a:solidFill>
              </a:rPr>
              <a:t> via SMS, sent one day before the appointment, which helps decrease the number of patients waiting in the clinic, unlike other traditional methods.</a:t>
            </a:r>
            <a:endParaRPr lang="fr-FR" dirty="0">
              <a:solidFill>
                <a:srgbClr val="002060"/>
              </a:solidFill>
            </a:endParaRPr>
          </a:p>
        </p:txBody>
      </p:sp>
      <p:pic>
        <p:nvPicPr>
          <p:cNvPr id="15" name="Picture 6">
            <a:extLst>
              <a:ext uri="{FF2B5EF4-FFF2-40B4-BE49-F238E27FC236}">
                <a16:creationId xmlns:a16="http://schemas.microsoft.com/office/drawing/2014/main" id="{68C5AC00-2452-5D11-65DE-23D29F2547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918" y="3097890"/>
            <a:ext cx="5160963" cy="184074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0375862D-3AE0-F05D-6CA1-E6036AFF58CD}"/>
              </a:ext>
            </a:extLst>
          </p:cNvPr>
          <p:cNvSpPr txBox="1"/>
          <p:nvPr/>
        </p:nvSpPr>
        <p:spPr>
          <a:xfrm>
            <a:off x="858173" y="5519415"/>
            <a:ext cx="10475649" cy="923330"/>
          </a:xfrm>
          <a:prstGeom prst="rect">
            <a:avLst/>
          </a:prstGeom>
          <a:noFill/>
        </p:spPr>
        <p:txBody>
          <a:bodyPr wrap="square">
            <a:spAutoFit/>
          </a:bodyPr>
          <a:lstStyle/>
          <a:p>
            <a:pPr algn="ctr"/>
            <a:r>
              <a:rPr lang="en-US" dirty="0">
                <a:solidFill>
                  <a:srgbClr val="002060"/>
                </a:solidFill>
              </a:rPr>
              <a:t>This system is designed to </a:t>
            </a:r>
            <a:r>
              <a:rPr lang="en-US" b="1" dirty="0">
                <a:solidFill>
                  <a:srgbClr val="002060"/>
                </a:solidFill>
              </a:rPr>
              <a:t>facilitate</a:t>
            </a:r>
            <a:r>
              <a:rPr lang="en-US" dirty="0">
                <a:solidFill>
                  <a:srgbClr val="002060"/>
                </a:solidFill>
              </a:rPr>
              <a:t> the management of appointments and improve the overall workflow, ensuring a better experience for both patients and staff.</a:t>
            </a:r>
          </a:p>
          <a:p>
            <a:pPr marL="285750" indent="-285750">
              <a:buFont typeface="Arial" panose="020B0604020202020204" pitchFamily="34" charset="0"/>
              <a:buChar char="•"/>
            </a:pPr>
            <a:endParaRPr lang="fr-FR" dirty="0">
              <a:solidFill>
                <a:srgbClr val="002060"/>
              </a:solidFill>
            </a:endParaRPr>
          </a:p>
        </p:txBody>
      </p:sp>
    </p:spTree>
    <p:extLst>
      <p:ext uri="{BB962C8B-B14F-4D97-AF65-F5344CB8AC3E}">
        <p14:creationId xmlns:p14="http://schemas.microsoft.com/office/powerpoint/2010/main" val="467253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A159F9A-6750-43DC-9701-4E29498830D3}"/>
              </a:ext>
            </a:extLst>
          </p:cNvPr>
          <p:cNvSpPr/>
          <p:nvPr/>
        </p:nvSpPr>
        <p:spPr>
          <a:xfrm>
            <a:off x="4034829" y="1396891"/>
            <a:ext cx="7537450" cy="5142021"/>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2A6E1DF-7F08-4404-9405-32DC424B1E06}"/>
              </a:ext>
            </a:extLst>
          </p:cNvPr>
          <p:cNvSpPr/>
          <p:nvPr/>
        </p:nvSpPr>
        <p:spPr>
          <a:xfrm>
            <a:off x="12052300" y="0"/>
            <a:ext cx="1397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817EBE1E-E045-494E-B0CC-DB5075AC467C}"/>
              </a:ext>
            </a:extLst>
          </p:cNvPr>
          <p:cNvSpPr>
            <a:spLocks noGrp="1"/>
          </p:cNvSpPr>
          <p:nvPr>
            <p:ph type="sldNum" sz="quarter" idx="12"/>
          </p:nvPr>
        </p:nvSpPr>
        <p:spPr>
          <a:xfrm>
            <a:off x="8610600" y="6356349"/>
            <a:ext cx="2743200" cy="365125"/>
          </a:xfrm>
        </p:spPr>
        <p:txBody>
          <a:bodyPr/>
          <a:lstStyle/>
          <a:p>
            <a:fld id="{BF18E8F2-CA20-4A79-8DF0-726E71D04003}" type="slidenum">
              <a:rPr lang="en-US" smtClean="0"/>
              <a:t>4</a:t>
            </a:fld>
            <a:endParaRPr lang="en-US"/>
          </a:p>
        </p:txBody>
      </p:sp>
      <p:sp>
        <p:nvSpPr>
          <p:cNvPr id="19" name="TextBox 18">
            <a:extLst>
              <a:ext uri="{FF2B5EF4-FFF2-40B4-BE49-F238E27FC236}">
                <a16:creationId xmlns:a16="http://schemas.microsoft.com/office/drawing/2014/main" id="{FB752F70-A91A-4E1D-A4FC-12D83440F787}"/>
              </a:ext>
            </a:extLst>
          </p:cNvPr>
          <p:cNvSpPr txBox="1"/>
          <p:nvPr/>
        </p:nvSpPr>
        <p:spPr>
          <a:xfrm>
            <a:off x="5482350" y="1568296"/>
            <a:ext cx="5508307" cy="4616648"/>
          </a:xfrm>
          <a:prstGeom prst="rect">
            <a:avLst/>
          </a:prstGeom>
          <a:noFill/>
          <a:ln>
            <a:noFill/>
          </a:ln>
        </p:spPr>
        <p:txBody>
          <a:bodyPr wrap="square" lIns="0" tIns="0" rIns="0" bIns="0" rtlCol="0" anchor="t">
            <a:spAutoFit/>
          </a:bodyPr>
          <a:lstStyle/>
          <a:p>
            <a:r>
              <a:rPr lang="en-US" sz="2000" dirty="0">
                <a:solidFill>
                  <a:srgbClr val="002060"/>
                </a:solidFill>
              </a:rPr>
              <a:t>In today's healthcare environment, efficient management of patient information and appointment scheduling is crucial for providing high-quality care. Our </a:t>
            </a:r>
            <a:r>
              <a:rPr lang="en-US" sz="2000" b="1" dirty="0">
                <a:solidFill>
                  <a:srgbClr val="002060"/>
                </a:solidFill>
              </a:rPr>
              <a:t>Medical Office Management System</a:t>
            </a:r>
            <a:r>
              <a:rPr lang="en-US" sz="2000" dirty="0">
                <a:solidFill>
                  <a:srgbClr val="002060"/>
                </a:solidFill>
              </a:rPr>
              <a:t> aims to streamline these processes by offering tailored functionalities for nurses and doctors. This system ensures seamless coordination between staff, enhances patient data accuracy, and improves overall workflow within the clinic.</a:t>
            </a:r>
          </a:p>
          <a:p>
            <a:r>
              <a:rPr lang="en-US" sz="2000" dirty="0">
                <a:solidFill>
                  <a:srgbClr val="002060"/>
                </a:solidFill>
              </a:rPr>
              <a:t>With distinct roles for nurses and doctors, the system allows for secure login, easy access to patient information, and efficient appointment management. Below is a detailed overview of the system's features and how each user role contributes to the smooth operation of the medical office:</a:t>
            </a:r>
          </a:p>
        </p:txBody>
      </p:sp>
      <p:pic>
        <p:nvPicPr>
          <p:cNvPr id="7170" name="Picture 2">
            <a:extLst>
              <a:ext uri="{FF2B5EF4-FFF2-40B4-BE49-F238E27FC236}">
                <a16:creationId xmlns:a16="http://schemas.microsoft.com/office/drawing/2014/main" id="{29D09837-6DC1-43D2-49F0-DA9C1673E9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6092"/>
            <a:ext cx="5331460" cy="3750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526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66976-BE18-0BD0-E121-98A2E0F36734}"/>
            </a:ext>
          </a:extLst>
        </p:cNvPr>
        <p:cNvGrpSpPr/>
        <p:nvPr/>
      </p:nvGrpSpPr>
      <p:grpSpPr>
        <a:xfrm>
          <a:off x="0" y="0"/>
          <a:ext cx="0" cy="0"/>
          <a:chOff x="0" y="0"/>
          <a:chExt cx="0" cy="0"/>
        </a:xfrm>
      </p:grpSpPr>
      <p:grpSp>
        <p:nvGrpSpPr>
          <p:cNvPr id="82" name="Group 81">
            <a:extLst>
              <a:ext uri="{FF2B5EF4-FFF2-40B4-BE49-F238E27FC236}">
                <a16:creationId xmlns:a16="http://schemas.microsoft.com/office/drawing/2014/main" id="{5C0C14B4-D739-57E8-1101-4623EBF66711}"/>
              </a:ext>
            </a:extLst>
          </p:cNvPr>
          <p:cNvGrpSpPr/>
          <p:nvPr/>
        </p:nvGrpSpPr>
        <p:grpSpPr>
          <a:xfrm>
            <a:off x="0" y="5750560"/>
            <a:ext cx="12192000" cy="1112714"/>
            <a:chOff x="0" y="4948862"/>
            <a:chExt cx="12192000" cy="1909138"/>
          </a:xfrm>
        </p:grpSpPr>
        <p:sp>
          <p:nvSpPr>
            <p:cNvPr id="83" name="Freeform: Shape 82">
              <a:extLst>
                <a:ext uri="{FF2B5EF4-FFF2-40B4-BE49-F238E27FC236}">
                  <a16:creationId xmlns:a16="http://schemas.microsoft.com/office/drawing/2014/main" id="{4805AFF7-B7A1-CB8D-3E1A-09783DD7ECF7}"/>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79AC34FE-C161-F760-5E45-14B5423C02C6}"/>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4" name="Group 43">
            <a:extLst>
              <a:ext uri="{FF2B5EF4-FFF2-40B4-BE49-F238E27FC236}">
                <a16:creationId xmlns:a16="http://schemas.microsoft.com/office/drawing/2014/main" id="{F30342AE-E1C0-C13B-4CD0-ADC255E008C9}"/>
              </a:ext>
            </a:extLst>
          </p:cNvPr>
          <p:cNvGrpSpPr/>
          <p:nvPr/>
        </p:nvGrpSpPr>
        <p:grpSpPr>
          <a:xfrm>
            <a:off x="442576" y="640303"/>
            <a:ext cx="11603797" cy="5574110"/>
            <a:chOff x="110393" y="207776"/>
            <a:chExt cx="11603797" cy="5574110"/>
          </a:xfrm>
        </p:grpSpPr>
        <p:sp>
          <p:nvSpPr>
            <p:cNvPr id="4" name="Rectangle 3">
              <a:extLst>
                <a:ext uri="{FF2B5EF4-FFF2-40B4-BE49-F238E27FC236}">
                  <a16:creationId xmlns:a16="http://schemas.microsoft.com/office/drawing/2014/main" id="{CF2E354D-E3F4-4F60-77A6-231C68CD6EB5}"/>
                </a:ext>
              </a:extLst>
            </p:cNvPr>
            <p:cNvSpPr/>
            <p:nvPr/>
          </p:nvSpPr>
          <p:spPr>
            <a:xfrm>
              <a:off x="110393" y="207776"/>
              <a:ext cx="8945264" cy="492443"/>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3200" b="1" i="0" u="none" strike="noStrike" kern="1200" cap="none" spc="0" normalizeH="0" baseline="0" noProof="0" dirty="0">
                  <a:ln>
                    <a:noFill/>
                  </a:ln>
                  <a:solidFill>
                    <a:srgbClr val="083D65"/>
                  </a:solidFill>
                  <a:effectLst/>
                  <a:uLnTx/>
                  <a:uFillTx/>
                  <a:latin typeface="Segoe UI" panose="020B0502040204020203" pitchFamily="34" charset="0"/>
                  <a:ea typeface="Open Sans" panose="020B0606030504020204" pitchFamily="34" charset="0"/>
                  <a:cs typeface="Segoe UI" panose="020B0502040204020203" pitchFamily="34" charset="0"/>
                </a:rPr>
                <a:t>User </a:t>
              </a:r>
              <a:r>
                <a:rPr kumimoji="0" lang="fr-FR" sz="3200" b="1" i="0" u="none" strike="noStrike" kern="1200" cap="none" spc="0" normalizeH="0" baseline="0" noProof="0" dirty="0" err="1">
                  <a:ln>
                    <a:noFill/>
                  </a:ln>
                  <a:solidFill>
                    <a:srgbClr val="083D65"/>
                  </a:solidFill>
                  <a:effectLst/>
                  <a:uLnTx/>
                  <a:uFillTx/>
                  <a:latin typeface="Segoe UI" panose="020B0502040204020203" pitchFamily="34" charset="0"/>
                  <a:ea typeface="Open Sans" panose="020B0606030504020204" pitchFamily="34" charset="0"/>
                  <a:cs typeface="Segoe UI" panose="020B0502040204020203" pitchFamily="34" charset="0"/>
                </a:rPr>
                <a:t>Roles</a:t>
              </a:r>
              <a:r>
                <a:rPr kumimoji="0" lang="fr-FR" sz="3200" b="1" i="0" u="none" strike="noStrike" kern="1200" cap="none" spc="0" normalizeH="0" baseline="0" noProof="0" dirty="0">
                  <a:ln>
                    <a:noFill/>
                  </a:ln>
                  <a:solidFill>
                    <a:srgbClr val="083D65"/>
                  </a:solidFill>
                  <a:effectLst/>
                  <a:uLnTx/>
                  <a:uFillTx/>
                  <a:latin typeface="Segoe UI" panose="020B0502040204020203" pitchFamily="34" charset="0"/>
                  <a:ea typeface="Open Sans" panose="020B0606030504020204" pitchFamily="34" charset="0"/>
                  <a:cs typeface="Segoe UI" panose="020B0502040204020203" pitchFamily="34" charset="0"/>
                </a:rPr>
                <a:t> and Permissions</a:t>
              </a:r>
              <a:endParaRPr kumimoji="0" lang="en-US" sz="3200" b="1" i="0" u="none" strike="noStrike" kern="1200" cap="none" spc="0" normalizeH="0" baseline="0" noProof="0" dirty="0">
                <a:ln>
                  <a:noFill/>
                </a:ln>
                <a:solidFill>
                  <a:srgbClr val="083D65"/>
                </a:solidFill>
                <a:effectLst/>
                <a:uLnTx/>
                <a:uFillTx/>
                <a:latin typeface="Segoe UI" panose="020B0502040204020203" pitchFamily="34" charset="0"/>
                <a:ea typeface="Open Sans" panose="020B0606030504020204" pitchFamily="34" charset="0"/>
                <a:cs typeface="Segoe UI" panose="020B0502040204020203" pitchFamily="34" charset="0"/>
              </a:endParaRPr>
            </a:p>
          </p:txBody>
        </p:sp>
        <p:grpSp>
          <p:nvGrpSpPr>
            <p:cNvPr id="33" name="Group 32">
              <a:extLst>
                <a:ext uri="{FF2B5EF4-FFF2-40B4-BE49-F238E27FC236}">
                  <a16:creationId xmlns:a16="http://schemas.microsoft.com/office/drawing/2014/main" id="{94C6902D-4F93-9272-6B84-F437543A063C}"/>
                </a:ext>
              </a:extLst>
            </p:cNvPr>
            <p:cNvGrpSpPr/>
            <p:nvPr/>
          </p:nvGrpSpPr>
          <p:grpSpPr>
            <a:xfrm>
              <a:off x="110393" y="795906"/>
              <a:ext cx="11603797" cy="4985980"/>
              <a:chOff x="146076" y="635125"/>
              <a:chExt cx="11603797" cy="4985980"/>
            </a:xfrm>
          </p:grpSpPr>
          <p:sp>
            <p:nvSpPr>
              <p:cNvPr id="73" name="TextBox 72">
                <a:extLst>
                  <a:ext uri="{FF2B5EF4-FFF2-40B4-BE49-F238E27FC236}">
                    <a16:creationId xmlns:a16="http://schemas.microsoft.com/office/drawing/2014/main" id="{9F428337-5914-FE2F-74F1-343C632E3D6D}"/>
                  </a:ext>
                </a:extLst>
              </p:cNvPr>
              <p:cNvSpPr txBox="1"/>
              <p:nvPr/>
            </p:nvSpPr>
            <p:spPr>
              <a:xfrm>
                <a:off x="4228444" y="1145143"/>
                <a:ext cx="804754" cy="24622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1600" b="0" i="0" u="none" strike="noStrike" kern="1200" cap="none" spc="0" normalizeH="0" baseline="0" noProof="0" dirty="0">
                    <a:ln>
                      <a:noFill/>
                    </a:ln>
                    <a:solidFill>
                      <a:prstClr val="white"/>
                    </a:solidFill>
                    <a:effectLst/>
                    <a:uLnTx/>
                    <a:uFillTx/>
                    <a:latin typeface="Calibri" panose="020F0502020204030204"/>
                    <a:ea typeface="+mn-ea"/>
                    <a:cs typeface="+mn-cs"/>
                  </a:rPr>
                  <a:t>before</a:t>
                </a:r>
              </a:p>
            </p:txBody>
          </p:sp>
          <p:sp>
            <p:nvSpPr>
              <p:cNvPr id="17" name="Rectangle 16">
                <a:extLst>
                  <a:ext uri="{FF2B5EF4-FFF2-40B4-BE49-F238E27FC236}">
                    <a16:creationId xmlns:a16="http://schemas.microsoft.com/office/drawing/2014/main" id="{08824DB3-C252-9DAD-44D9-03DE61AD0E88}"/>
                  </a:ext>
                </a:extLst>
              </p:cNvPr>
              <p:cNvSpPr/>
              <p:nvPr/>
            </p:nvSpPr>
            <p:spPr>
              <a:xfrm>
                <a:off x="146076" y="635125"/>
                <a:ext cx="11603797" cy="4985980"/>
              </a:xfrm>
              <a:prstGeom prst="rect">
                <a:avLst/>
              </a:prstGeom>
            </p:spPr>
            <p:txBody>
              <a:bodyPr wrap="square" lIns="0" tIns="0" rIns="0" bIns="0">
                <a:spAutoFit/>
              </a:bodyPr>
              <a:lstStyle/>
              <a:p>
                <a:r>
                  <a:rPr lang="en-US" b="1" dirty="0">
                    <a:solidFill>
                      <a:srgbClr val="002060"/>
                    </a:solidFill>
                  </a:rPr>
                  <a:t>At, first lets see the different user roles (Doctor, Nurse) and their permissions. </a:t>
                </a:r>
              </a:p>
              <a:p>
                <a:pPr>
                  <a:buFont typeface="+mj-lt"/>
                  <a:buAutoNum type="arabicPeriod"/>
                </a:pPr>
                <a:r>
                  <a:rPr lang="en-US" b="1" dirty="0">
                    <a:solidFill>
                      <a:srgbClr val="002060"/>
                    </a:solidFill>
                  </a:rPr>
                  <a:t>Doctor</a:t>
                </a:r>
                <a:r>
                  <a:rPr lang="en-US" dirty="0">
                    <a:solidFill>
                      <a:srgbClr val="002060"/>
                    </a:solidFill>
                  </a:rPr>
                  <a:t>:</a:t>
                </a:r>
              </a:p>
              <a:p>
                <a:pPr marL="742950" lvl="1" indent="-285750">
                  <a:buFont typeface="+mj-lt"/>
                  <a:buAutoNum type="arabicPeriod"/>
                </a:pPr>
                <a:r>
                  <a:rPr lang="en-US" b="1" dirty="0">
                    <a:solidFill>
                      <a:srgbClr val="002060"/>
                    </a:solidFill>
                  </a:rPr>
                  <a:t>Permissions</a:t>
                </a:r>
                <a:r>
                  <a:rPr lang="en-US" dirty="0">
                    <a:solidFill>
                      <a:srgbClr val="002060"/>
                    </a:solidFill>
                  </a:rPr>
                  <a:t>:</a:t>
                </a:r>
              </a:p>
              <a:p>
                <a:pPr marL="1143000" lvl="2" indent="-228600">
                  <a:buFont typeface="+mj-lt"/>
                  <a:buAutoNum type="arabicPeriod"/>
                </a:pPr>
                <a:r>
                  <a:rPr lang="en-US" dirty="0">
                    <a:solidFill>
                      <a:srgbClr val="002060"/>
                    </a:solidFill>
                  </a:rPr>
                  <a:t>View patient records.</a:t>
                </a:r>
              </a:p>
              <a:p>
                <a:pPr marL="1143000" lvl="2" indent="-228600">
                  <a:buFont typeface="+mj-lt"/>
                  <a:buAutoNum type="arabicPeriod"/>
                </a:pPr>
                <a:r>
                  <a:rPr lang="en-US" dirty="0">
                    <a:solidFill>
                      <a:srgbClr val="002060"/>
                    </a:solidFill>
                  </a:rPr>
                  <a:t>Add observations and prescriptions.</a:t>
                </a:r>
              </a:p>
              <a:p>
                <a:pPr marL="1143000" lvl="2" indent="-228600">
                  <a:buFont typeface="+mj-lt"/>
                  <a:buAutoNum type="arabicPeriod"/>
                </a:pPr>
                <a:r>
                  <a:rPr lang="en-US" dirty="0">
                    <a:solidFill>
                      <a:srgbClr val="002060"/>
                    </a:solidFill>
                  </a:rPr>
                  <a:t>Generate medical certificates.</a:t>
                </a:r>
              </a:p>
              <a:p>
                <a:pPr marL="742950" lvl="1" indent="-285750">
                  <a:buFont typeface="+mj-lt"/>
                  <a:buAutoNum type="arabicPeriod"/>
                </a:pPr>
                <a:r>
                  <a:rPr lang="en-US" b="1" dirty="0">
                    <a:solidFill>
                      <a:srgbClr val="002060"/>
                    </a:solidFill>
                  </a:rPr>
                  <a:t>Primary Interface</a:t>
                </a:r>
                <a:r>
                  <a:rPr lang="en-US" dirty="0">
                    <a:solidFill>
                      <a:srgbClr val="002060"/>
                    </a:solidFill>
                  </a:rPr>
                  <a:t>: Observation and Prescription management.</a:t>
                </a:r>
              </a:p>
              <a:p>
                <a:pPr marL="742950" lvl="1" indent="-285750">
                  <a:buFont typeface="+mj-lt"/>
                  <a:buAutoNum type="arabicPeriod"/>
                </a:pPr>
                <a:r>
                  <a:rPr lang="en-US" b="1" dirty="0">
                    <a:solidFill>
                      <a:srgbClr val="002060"/>
                    </a:solidFill>
                  </a:rPr>
                  <a:t>Key Features</a:t>
                </a:r>
                <a:r>
                  <a:rPr lang="en-US" dirty="0">
                    <a:solidFill>
                      <a:srgbClr val="002060"/>
                    </a:solidFill>
                  </a:rPr>
                  <a:t>:</a:t>
                </a:r>
              </a:p>
              <a:p>
                <a:pPr marL="1143000" lvl="2" indent="-228600">
                  <a:buFont typeface="+mj-lt"/>
                  <a:buAutoNum type="arabicPeriod"/>
                </a:pPr>
                <a:r>
                  <a:rPr lang="en-US" dirty="0">
                    <a:solidFill>
                      <a:srgbClr val="002060"/>
                    </a:solidFill>
                  </a:rPr>
                  <a:t>Adding detailed medical notes.</a:t>
                </a:r>
              </a:p>
              <a:p>
                <a:pPr marL="1143000" lvl="2" indent="-228600">
                  <a:buFont typeface="+mj-lt"/>
                  <a:buAutoNum type="arabicPeriod"/>
                </a:pPr>
                <a:r>
                  <a:rPr lang="en-US" dirty="0">
                    <a:solidFill>
                      <a:srgbClr val="002060"/>
                    </a:solidFill>
                  </a:rPr>
                  <a:t>Reviewing patient history.</a:t>
                </a:r>
              </a:p>
              <a:p>
                <a:pPr>
                  <a:buFont typeface="+mj-lt"/>
                  <a:buAutoNum type="arabicPeriod"/>
                </a:pPr>
                <a:r>
                  <a:rPr lang="en-US" b="1" dirty="0">
                    <a:solidFill>
                      <a:srgbClr val="002060"/>
                    </a:solidFill>
                  </a:rPr>
                  <a:t>Nurse</a:t>
                </a:r>
                <a:r>
                  <a:rPr lang="en-US" dirty="0">
                    <a:solidFill>
                      <a:srgbClr val="002060"/>
                    </a:solidFill>
                  </a:rPr>
                  <a:t>:</a:t>
                </a:r>
              </a:p>
              <a:p>
                <a:pPr marL="742950" lvl="1" indent="-285750">
                  <a:buFont typeface="+mj-lt"/>
                  <a:buAutoNum type="arabicPeriod"/>
                </a:pPr>
                <a:r>
                  <a:rPr lang="en-US" b="1" dirty="0">
                    <a:solidFill>
                      <a:srgbClr val="002060"/>
                    </a:solidFill>
                  </a:rPr>
                  <a:t>Permissions</a:t>
                </a:r>
                <a:r>
                  <a:rPr lang="en-US" dirty="0">
                    <a:solidFill>
                      <a:srgbClr val="002060"/>
                    </a:solidFill>
                  </a:rPr>
                  <a:t>:</a:t>
                </a:r>
              </a:p>
              <a:p>
                <a:pPr marL="1143000" lvl="2" indent="-228600">
                  <a:buFont typeface="+mj-lt"/>
                  <a:buAutoNum type="arabicPeriod"/>
                </a:pPr>
                <a:r>
                  <a:rPr lang="en-US" dirty="0">
                    <a:solidFill>
                      <a:srgbClr val="002060"/>
                    </a:solidFill>
                  </a:rPr>
                  <a:t>Manage appointment schedules.</a:t>
                </a:r>
              </a:p>
              <a:p>
                <a:pPr marL="1143000" lvl="2" indent="-228600">
                  <a:buFont typeface="+mj-lt"/>
                  <a:buAutoNum type="arabicPeriod"/>
                </a:pPr>
                <a:r>
                  <a:rPr lang="en-US" dirty="0">
                    <a:solidFill>
                      <a:srgbClr val="002060"/>
                    </a:solidFill>
                  </a:rPr>
                  <a:t>Collect initial patient details (name, birth date, etc.).</a:t>
                </a:r>
              </a:p>
              <a:p>
                <a:pPr marL="742950" lvl="1" indent="-285750">
                  <a:buFont typeface="+mj-lt"/>
                  <a:buAutoNum type="arabicPeriod"/>
                </a:pPr>
                <a:r>
                  <a:rPr lang="en-US" b="1" dirty="0">
                    <a:solidFill>
                      <a:srgbClr val="002060"/>
                    </a:solidFill>
                  </a:rPr>
                  <a:t>Primary Interface</a:t>
                </a:r>
                <a:r>
                  <a:rPr lang="en-US" dirty="0">
                    <a:solidFill>
                      <a:srgbClr val="002060"/>
                    </a:solidFill>
                  </a:rPr>
                  <a:t>: Appointment management.</a:t>
                </a:r>
              </a:p>
              <a:p>
                <a:pPr marL="742950" lvl="1" indent="-285750">
                  <a:buFont typeface="+mj-lt"/>
                  <a:buAutoNum type="arabicPeriod"/>
                </a:pPr>
                <a:r>
                  <a:rPr lang="en-US" b="1" dirty="0">
                    <a:solidFill>
                      <a:srgbClr val="002060"/>
                    </a:solidFill>
                  </a:rPr>
                  <a:t>Key Features</a:t>
                </a:r>
                <a:r>
                  <a:rPr lang="en-US" dirty="0">
                    <a:solidFill>
                      <a:srgbClr val="002060"/>
                    </a:solidFill>
                  </a:rPr>
                  <a:t>:</a:t>
                </a:r>
              </a:p>
              <a:p>
                <a:pPr marL="1143000" lvl="2" indent="-228600">
                  <a:buFont typeface="+mj-lt"/>
                  <a:buAutoNum type="arabicPeriod"/>
                </a:pPr>
                <a:r>
                  <a:rPr lang="en-US" dirty="0">
                    <a:solidFill>
                      <a:srgbClr val="002060"/>
                    </a:solidFill>
                  </a:rPr>
                  <a:t>Viewing upcoming appointments.</a:t>
                </a:r>
              </a:p>
              <a:p>
                <a:pPr marL="1143000" lvl="2" indent="-228600">
                  <a:buFont typeface="+mj-lt"/>
                  <a:buAutoNum type="arabicPeriod"/>
                </a:pPr>
                <a:r>
                  <a:rPr lang="en-US" dirty="0">
                    <a:solidFill>
                      <a:srgbClr val="002060"/>
                    </a:solidFill>
                  </a:rPr>
                  <a:t>Entering new patient data into the system.</a:t>
                </a:r>
              </a:p>
            </p:txBody>
          </p:sp>
        </p:grpSp>
      </p:grpSp>
    </p:spTree>
    <p:extLst>
      <p:ext uri="{BB962C8B-B14F-4D97-AF65-F5344CB8AC3E}">
        <p14:creationId xmlns:p14="http://schemas.microsoft.com/office/powerpoint/2010/main" val="230447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512C89-47DB-B61F-8E5B-9C3C99C8D7DD}"/>
            </a:ext>
          </a:extLst>
        </p:cNvPr>
        <p:cNvGrpSpPr/>
        <p:nvPr/>
      </p:nvGrpSpPr>
      <p:grpSpPr>
        <a:xfrm>
          <a:off x="0" y="0"/>
          <a:ext cx="0" cy="0"/>
          <a:chOff x="0" y="0"/>
          <a:chExt cx="0" cy="0"/>
        </a:xfrm>
      </p:grpSpPr>
      <p:grpSp>
        <p:nvGrpSpPr>
          <p:cNvPr id="44" name="Group 43">
            <a:extLst>
              <a:ext uri="{FF2B5EF4-FFF2-40B4-BE49-F238E27FC236}">
                <a16:creationId xmlns:a16="http://schemas.microsoft.com/office/drawing/2014/main" id="{542941F0-6CB0-571E-BF49-7E34A2436EAD}"/>
              </a:ext>
            </a:extLst>
          </p:cNvPr>
          <p:cNvGrpSpPr/>
          <p:nvPr/>
        </p:nvGrpSpPr>
        <p:grpSpPr>
          <a:xfrm>
            <a:off x="294101" y="271719"/>
            <a:ext cx="11603797" cy="1344370"/>
            <a:chOff x="110393" y="207776"/>
            <a:chExt cx="11603797" cy="1344370"/>
          </a:xfrm>
        </p:grpSpPr>
        <p:sp>
          <p:nvSpPr>
            <p:cNvPr id="4" name="Rectangle 3">
              <a:extLst>
                <a:ext uri="{FF2B5EF4-FFF2-40B4-BE49-F238E27FC236}">
                  <a16:creationId xmlns:a16="http://schemas.microsoft.com/office/drawing/2014/main" id="{22803555-6C06-830F-AF7E-FA442D06BF69}"/>
                </a:ext>
              </a:extLst>
            </p:cNvPr>
            <p:cNvSpPr/>
            <p:nvPr/>
          </p:nvSpPr>
          <p:spPr>
            <a:xfrm>
              <a:off x="110393" y="207776"/>
              <a:ext cx="8945264" cy="492443"/>
            </a:xfrm>
            <a:prstGeom prst="rect">
              <a:avLst/>
            </a:prstGeom>
          </p:spPr>
          <p:txBody>
            <a:bodyPr wrap="square" lIns="0" tIns="0" rIns="0" bIns="0">
              <a:spAutoFit/>
            </a:bodyPr>
            <a:lstStyle/>
            <a:p>
              <a:pPr marL="571500" marR="0" lvl="0" indent="-571500" algn="l" defTabSz="914400" rtl="0" eaLnBrk="1" fontAlgn="auto" latinLnBrk="0" hangingPunct="1">
                <a:lnSpc>
                  <a:spcPct val="100000"/>
                </a:lnSpc>
                <a:spcBef>
                  <a:spcPts val="0"/>
                </a:spcBef>
                <a:spcAft>
                  <a:spcPts val="0"/>
                </a:spcAft>
                <a:buClrTx/>
                <a:buSzTx/>
                <a:buFont typeface="+mj-lt"/>
                <a:buAutoNum type="romanLcPeriod"/>
                <a:tabLst/>
                <a:defRPr/>
              </a:pPr>
              <a:r>
                <a:rPr kumimoji="0" lang="fr-FR" sz="3200" b="1" i="0" u="none" strike="noStrike" kern="1200" cap="none" spc="0" normalizeH="0" baseline="0" noProof="0" dirty="0">
                  <a:ln>
                    <a:noFill/>
                  </a:ln>
                  <a:solidFill>
                    <a:srgbClr val="083D65"/>
                  </a:solidFill>
                  <a:effectLst/>
                  <a:uLnTx/>
                  <a:uFillTx/>
                  <a:latin typeface="Segoe UI" panose="020B0502040204020203" pitchFamily="34" charset="0"/>
                  <a:ea typeface="Open Sans" panose="020B0606030504020204" pitchFamily="34" charset="0"/>
                  <a:cs typeface="Segoe UI" panose="020B0502040204020203" pitchFamily="34" charset="0"/>
                </a:rPr>
                <a:t>Login System</a:t>
              </a:r>
              <a:endParaRPr kumimoji="0" lang="en-US" sz="3200" b="1" i="0" u="none" strike="noStrike" kern="1200" cap="none" spc="0" normalizeH="0" baseline="0" noProof="0" dirty="0">
                <a:ln>
                  <a:noFill/>
                </a:ln>
                <a:solidFill>
                  <a:srgbClr val="083D65"/>
                </a:solidFill>
                <a:effectLst/>
                <a:uLnTx/>
                <a:uFillTx/>
                <a:latin typeface="Segoe UI" panose="020B0502040204020203" pitchFamily="34" charset="0"/>
                <a:ea typeface="Open Sans" panose="020B0606030504020204" pitchFamily="34" charset="0"/>
                <a:cs typeface="Segoe UI" panose="020B0502040204020203" pitchFamily="34" charset="0"/>
              </a:endParaRPr>
            </a:p>
          </p:txBody>
        </p:sp>
        <p:grpSp>
          <p:nvGrpSpPr>
            <p:cNvPr id="33" name="Group 32">
              <a:extLst>
                <a:ext uri="{FF2B5EF4-FFF2-40B4-BE49-F238E27FC236}">
                  <a16:creationId xmlns:a16="http://schemas.microsoft.com/office/drawing/2014/main" id="{3142362A-3F13-3168-461B-3C8E650C8A19}"/>
                </a:ext>
              </a:extLst>
            </p:cNvPr>
            <p:cNvGrpSpPr/>
            <p:nvPr/>
          </p:nvGrpSpPr>
          <p:grpSpPr>
            <a:xfrm>
              <a:off x="110393" y="799190"/>
              <a:ext cx="11603797" cy="752956"/>
              <a:chOff x="146076" y="638409"/>
              <a:chExt cx="11603797" cy="752956"/>
            </a:xfrm>
          </p:grpSpPr>
          <p:sp>
            <p:nvSpPr>
              <p:cNvPr id="73" name="TextBox 72">
                <a:extLst>
                  <a:ext uri="{FF2B5EF4-FFF2-40B4-BE49-F238E27FC236}">
                    <a16:creationId xmlns:a16="http://schemas.microsoft.com/office/drawing/2014/main" id="{35EBB12F-E316-4D4A-4425-7CF2F34F3D93}"/>
                  </a:ext>
                </a:extLst>
              </p:cNvPr>
              <p:cNvSpPr txBox="1"/>
              <p:nvPr/>
            </p:nvSpPr>
            <p:spPr>
              <a:xfrm>
                <a:off x="4228444" y="1145143"/>
                <a:ext cx="804754" cy="24622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1600" b="0" i="0" u="none" strike="noStrike" kern="1200" cap="none" spc="0" normalizeH="0" baseline="0" noProof="0" dirty="0">
                    <a:ln>
                      <a:noFill/>
                    </a:ln>
                    <a:solidFill>
                      <a:prstClr val="white"/>
                    </a:solidFill>
                    <a:effectLst/>
                    <a:uLnTx/>
                    <a:uFillTx/>
                    <a:latin typeface="Calibri" panose="020F0502020204030204"/>
                    <a:ea typeface="+mn-ea"/>
                    <a:cs typeface="+mn-cs"/>
                  </a:rPr>
                  <a:t>before</a:t>
                </a:r>
              </a:p>
            </p:txBody>
          </p:sp>
          <p:sp>
            <p:nvSpPr>
              <p:cNvPr id="17" name="Rectangle 16">
                <a:extLst>
                  <a:ext uri="{FF2B5EF4-FFF2-40B4-BE49-F238E27FC236}">
                    <a16:creationId xmlns:a16="http://schemas.microsoft.com/office/drawing/2014/main" id="{FD7C9119-A6AE-A689-8AAB-4E2ABF0EFE72}"/>
                  </a:ext>
                </a:extLst>
              </p:cNvPr>
              <p:cNvSpPr/>
              <p:nvPr/>
            </p:nvSpPr>
            <p:spPr>
              <a:xfrm>
                <a:off x="146076" y="638409"/>
                <a:ext cx="11603797" cy="276999"/>
              </a:xfrm>
              <a:prstGeom prst="rect">
                <a:avLst/>
              </a:prstGeom>
            </p:spPr>
            <p:txBody>
              <a:bodyPr wrap="square" lIns="0" tIns="0" rIns="0" bIns="0">
                <a:spAutoFit/>
              </a:bodyPr>
              <a:lstStyle/>
              <a:p>
                <a:endParaRPr lang="en-US" dirty="0">
                  <a:solidFill>
                    <a:srgbClr val="002060"/>
                  </a:solidFill>
                </a:endParaRPr>
              </a:p>
            </p:txBody>
          </p:sp>
        </p:grpSp>
      </p:grpSp>
      <p:sp>
        <p:nvSpPr>
          <p:cNvPr id="6" name="TextBox 5">
            <a:extLst>
              <a:ext uri="{FF2B5EF4-FFF2-40B4-BE49-F238E27FC236}">
                <a16:creationId xmlns:a16="http://schemas.microsoft.com/office/drawing/2014/main" id="{746137A8-B325-F84C-A8F2-CC70B4BE05DF}"/>
              </a:ext>
            </a:extLst>
          </p:cNvPr>
          <p:cNvSpPr txBox="1"/>
          <p:nvPr/>
        </p:nvSpPr>
        <p:spPr>
          <a:xfrm>
            <a:off x="2194560" y="1945210"/>
            <a:ext cx="184731" cy="369332"/>
          </a:xfrm>
          <a:prstGeom prst="rect">
            <a:avLst/>
          </a:prstGeom>
          <a:noFill/>
        </p:spPr>
        <p:txBody>
          <a:bodyPr wrap="none" rtlCol="0">
            <a:spAutoFit/>
          </a:bodyPr>
          <a:lstStyle/>
          <a:p>
            <a:endParaRPr lang="fr-FR" dirty="0"/>
          </a:p>
        </p:txBody>
      </p:sp>
      <p:sp>
        <p:nvSpPr>
          <p:cNvPr id="12" name="TextBox 11">
            <a:extLst>
              <a:ext uri="{FF2B5EF4-FFF2-40B4-BE49-F238E27FC236}">
                <a16:creationId xmlns:a16="http://schemas.microsoft.com/office/drawing/2014/main" id="{2AFDBCB6-BC4A-3294-9EC6-FDC8FFB8D70D}"/>
              </a:ext>
            </a:extLst>
          </p:cNvPr>
          <p:cNvSpPr txBox="1"/>
          <p:nvPr/>
        </p:nvSpPr>
        <p:spPr>
          <a:xfrm>
            <a:off x="609600" y="808725"/>
            <a:ext cx="10607040" cy="2308324"/>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1800" b="1" i="0" u="none" strike="noStrike" cap="none" normalizeH="0" baseline="0" dirty="0">
                <a:ln>
                  <a:noFill/>
                </a:ln>
                <a:solidFill>
                  <a:srgbClr val="002060"/>
                </a:solidFill>
                <a:effectLst/>
                <a:latin typeface="Arial" panose="020B0604020202020204" pitchFamily="34" charset="0"/>
              </a:rPr>
              <a:t>Nurse</a:t>
            </a:r>
            <a:r>
              <a:rPr kumimoji="0" lang="fr-FR" altLang="fr-FR" sz="1800" b="0" i="0" u="none" strike="noStrike" cap="none" normalizeH="0" baseline="0" dirty="0">
                <a:ln>
                  <a:noFill/>
                </a:ln>
                <a:solidFill>
                  <a:srgbClr val="002060"/>
                </a:solidFill>
                <a:effectLst/>
                <a:latin typeface="Arial" panose="020B0604020202020204" pitchFamily="34" charset="0"/>
              </a:rPr>
              <a:t>: </a:t>
            </a:r>
            <a:r>
              <a:rPr kumimoji="0" lang="fr-FR" altLang="fr-FR" sz="1800" b="0" i="0" u="none" strike="noStrike" cap="none" normalizeH="0" baseline="0" dirty="0" err="1">
                <a:ln>
                  <a:noFill/>
                </a:ln>
                <a:solidFill>
                  <a:srgbClr val="002060"/>
                </a:solidFill>
                <a:effectLst/>
                <a:latin typeface="Arial" panose="020B0604020202020204" pitchFamily="34" charset="0"/>
              </a:rPr>
              <a:t>Assigned</a:t>
            </a:r>
            <a:r>
              <a:rPr kumimoji="0" lang="fr-FR" altLang="fr-FR" sz="1800" b="0" i="0" u="none" strike="noStrike" cap="none" normalizeH="0" baseline="0" dirty="0">
                <a:ln>
                  <a:noFill/>
                </a:ln>
                <a:solidFill>
                  <a:srgbClr val="002060"/>
                </a:solidFill>
                <a:effectLst/>
                <a:latin typeface="Arial" panose="020B0604020202020204" pitchFamily="34" charset="0"/>
              </a:rPr>
              <a:t> ID 3333</a:t>
            </a:r>
            <a:endParaRPr kumimoji="0" lang="fr-FR" altLang="fr-FR" sz="800" b="0" i="0" u="none" strike="noStrike" cap="none" normalizeH="0" baseline="0" dirty="0">
              <a:ln>
                <a:noFill/>
              </a:ln>
              <a:solidFill>
                <a:srgbClr val="002060"/>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1800" b="1" i="0" u="none" strike="noStrike" cap="none" normalizeH="0" baseline="0" dirty="0" err="1">
                <a:ln>
                  <a:noFill/>
                </a:ln>
                <a:solidFill>
                  <a:srgbClr val="002060"/>
                </a:solidFill>
                <a:effectLst/>
                <a:latin typeface="Arial" panose="020B0604020202020204" pitchFamily="34" charset="0"/>
              </a:rPr>
              <a:t>Doctor</a:t>
            </a:r>
            <a:r>
              <a:rPr kumimoji="0" lang="fr-FR" altLang="fr-FR" sz="1800" b="1" i="0" u="none" strike="noStrike" cap="none" normalizeH="0" baseline="0" dirty="0">
                <a:ln>
                  <a:noFill/>
                </a:ln>
                <a:solidFill>
                  <a:srgbClr val="002060"/>
                </a:solidFill>
                <a:effectLst/>
                <a:latin typeface="Arial" panose="020B0604020202020204" pitchFamily="34" charset="0"/>
              </a:rPr>
              <a:t> 1</a:t>
            </a:r>
            <a:r>
              <a:rPr kumimoji="0" lang="fr-FR" altLang="fr-FR" sz="1800" b="0" i="0" u="none" strike="noStrike" cap="none" normalizeH="0" baseline="0" dirty="0">
                <a:ln>
                  <a:noFill/>
                </a:ln>
                <a:solidFill>
                  <a:srgbClr val="002060"/>
                </a:solidFill>
                <a:effectLst/>
                <a:latin typeface="Arial" panose="020B0604020202020204" pitchFamily="34" charset="0"/>
              </a:rPr>
              <a:t>: </a:t>
            </a:r>
            <a:r>
              <a:rPr kumimoji="0" lang="fr-FR" altLang="fr-FR" sz="1800" b="0" i="0" u="none" strike="noStrike" cap="none" normalizeH="0" baseline="0" dirty="0" err="1">
                <a:ln>
                  <a:noFill/>
                </a:ln>
                <a:solidFill>
                  <a:srgbClr val="002060"/>
                </a:solidFill>
                <a:effectLst/>
                <a:latin typeface="Arial" panose="020B0604020202020204" pitchFamily="34" charset="0"/>
              </a:rPr>
              <a:t>Assigned</a:t>
            </a:r>
            <a:r>
              <a:rPr kumimoji="0" lang="fr-FR" altLang="fr-FR" sz="1800" b="0" i="0" u="none" strike="noStrike" cap="none" normalizeH="0" baseline="0" dirty="0">
                <a:ln>
                  <a:noFill/>
                </a:ln>
                <a:solidFill>
                  <a:srgbClr val="002060"/>
                </a:solidFill>
                <a:effectLst/>
                <a:latin typeface="Arial" panose="020B0604020202020204" pitchFamily="34" charset="0"/>
              </a:rPr>
              <a:t> ID 1111</a:t>
            </a:r>
            <a:endParaRPr kumimoji="0" lang="fr-FR" altLang="fr-FR" sz="800" b="0" i="0" u="none" strike="noStrike" cap="none" normalizeH="0" baseline="0" dirty="0">
              <a:ln>
                <a:noFill/>
              </a:ln>
              <a:solidFill>
                <a:srgbClr val="002060"/>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1800" b="1" i="0" u="none" strike="noStrike" cap="none" normalizeH="0" baseline="0" dirty="0" err="1">
                <a:ln>
                  <a:noFill/>
                </a:ln>
                <a:solidFill>
                  <a:srgbClr val="002060"/>
                </a:solidFill>
                <a:effectLst/>
                <a:latin typeface="Arial" panose="020B0604020202020204" pitchFamily="34" charset="0"/>
              </a:rPr>
              <a:t>Doctor</a:t>
            </a:r>
            <a:r>
              <a:rPr kumimoji="0" lang="fr-FR" altLang="fr-FR" sz="1800" b="1" i="0" u="none" strike="noStrike" cap="none" normalizeH="0" baseline="0" dirty="0">
                <a:ln>
                  <a:noFill/>
                </a:ln>
                <a:solidFill>
                  <a:srgbClr val="002060"/>
                </a:solidFill>
                <a:effectLst/>
                <a:latin typeface="Arial" panose="020B0604020202020204" pitchFamily="34" charset="0"/>
              </a:rPr>
              <a:t> 2</a:t>
            </a:r>
            <a:r>
              <a:rPr kumimoji="0" lang="fr-FR" altLang="fr-FR" sz="1800" b="0" i="0" u="none" strike="noStrike" cap="none" normalizeH="0" baseline="0" dirty="0">
                <a:ln>
                  <a:noFill/>
                </a:ln>
                <a:solidFill>
                  <a:srgbClr val="002060"/>
                </a:solidFill>
                <a:effectLst/>
                <a:latin typeface="Arial" panose="020B0604020202020204" pitchFamily="34" charset="0"/>
              </a:rPr>
              <a:t>: </a:t>
            </a:r>
            <a:r>
              <a:rPr kumimoji="0" lang="fr-FR" altLang="fr-FR" sz="1800" b="0" i="0" u="none" strike="noStrike" cap="none" normalizeH="0" baseline="0" dirty="0" err="1">
                <a:ln>
                  <a:noFill/>
                </a:ln>
                <a:solidFill>
                  <a:srgbClr val="002060"/>
                </a:solidFill>
                <a:effectLst/>
                <a:latin typeface="Arial" panose="020B0604020202020204" pitchFamily="34" charset="0"/>
              </a:rPr>
              <a:t>Assigned</a:t>
            </a:r>
            <a:r>
              <a:rPr kumimoji="0" lang="fr-FR" altLang="fr-FR" sz="1800" b="0" i="0" u="none" strike="noStrike" cap="none" normalizeH="0" baseline="0" dirty="0">
                <a:ln>
                  <a:noFill/>
                </a:ln>
                <a:solidFill>
                  <a:srgbClr val="002060"/>
                </a:solidFill>
                <a:effectLst/>
                <a:latin typeface="Arial" panose="020B0604020202020204" pitchFamily="34" charset="0"/>
              </a:rPr>
              <a:t> ID 2222</a:t>
            </a:r>
          </a:p>
          <a:p>
            <a:pPr marR="0" lvl="0" algn="l" defTabSz="914400" rtl="0" eaLnBrk="0" fontAlgn="base" latinLnBrk="0" hangingPunct="0">
              <a:lnSpc>
                <a:spcPct val="100000"/>
              </a:lnSpc>
              <a:spcBef>
                <a:spcPct val="0"/>
              </a:spcBef>
              <a:spcAft>
                <a:spcPct val="0"/>
              </a:spcAft>
              <a:buClrTx/>
              <a:buSzTx/>
              <a:tabLst/>
            </a:pPr>
            <a:endParaRPr lang="fr-FR" dirty="0">
              <a:solidFill>
                <a:srgbClr val="002060"/>
              </a:solidFill>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lang="fr-FR" dirty="0">
                <a:solidFill>
                  <a:srgbClr val="002060"/>
                </a:solidFill>
                <a:latin typeface="Arial" panose="020B0604020202020204" pitchFamily="34" charset="0"/>
              </a:rPr>
              <a:t>  </a:t>
            </a:r>
            <a:r>
              <a:rPr lang="en-US" dirty="0">
                <a:solidFill>
                  <a:srgbClr val="002060"/>
                </a:solidFill>
                <a:latin typeface="Arial" panose="020B0604020202020204" pitchFamily="34" charset="0"/>
              </a:rPr>
              <a:t>Upon login, users are prompted to enter their ID. Based on the ID entered, the system determines whether the user is a nurse or a doctor, granting access to role-specific features.</a:t>
            </a:r>
          </a:p>
          <a:p>
            <a:pPr marR="0" lvl="0" algn="l" defTabSz="914400" rtl="0" eaLnBrk="0" fontAlgn="base" latinLnBrk="0" hangingPunct="0">
              <a:lnSpc>
                <a:spcPct val="100000"/>
              </a:lnSpc>
              <a:spcBef>
                <a:spcPct val="0"/>
              </a:spcBef>
              <a:spcAft>
                <a:spcPct val="0"/>
              </a:spcAft>
              <a:buClrTx/>
              <a:buSzTx/>
              <a:tabLst/>
            </a:pPr>
            <a:endParaRPr lang="en-US" dirty="0">
              <a:solidFill>
                <a:srgbClr val="002060"/>
              </a:solidFill>
              <a:latin typeface="Arial" panose="020B0604020202020204" pitchFamily="34" charset="0"/>
            </a:endParaRPr>
          </a:p>
          <a:p>
            <a:pPr eaLnBrk="0" fontAlgn="base" hangingPunct="0">
              <a:spcBef>
                <a:spcPct val="0"/>
              </a:spcBef>
              <a:spcAft>
                <a:spcPct val="0"/>
              </a:spcAft>
            </a:pPr>
            <a:r>
              <a:rPr lang="en-US" b="1" dirty="0">
                <a:solidFill>
                  <a:srgbClr val="002060"/>
                </a:solidFill>
                <a:latin typeface="Arial" panose="020B0604020202020204" pitchFamily="34" charset="0"/>
              </a:rPr>
              <a:t>1-</a:t>
            </a:r>
            <a:r>
              <a:rPr lang="en-US" dirty="0">
                <a:solidFill>
                  <a:srgbClr val="002060"/>
                </a:solidFill>
                <a:latin typeface="Arial" panose="020B0604020202020204" pitchFamily="34" charset="0"/>
              </a:rPr>
              <a:t> </a:t>
            </a:r>
            <a:r>
              <a:rPr kumimoji="0" lang="fr-FR" altLang="fr-FR" sz="1800" b="1" i="0" u="none" strike="noStrike" cap="none" normalizeH="0" baseline="0" dirty="0" err="1">
                <a:ln>
                  <a:noFill/>
                </a:ln>
                <a:solidFill>
                  <a:srgbClr val="002060"/>
                </a:solidFill>
                <a:effectLst/>
                <a:latin typeface="Arial" panose="020B0604020202020204" pitchFamily="34" charset="0"/>
              </a:rPr>
              <a:t>Doctor</a:t>
            </a:r>
            <a:r>
              <a:rPr kumimoji="0" lang="fr-FR" altLang="fr-FR" sz="1800" b="1" i="0" u="none" strike="noStrike" cap="none" normalizeH="0" baseline="0" dirty="0">
                <a:ln>
                  <a:noFill/>
                </a:ln>
                <a:solidFill>
                  <a:srgbClr val="002060"/>
                </a:solidFill>
                <a:effectLst/>
                <a:latin typeface="Arial" panose="020B0604020202020204" pitchFamily="34" charset="0"/>
              </a:rPr>
              <a:t> </a:t>
            </a:r>
            <a:r>
              <a:rPr lang="fr-FR" altLang="fr-FR" b="1" u="sng" dirty="0">
                <a:solidFill>
                  <a:srgbClr val="002060"/>
                </a:solidFill>
                <a:latin typeface="Arial" panose="020B0604020202020204" pitchFamily="34" charset="0"/>
              </a:rPr>
              <a:t>login</a:t>
            </a:r>
            <a:r>
              <a:rPr kumimoji="0" lang="fr-FR" altLang="fr-FR" sz="1800" b="1" i="0" u="none" strike="noStrike" cap="none" normalizeH="0" baseline="0" dirty="0">
                <a:ln>
                  <a:noFill/>
                </a:ln>
                <a:solidFill>
                  <a:srgbClr val="002060"/>
                </a:solidFill>
                <a:effectLst/>
                <a:latin typeface="Arial" panose="020B0604020202020204" pitchFamily="34" charset="0"/>
              </a:rPr>
              <a:t> </a:t>
            </a:r>
            <a:endParaRPr kumimoji="0" lang="fr-FR" altLang="fr-FR" sz="1800" b="0" i="0" u="none" strike="noStrike" cap="none" normalizeH="0" baseline="0" dirty="0">
              <a:ln>
                <a:noFill/>
              </a:ln>
              <a:solidFill>
                <a:srgbClr val="002060"/>
              </a:solidFill>
              <a:effectLst/>
              <a:latin typeface="Arial" panose="020B0604020202020204" pitchFamily="34" charset="0"/>
            </a:endParaRPr>
          </a:p>
        </p:txBody>
      </p:sp>
      <p:pic>
        <p:nvPicPr>
          <p:cNvPr id="14" name="Picture 13">
            <a:extLst>
              <a:ext uri="{FF2B5EF4-FFF2-40B4-BE49-F238E27FC236}">
                <a16:creationId xmlns:a16="http://schemas.microsoft.com/office/drawing/2014/main" id="{775BFFB5-6E5A-6854-A1AD-E631ACCD9A54}"/>
              </a:ext>
            </a:extLst>
          </p:cNvPr>
          <p:cNvPicPr>
            <a:picLocks noChangeAspect="1"/>
          </p:cNvPicPr>
          <p:nvPr/>
        </p:nvPicPr>
        <p:blipFill>
          <a:blip r:embed="rId3"/>
          <a:srcRect l="776" t="5001"/>
          <a:stretch/>
        </p:blipFill>
        <p:spPr>
          <a:xfrm>
            <a:off x="1574261" y="3429000"/>
            <a:ext cx="3299903" cy="2167570"/>
          </a:xfrm>
          <a:prstGeom prst="rect">
            <a:avLst/>
          </a:prstGeom>
        </p:spPr>
      </p:pic>
      <p:cxnSp>
        <p:nvCxnSpPr>
          <p:cNvPr id="16" name="Straight Arrow Connector 15">
            <a:extLst>
              <a:ext uri="{FF2B5EF4-FFF2-40B4-BE49-F238E27FC236}">
                <a16:creationId xmlns:a16="http://schemas.microsoft.com/office/drawing/2014/main" id="{62645741-4760-5DC0-3A92-3F80589E2CA7}"/>
              </a:ext>
            </a:extLst>
          </p:cNvPr>
          <p:cNvCxnSpPr>
            <a:cxnSpLocks/>
          </p:cNvCxnSpPr>
          <p:nvPr/>
        </p:nvCxnSpPr>
        <p:spPr>
          <a:xfrm flipV="1">
            <a:off x="4841629" y="3785348"/>
            <a:ext cx="2707251" cy="1007833"/>
          </a:xfrm>
          <a:prstGeom prst="straightConnector1">
            <a:avLst/>
          </a:prstGeom>
          <a:ln>
            <a:solidFill>
              <a:srgbClr val="A188A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79E09CA-AB15-68CC-E147-56865E29F5BD}"/>
              </a:ext>
            </a:extLst>
          </p:cNvPr>
          <p:cNvCxnSpPr>
            <a:cxnSpLocks/>
          </p:cNvCxnSpPr>
          <p:nvPr/>
        </p:nvCxnSpPr>
        <p:spPr>
          <a:xfrm>
            <a:off x="4841629" y="4793181"/>
            <a:ext cx="2625971" cy="1115358"/>
          </a:xfrm>
          <a:prstGeom prst="straightConnector1">
            <a:avLst/>
          </a:prstGeom>
          <a:ln>
            <a:solidFill>
              <a:srgbClr val="A188A0"/>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787CB2A2-9D3A-FD10-45B3-AABD54024B13}"/>
              </a:ext>
            </a:extLst>
          </p:cNvPr>
          <p:cNvPicPr>
            <a:picLocks noChangeAspect="1"/>
          </p:cNvPicPr>
          <p:nvPr/>
        </p:nvPicPr>
        <p:blipFill>
          <a:blip r:embed="rId4"/>
          <a:stretch>
            <a:fillRect/>
          </a:stretch>
        </p:blipFill>
        <p:spPr>
          <a:xfrm>
            <a:off x="8117558" y="2854422"/>
            <a:ext cx="2399951" cy="1754326"/>
          </a:xfrm>
          <a:prstGeom prst="rect">
            <a:avLst/>
          </a:prstGeom>
        </p:spPr>
      </p:pic>
      <p:pic>
        <p:nvPicPr>
          <p:cNvPr id="26" name="Picture 25">
            <a:extLst>
              <a:ext uri="{FF2B5EF4-FFF2-40B4-BE49-F238E27FC236}">
                <a16:creationId xmlns:a16="http://schemas.microsoft.com/office/drawing/2014/main" id="{03104774-0B29-AA90-19E3-D2FC6FEB1DE0}"/>
              </a:ext>
            </a:extLst>
          </p:cNvPr>
          <p:cNvPicPr>
            <a:picLocks noChangeAspect="1"/>
          </p:cNvPicPr>
          <p:nvPr/>
        </p:nvPicPr>
        <p:blipFill>
          <a:blip r:embed="rId5"/>
          <a:srcRect r="2427"/>
          <a:stretch/>
        </p:blipFill>
        <p:spPr>
          <a:xfrm>
            <a:off x="8117557" y="4789484"/>
            <a:ext cx="2399951" cy="1862596"/>
          </a:xfrm>
          <a:prstGeom prst="rect">
            <a:avLst/>
          </a:prstGeom>
        </p:spPr>
      </p:pic>
      <p:sp>
        <p:nvSpPr>
          <p:cNvPr id="28" name="TextBox 27">
            <a:extLst>
              <a:ext uri="{FF2B5EF4-FFF2-40B4-BE49-F238E27FC236}">
                <a16:creationId xmlns:a16="http://schemas.microsoft.com/office/drawing/2014/main" id="{7BB0CE97-2B96-688B-0D2D-04B6EE4D70B5}"/>
              </a:ext>
            </a:extLst>
          </p:cNvPr>
          <p:cNvSpPr txBox="1"/>
          <p:nvPr/>
        </p:nvSpPr>
        <p:spPr>
          <a:xfrm rot="20280024">
            <a:off x="4873007" y="3107385"/>
            <a:ext cx="6096000" cy="369332"/>
          </a:xfrm>
          <a:prstGeom prst="rect">
            <a:avLst/>
          </a:prstGeom>
          <a:noFill/>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kumimoji="0" lang="fr-FR" altLang="fr-FR" sz="1800" b="1" i="0" u="none" strike="noStrike" cap="none" normalizeH="0" baseline="0" dirty="0" err="1">
                <a:ln>
                  <a:noFill/>
                </a:ln>
                <a:solidFill>
                  <a:srgbClr val="002060"/>
                </a:solidFill>
                <a:effectLst/>
                <a:latin typeface="Arial" panose="020B0604020202020204" pitchFamily="34" charset="0"/>
              </a:rPr>
              <a:t>Doctor</a:t>
            </a:r>
            <a:r>
              <a:rPr kumimoji="0" lang="fr-FR" altLang="fr-FR" sz="1800" b="1" i="0" u="none" strike="noStrike" cap="none" normalizeH="0" baseline="0" dirty="0">
                <a:ln>
                  <a:noFill/>
                </a:ln>
                <a:solidFill>
                  <a:srgbClr val="002060"/>
                </a:solidFill>
                <a:effectLst/>
                <a:latin typeface="Arial" panose="020B0604020202020204" pitchFamily="34" charset="0"/>
              </a:rPr>
              <a:t> 1</a:t>
            </a:r>
            <a:r>
              <a:rPr kumimoji="0" lang="fr-FR" altLang="fr-FR" sz="1800" b="0" i="0" u="none" strike="noStrike" cap="none" normalizeH="0" baseline="0" dirty="0">
                <a:ln>
                  <a:noFill/>
                </a:ln>
                <a:solidFill>
                  <a:srgbClr val="002060"/>
                </a:solidFill>
                <a:effectLst/>
                <a:latin typeface="Arial" panose="020B0604020202020204" pitchFamily="34" charset="0"/>
              </a:rPr>
              <a:t>: ID 1111</a:t>
            </a:r>
            <a:endParaRPr kumimoji="0" lang="fr-FR" altLang="fr-FR" sz="800" b="0" i="0" u="none" strike="noStrike" cap="none" normalizeH="0" baseline="0" dirty="0">
              <a:ln>
                <a:noFill/>
              </a:ln>
              <a:solidFill>
                <a:srgbClr val="002060"/>
              </a:solidFill>
              <a:effectLst/>
            </a:endParaRPr>
          </a:p>
        </p:txBody>
      </p:sp>
      <p:sp>
        <p:nvSpPr>
          <p:cNvPr id="30" name="TextBox 29">
            <a:extLst>
              <a:ext uri="{FF2B5EF4-FFF2-40B4-BE49-F238E27FC236}">
                <a16:creationId xmlns:a16="http://schemas.microsoft.com/office/drawing/2014/main" id="{A6C4FBDD-872A-1D8D-5AC1-E3B68B8706D9}"/>
              </a:ext>
            </a:extLst>
          </p:cNvPr>
          <p:cNvSpPr txBox="1"/>
          <p:nvPr/>
        </p:nvSpPr>
        <p:spPr>
          <a:xfrm rot="1429963">
            <a:off x="4806200" y="6276621"/>
            <a:ext cx="6096000" cy="369332"/>
          </a:xfrm>
          <a:prstGeom prst="rect">
            <a:avLst/>
          </a:prstGeom>
          <a:noFill/>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kumimoji="0" lang="fr-FR" altLang="fr-FR" sz="1800" b="1" i="0" u="none" strike="noStrike" cap="none" normalizeH="0" baseline="0" dirty="0" err="1">
                <a:ln>
                  <a:noFill/>
                </a:ln>
                <a:solidFill>
                  <a:srgbClr val="002060"/>
                </a:solidFill>
                <a:effectLst/>
                <a:latin typeface="Arial" panose="020B0604020202020204" pitchFamily="34" charset="0"/>
              </a:rPr>
              <a:t>Doctor</a:t>
            </a:r>
            <a:r>
              <a:rPr kumimoji="0" lang="fr-FR" altLang="fr-FR" sz="1800" b="1" i="0" u="none" strike="noStrike" cap="none" normalizeH="0" baseline="0" dirty="0">
                <a:ln>
                  <a:noFill/>
                </a:ln>
                <a:solidFill>
                  <a:srgbClr val="002060"/>
                </a:solidFill>
                <a:effectLst/>
                <a:latin typeface="Arial" panose="020B0604020202020204" pitchFamily="34" charset="0"/>
              </a:rPr>
              <a:t> 2</a:t>
            </a:r>
            <a:r>
              <a:rPr kumimoji="0" lang="fr-FR" altLang="fr-FR" sz="1800" b="0" i="0" u="none" strike="noStrike" cap="none" normalizeH="0" baseline="0" dirty="0">
                <a:ln>
                  <a:noFill/>
                </a:ln>
                <a:solidFill>
                  <a:srgbClr val="002060"/>
                </a:solidFill>
                <a:effectLst/>
                <a:latin typeface="Arial" panose="020B0604020202020204" pitchFamily="34" charset="0"/>
              </a:rPr>
              <a:t>:  ID 2222</a:t>
            </a:r>
          </a:p>
        </p:txBody>
      </p:sp>
    </p:spTree>
    <p:extLst>
      <p:ext uri="{BB962C8B-B14F-4D97-AF65-F5344CB8AC3E}">
        <p14:creationId xmlns:p14="http://schemas.microsoft.com/office/powerpoint/2010/main" val="3896304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5BB1AC-6467-AC5E-2B7B-7DF0F756EFE2}"/>
              </a:ext>
            </a:extLst>
          </p:cNvPr>
          <p:cNvSpPr txBox="1"/>
          <p:nvPr/>
        </p:nvSpPr>
        <p:spPr>
          <a:xfrm>
            <a:off x="660400" y="359400"/>
            <a:ext cx="11135360" cy="2308324"/>
          </a:xfrm>
          <a:prstGeom prst="rect">
            <a:avLst/>
          </a:prstGeom>
          <a:noFill/>
        </p:spPr>
        <p:txBody>
          <a:bodyPr wrap="square">
            <a:spAutoFit/>
          </a:bodyPr>
          <a:lstStyle/>
          <a:p>
            <a:r>
              <a:rPr lang="en-US" b="1" u="sng" dirty="0">
                <a:solidFill>
                  <a:srgbClr val="002060"/>
                </a:solidFill>
              </a:rPr>
              <a:t>Doctor Features:</a:t>
            </a:r>
          </a:p>
          <a:p>
            <a:pPr>
              <a:buFont typeface="Arial" panose="020B0604020202020204" pitchFamily="34" charset="0"/>
              <a:buChar char="•"/>
            </a:pPr>
            <a:r>
              <a:rPr lang="en-US" b="1" dirty="0">
                <a:solidFill>
                  <a:srgbClr val="002060"/>
                </a:solidFill>
              </a:rPr>
              <a:t>Patient Information Access</a:t>
            </a:r>
            <a:r>
              <a:rPr lang="en-US" dirty="0">
                <a:solidFill>
                  <a:srgbClr val="002060"/>
                </a:solidFill>
              </a:rPr>
              <a:t>:</a:t>
            </a:r>
          </a:p>
          <a:p>
            <a:pPr marL="742950" lvl="1" indent="-285750">
              <a:buFont typeface="Arial" panose="020B0604020202020204" pitchFamily="34" charset="0"/>
              <a:buChar char="•"/>
            </a:pPr>
            <a:r>
              <a:rPr lang="en-US" dirty="0">
                <a:solidFill>
                  <a:srgbClr val="002060"/>
                </a:solidFill>
              </a:rPr>
              <a:t>Doctors have access to patient details collected by nurses.</a:t>
            </a:r>
          </a:p>
          <a:p>
            <a:pPr marL="742950" lvl="1" indent="-285750">
              <a:buFont typeface="Arial" panose="020B0604020202020204" pitchFamily="34" charset="0"/>
              <a:buChar char="•"/>
            </a:pPr>
            <a:r>
              <a:rPr lang="en-US" dirty="0">
                <a:solidFill>
                  <a:srgbClr val="002060"/>
                </a:solidFill>
              </a:rPr>
              <a:t>They can review and update patient records as necessary.</a:t>
            </a:r>
          </a:p>
          <a:p>
            <a:pPr lvl="1"/>
            <a:endParaRPr lang="en-US" dirty="0">
              <a:solidFill>
                <a:srgbClr val="002060"/>
              </a:solidFill>
            </a:endParaRPr>
          </a:p>
          <a:p>
            <a:pPr>
              <a:buFont typeface="Arial" panose="020B0604020202020204" pitchFamily="34" charset="0"/>
              <a:buChar char="•"/>
            </a:pPr>
            <a:r>
              <a:rPr lang="en-US" b="1" dirty="0">
                <a:solidFill>
                  <a:srgbClr val="002060"/>
                </a:solidFill>
              </a:rPr>
              <a:t>Observation and Prescription</a:t>
            </a:r>
            <a:r>
              <a:rPr lang="en-US" dirty="0">
                <a:solidFill>
                  <a:srgbClr val="002060"/>
                </a:solidFill>
              </a:rPr>
              <a:t>:</a:t>
            </a:r>
          </a:p>
          <a:p>
            <a:pPr marL="742950" lvl="1" indent="-285750">
              <a:buFont typeface="Arial" panose="020B0604020202020204" pitchFamily="34" charset="0"/>
              <a:buChar char="•"/>
            </a:pPr>
            <a:r>
              <a:rPr lang="en-US" dirty="0">
                <a:solidFill>
                  <a:srgbClr val="002060"/>
                </a:solidFill>
              </a:rPr>
              <a:t>Doctors can add observations, prescribe medications, and optionally issue certificates</a:t>
            </a:r>
          </a:p>
          <a:p>
            <a:pPr marL="742950" lvl="1" indent="-285750">
              <a:buFont typeface="Arial" panose="020B0604020202020204" pitchFamily="34" charset="0"/>
              <a:buChar char="•"/>
            </a:pPr>
            <a:r>
              <a:rPr lang="en-US" dirty="0">
                <a:solidFill>
                  <a:srgbClr val="002060"/>
                </a:solidFill>
              </a:rPr>
              <a:t>This interface allows for detailed input, including medication dosage and additional notes.</a:t>
            </a:r>
          </a:p>
        </p:txBody>
      </p:sp>
      <p:pic>
        <p:nvPicPr>
          <p:cNvPr id="11266" name="Picture 2">
            <a:extLst>
              <a:ext uri="{FF2B5EF4-FFF2-40B4-BE49-F238E27FC236}">
                <a16:creationId xmlns:a16="http://schemas.microsoft.com/office/drawing/2014/main" id="{FF2F290E-C0E5-84D7-02E3-F853BFD8A4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417" t="22186" r="21667" b="28606"/>
          <a:stretch/>
        </p:blipFill>
        <p:spPr bwMode="auto">
          <a:xfrm>
            <a:off x="1554480" y="2667724"/>
            <a:ext cx="8321040" cy="4044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790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568A3F-A99D-F4EA-CC49-663246470F90}"/>
              </a:ext>
            </a:extLst>
          </p:cNvPr>
          <p:cNvSpPr txBox="1"/>
          <p:nvPr/>
        </p:nvSpPr>
        <p:spPr>
          <a:xfrm>
            <a:off x="340360" y="204638"/>
            <a:ext cx="11511280" cy="5632311"/>
          </a:xfrm>
          <a:prstGeom prst="rect">
            <a:avLst/>
          </a:prstGeom>
          <a:noFill/>
        </p:spPr>
        <p:txBody>
          <a:bodyPr wrap="square">
            <a:spAutoFit/>
          </a:bodyPr>
          <a:lstStyle/>
          <a:p>
            <a:pPr eaLnBrk="0" fontAlgn="base" hangingPunct="0">
              <a:spcBef>
                <a:spcPct val="0"/>
              </a:spcBef>
              <a:spcAft>
                <a:spcPct val="0"/>
              </a:spcAft>
            </a:pPr>
            <a:r>
              <a:rPr lang="en-US" b="1" u="sng" dirty="0">
                <a:solidFill>
                  <a:srgbClr val="002060"/>
                </a:solidFill>
                <a:latin typeface="Arial" panose="020B0604020202020204" pitchFamily="34" charset="0"/>
              </a:rPr>
              <a:t>2-</a:t>
            </a:r>
            <a:r>
              <a:rPr lang="en-US" u="sng" dirty="0">
                <a:solidFill>
                  <a:srgbClr val="002060"/>
                </a:solidFill>
                <a:latin typeface="Arial" panose="020B0604020202020204" pitchFamily="34" charset="0"/>
              </a:rPr>
              <a:t> </a:t>
            </a:r>
            <a:r>
              <a:rPr kumimoji="0" lang="fr-FR" altLang="fr-FR" sz="1800" b="1" i="0" u="sng" strike="noStrike" cap="none" normalizeH="0" baseline="0" dirty="0">
                <a:ln>
                  <a:noFill/>
                </a:ln>
                <a:solidFill>
                  <a:srgbClr val="002060"/>
                </a:solidFill>
                <a:effectLst/>
                <a:latin typeface="Arial" panose="020B0604020202020204" pitchFamily="34" charset="0"/>
              </a:rPr>
              <a:t>Nurse login </a:t>
            </a:r>
          </a:p>
          <a:p>
            <a:pPr>
              <a:buFont typeface="Arial" panose="020B0604020202020204" pitchFamily="34" charset="0"/>
              <a:buChar char="•"/>
            </a:pPr>
            <a:r>
              <a:rPr lang="en-US" b="1" dirty="0">
                <a:solidFill>
                  <a:srgbClr val="002060"/>
                </a:solidFill>
              </a:rPr>
              <a:t> Appointment Scheduling</a:t>
            </a:r>
            <a:r>
              <a:rPr lang="en-US" dirty="0">
                <a:solidFill>
                  <a:srgbClr val="002060"/>
                </a:solidFill>
              </a:rPr>
              <a:t>:</a:t>
            </a:r>
          </a:p>
          <a:p>
            <a:pPr marL="742950" lvl="1" indent="-285750">
              <a:buFont typeface="Arial" panose="020B0604020202020204" pitchFamily="34" charset="0"/>
              <a:buChar char="•"/>
            </a:pPr>
            <a:r>
              <a:rPr lang="en-US" dirty="0">
                <a:solidFill>
                  <a:srgbClr val="002060"/>
                </a:solidFill>
              </a:rPr>
              <a:t>The nurse can schedule appointments for patients.</a:t>
            </a:r>
          </a:p>
          <a:p>
            <a:pPr marL="742950" lvl="1" indent="-285750">
              <a:buFont typeface="Arial" panose="020B0604020202020204" pitchFamily="34" charset="0"/>
              <a:buChar char="•"/>
            </a:pPr>
            <a:r>
              <a:rPr lang="en-US" dirty="0">
                <a:solidFill>
                  <a:srgbClr val="002060"/>
                </a:solidFill>
              </a:rPr>
              <a:t>Patient details are collected, including name,</a:t>
            </a:r>
          </a:p>
          <a:p>
            <a:pPr lvl="1"/>
            <a:r>
              <a:rPr lang="en-US" dirty="0">
                <a:solidFill>
                  <a:srgbClr val="002060"/>
                </a:solidFill>
              </a:rPr>
              <a:t>       last name, and birthdate.</a:t>
            </a:r>
          </a:p>
          <a:p>
            <a:pPr marL="742950" lvl="1" indent="-285750">
              <a:buFont typeface="Arial" panose="020B0604020202020204" pitchFamily="34" charset="0"/>
              <a:buChar char="•"/>
            </a:pPr>
            <a:endParaRPr lang="en-US" dirty="0">
              <a:solidFill>
                <a:srgbClr val="002060"/>
              </a:solidFill>
            </a:endParaRPr>
          </a:p>
          <a:p>
            <a:pPr lvl="1"/>
            <a:endParaRPr lang="en-US" dirty="0">
              <a:solidFill>
                <a:srgbClr val="002060"/>
              </a:solidFill>
            </a:endParaRPr>
          </a:p>
          <a:p>
            <a:pPr lvl="1"/>
            <a:r>
              <a:rPr lang="en-US" dirty="0">
                <a:solidFill>
                  <a:srgbClr val="002060"/>
                </a:solidFill>
              </a:rPr>
              <a:t>Example : new patient</a:t>
            </a:r>
          </a:p>
          <a:p>
            <a:pPr marL="742950" lvl="1" indent="-285750">
              <a:buFont typeface="Arial" panose="020B0604020202020204" pitchFamily="34" charset="0"/>
              <a:buChar char="•"/>
            </a:pPr>
            <a:endParaRPr lang="en-US" dirty="0">
              <a:solidFill>
                <a:srgbClr val="002060"/>
              </a:solidFill>
            </a:endParaRPr>
          </a:p>
          <a:p>
            <a:pPr lvl="1"/>
            <a:endParaRPr lang="en-US" dirty="0">
              <a:solidFill>
                <a:srgbClr val="002060"/>
              </a:solidFill>
            </a:endParaRPr>
          </a:p>
          <a:p>
            <a:pPr lvl="1"/>
            <a:endParaRPr lang="en-US" dirty="0">
              <a:solidFill>
                <a:srgbClr val="002060"/>
              </a:solidFill>
            </a:endParaRPr>
          </a:p>
          <a:p>
            <a:pPr lvl="1"/>
            <a:endParaRPr lang="en-US" dirty="0">
              <a:solidFill>
                <a:srgbClr val="002060"/>
              </a:solidFill>
            </a:endParaRPr>
          </a:p>
          <a:p>
            <a:pPr marL="742950" lvl="1" indent="-285750">
              <a:buFont typeface="Arial" panose="020B0604020202020204" pitchFamily="34" charset="0"/>
              <a:buChar char="•"/>
            </a:pPr>
            <a:r>
              <a:rPr lang="en-US" dirty="0">
                <a:solidFill>
                  <a:srgbClr val="002060"/>
                </a:solidFill>
              </a:rPr>
              <a:t>If the patient is a returning visitor, their existing details are displayed for confirmation.</a:t>
            </a:r>
          </a:p>
          <a:p>
            <a:pPr lvl="1"/>
            <a:endParaRPr lang="en-US" dirty="0">
              <a:solidFill>
                <a:srgbClr val="002060"/>
              </a:solidFill>
            </a:endParaRPr>
          </a:p>
          <a:p>
            <a:pPr lvl="1"/>
            <a:endParaRPr lang="en-US" dirty="0">
              <a:solidFill>
                <a:srgbClr val="002060"/>
              </a:solidFill>
            </a:endParaRPr>
          </a:p>
          <a:p>
            <a:pPr lvl="1"/>
            <a:endParaRPr lang="en-US" dirty="0">
              <a:solidFill>
                <a:srgbClr val="002060"/>
              </a:solidFill>
            </a:endParaRPr>
          </a:p>
          <a:p>
            <a:pPr lvl="1"/>
            <a:endParaRPr lang="en-US" dirty="0">
              <a:solidFill>
                <a:srgbClr val="002060"/>
              </a:solidFill>
            </a:endParaRPr>
          </a:p>
          <a:p>
            <a:pPr lvl="1"/>
            <a:endParaRPr lang="en-US" dirty="0">
              <a:solidFill>
                <a:srgbClr val="002060"/>
              </a:solidFill>
            </a:endParaRPr>
          </a:p>
          <a:p>
            <a:pPr lvl="1"/>
            <a:r>
              <a:rPr lang="en-US" dirty="0">
                <a:solidFill>
                  <a:srgbClr val="002060"/>
                </a:solidFill>
              </a:rPr>
              <a:t>Example : patient default :</a:t>
            </a:r>
          </a:p>
          <a:p>
            <a:pPr lvl="1"/>
            <a:endParaRPr lang="en-US" dirty="0">
              <a:solidFill>
                <a:srgbClr val="002060"/>
              </a:solidFill>
            </a:endParaRPr>
          </a:p>
        </p:txBody>
      </p:sp>
      <p:pic>
        <p:nvPicPr>
          <p:cNvPr id="9" name="Picture 8">
            <a:extLst>
              <a:ext uri="{FF2B5EF4-FFF2-40B4-BE49-F238E27FC236}">
                <a16:creationId xmlns:a16="http://schemas.microsoft.com/office/drawing/2014/main" id="{AC233A81-AC17-FE61-EA09-53D3037F6210}"/>
              </a:ext>
            </a:extLst>
          </p:cNvPr>
          <p:cNvPicPr>
            <a:picLocks noChangeAspect="1"/>
          </p:cNvPicPr>
          <p:nvPr/>
        </p:nvPicPr>
        <p:blipFill>
          <a:blip r:embed="rId2"/>
          <a:stretch>
            <a:fillRect/>
          </a:stretch>
        </p:blipFill>
        <p:spPr>
          <a:xfrm>
            <a:off x="3548311" y="4457293"/>
            <a:ext cx="3512889" cy="2110052"/>
          </a:xfrm>
          <a:prstGeom prst="rect">
            <a:avLst/>
          </a:prstGeom>
        </p:spPr>
      </p:pic>
      <p:pic>
        <p:nvPicPr>
          <p:cNvPr id="11" name="Picture 10">
            <a:extLst>
              <a:ext uri="{FF2B5EF4-FFF2-40B4-BE49-F238E27FC236}">
                <a16:creationId xmlns:a16="http://schemas.microsoft.com/office/drawing/2014/main" id="{037A9679-ECCE-D1C7-A582-5D383B2B5977}"/>
              </a:ext>
            </a:extLst>
          </p:cNvPr>
          <p:cNvPicPr>
            <a:picLocks noChangeAspect="1"/>
          </p:cNvPicPr>
          <p:nvPr/>
        </p:nvPicPr>
        <p:blipFill>
          <a:blip r:embed="rId3"/>
          <a:stretch>
            <a:fillRect/>
          </a:stretch>
        </p:blipFill>
        <p:spPr>
          <a:xfrm>
            <a:off x="8005735" y="4453057"/>
            <a:ext cx="2901369" cy="2207695"/>
          </a:xfrm>
          <a:prstGeom prst="rect">
            <a:avLst/>
          </a:prstGeom>
        </p:spPr>
      </p:pic>
      <p:pic>
        <p:nvPicPr>
          <p:cNvPr id="13" name="Picture 12">
            <a:extLst>
              <a:ext uri="{FF2B5EF4-FFF2-40B4-BE49-F238E27FC236}">
                <a16:creationId xmlns:a16="http://schemas.microsoft.com/office/drawing/2014/main" id="{118EF396-B12C-5A4B-94DB-F4572B8F4B72}"/>
              </a:ext>
            </a:extLst>
          </p:cNvPr>
          <p:cNvPicPr>
            <a:picLocks noChangeAspect="1"/>
          </p:cNvPicPr>
          <p:nvPr/>
        </p:nvPicPr>
        <p:blipFill>
          <a:blip r:embed="rId4"/>
          <a:srcRect l="951" t="1262"/>
          <a:stretch/>
        </p:blipFill>
        <p:spPr>
          <a:xfrm>
            <a:off x="5472396" y="1236215"/>
            <a:ext cx="3356643" cy="2015324"/>
          </a:xfrm>
          <a:prstGeom prst="rect">
            <a:avLst/>
          </a:prstGeom>
        </p:spPr>
      </p:pic>
      <p:pic>
        <p:nvPicPr>
          <p:cNvPr id="15" name="Picture 14">
            <a:extLst>
              <a:ext uri="{FF2B5EF4-FFF2-40B4-BE49-F238E27FC236}">
                <a16:creationId xmlns:a16="http://schemas.microsoft.com/office/drawing/2014/main" id="{BC57F1E1-046F-90F4-55F8-C6567401237D}"/>
              </a:ext>
            </a:extLst>
          </p:cNvPr>
          <p:cNvPicPr>
            <a:picLocks noChangeAspect="1"/>
          </p:cNvPicPr>
          <p:nvPr/>
        </p:nvPicPr>
        <p:blipFill>
          <a:blip r:embed="rId5"/>
          <a:srcRect l="1588" r="-1588"/>
          <a:stretch/>
        </p:blipFill>
        <p:spPr>
          <a:xfrm>
            <a:off x="9103360" y="368814"/>
            <a:ext cx="2829560" cy="2882725"/>
          </a:xfrm>
          <a:prstGeom prst="rect">
            <a:avLst/>
          </a:prstGeom>
        </p:spPr>
      </p:pic>
    </p:spTree>
    <p:extLst>
      <p:ext uri="{BB962C8B-B14F-4D97-AF65-F5344CB8AC3E}">
        <p14:creationId xmlns:p14="http://schemas.microsoft.com/office/powerpoint/2010/main" val="1401235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6B4E7F2-D0E5-22CC-239E-FB17FE53AA7D}"/>
              </a:ext>
            </a:extLst>
          </p:cNvPr>
          <p:cNvSpPr txBox="1"/>
          <p:nvPr/>
        </p:nvSpPr>
        <p:spPr>
          <a:xfrm>
            <a:off x="0" y="34058"/>
            <a:ext cx="12192001" cy="424731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1" i="0" u="none" strike="noStrike" cap="none" normalizeH="0" baseline="0" dirty="0">
                <a:ln>
                  <a:noFill/>
                </a:ln>
                <a:solidFill>
                  <a:srgbClr val="002060"/>
                </a:solidFill>
                <a:effectLst/>
                <a:latin typeface="Arial" panose="020B0604020202020204" pitchFamily="34" charset="0"/>
              </a:rPr>
              <a:t> </a:t>
            </a:r>
            <a:r>
              <a:rPr kumimoji="0" lang="fr-FR" altLang="fr-FR" sz="1800" b="1" i="0" u="none" strike="noStrike" cap="none" normalizeH="0" baseline="0" dirty="0" err="1">
                <a:ln>
                  <a:noFill/>
                </a:ln>
                <a:solidFill>
                  <a:srgbClr val="002060"/>
                </a:solidFill>
                <a:effectLst/>
                <a:latin typeface="Arial" panose="020B0604020202020204" pitchFamily="34" charset="0"/>
              </a:rPr>
              <a:t>Doctor</a:t>
            </a:r>
            <a:r>
              <a:rPr kumimoji="0" lang="fr-FR" altLang="fr-FR" sz="1800" b="1" i="0" u="none" strike="noStrike" cap="none" normalizeH="0" baseline="0" dirty="0">
                <a:ln>
                  <a:noFill/>
                </a:ln>
                <a:solidFill>
                  <a:srgbClr val="002060"/>
                </a:solidFill>
                <a:effectLst/>
                <a:latin typeface="Arial" panose="020B0604020202020204" pitchFamily="34" charset="0"/>
              </a:rPr>
              <a:t> </a:t>
            </a:r>
            <a:r>
              <a:rPr kumimoji="0" lang="fr-FR" altLang="fr-FR" sz="1800" b="1" i="0" u="none" strike="noStrike" cap="none" normalizeH="0" baseline="0" dirty="0" err="1">
                <a:ln>
                  <a:noFill/>
                </a:ln>
                <a:solidFill>
                  <a:srgbClr val="002060"/>
                </a:solidFill>
                <a:effectLst/>
                <a:latin typeface="Arial" panose="020B0604020202020204" pitchFamily="34" charset="0"/>
              </a:rPr>
              <a:t>Selection</a:t>
            </a:r>
            <a:r>
              <a:rPr kumimoji="0" lang="fr-FR" altLang="fr-FR" sz="1800" b="0" i="0" u="none" strike="noStrike" cap="none" normalizeH="0" baseline="0" dirty="0">
                <a:ln>
                  <a:noFill/>
                </a:ln>
                <a:solidFill>
                  <a:srgbClr val="002060"/>
                </a:solidFill>
                <a:effectLst/>
                <a:latin typeface="Arial" panose="020B0604020202020204"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1800" b="0" i="0" u="none" strike="noStrike" cap="none" normalizeH="0" baseline="0" dirty="0" err="1">
                <a:ln>
                  <a:noFill/>
                </a:ln>
                <a:solidFill>
                  <a:srgbClr val="002060"/>
                </a:solidFill>
                <a:effectLst/>
                <a:latin typeface="Arial" panose="020B0604020202020204" pitchFamily="34" charset="0"/>
              </a:rPr>
              <a:t>After</a:t>
            </a:r>
            <a:r>
              <a:rPr kumimoji="0" lang="fr-FR" altLang="fr-FR" sz="1800" b="0" i="0" u="none" strike="noStrike" cap="none" normalizeH="0" baseline="0" dirty="0">
                <a:ln>
                  <a:noFill/>
                </a:ln>
                <a:solidFill>
                  <a:srgbClr val="002060"/>
                </a:solidFill>
                <a:effectLst/>
                <a:latin typeface="Arial" panose="020B0604020202020204" pitchFamily="34" charset="0"/>
              </a:rPr>
              <a:t> </a:t>
            </a:r>
            <a:r>
              <a:rPr kumimoji="0" lang="fr-FR" altLang="fr-FR" sz="1800" b="0" i="0" u="none" strike="noStrike" cap="none" normalizeH="0" baseline="0" dirty="0" err="1">
                <a:ln>
                  <a:noFill/>
                </a:ln>
                <a:solidFill>
                  <a:srgbClr val="002060"/>
                </a:solidFill>
                <a:effectLst/>
                <a:latin typeface="Arial" panose="020B0604020202020204" pitchFamily="34" charset="0"/>
              </a:rPr>
              <a:t>logging</a:t>
            </a:r>
            <a:r>
              <a:rPr kumimoji="0" lang="fr-FR" altLang="fr-FR" sz="1800" b="0" i="0" u="none" strike="noStrike" cap="none" normalizeH="0" baseline="0" dirty="0">
                <a:ln>
                  <a:noFill/>
                </a:ln>
                <a:solidFill>
                  <a:srgbClr val="002060"/>
                </a:solidFill>
                <a:effectLst/>
                <a:latin typeface="Arial" panose="020B0604020202020204" pitchFamily="34" charset="0"/>
              </a:rPr>
              <a:t> in as a nurse, the nurse </a:t>
            </a:r>
            <a:r>
              <a:rPr kumimoji="0" lang="fr-FR" altLang="fr-FR" sz="1800" b="0" i="0" u="none" strike="noStrike" cap="none" normalizeH="0" baseline="0" dirty="0" err="1">
                <a:ln>
                  <a:noFill/>
                </a:ln>
                <a:solidFill>
                  <a:srgbClr val="002060"/>
                </a:solidFill>
                <a:effectLst/>
                <a:latin typeface="Arial" panose="020B0604020202020204" pitchFamily="34" charset="0"/>
              </a:rPr>
              <a:t>will</a:t>
            </a:r>
            <a:r>
              <a:rPr kumimoji="0" lang="fr-FR" altLang="fr-FR" sz="1800" b="0" i="0" u="none" strike="noStrike" cap="none" normalizeH="0" baseline="0" dirty="0">
                <a:ln>
                  <a:noFill/>
                </a:ln>
                <a:solidFill>
                  <a:srgbClr val="002060"/>
                </a:solidFill>
                <a:effectLst/>
                <a:latin typeface="Arial" panose="020B0604020202020204" pitchFamily="34" charset="0"/>
              </a:rPr>
              <a:t> </a:t>
            </a:r>
            <a:r>
              <a:rPr kumimoji="0" lang="fr-FR" altLang="fr-FR" sz="1800" b="0" i="0" u="none" strike="noStrike" cap="none" normalizeH="0" baseline="0" dirty="0" err="1">
                <a:ln>
                  <a:noFill/>
                </a:ln>
                <a:solidFill>
                  <a:srgbClr val="002060"/>
                </a:solidFill>
                <a:effectLst/>
                <a:latin typeface="Arial" panose="020B0604020202020204" pitchFamily="34" charset="0"/>
              </a:rPr>
              <a:t>be</a:t>
            </a:r>
            <a:r>
              <a:rPr kumimoji="0" lang="fr-FR" altLang="fr-FR" sz="1800" b="0" i="0" u="none" strike="noStrike" cap="none" normalizeH="0" baseline="0" dirty="0">
                <a:ln>
                  <a:noFill/>
                </a:ln>
                <a:solidFill>
                  <a:srgbClr val="002060"/>
                </a:solidFill>
                <a:effectLst/>
                <a:latin typeface="Arial" panose="020B0604020202020204" pitchFamily="34" charset="0"/>
              </a:rPr>
              <a:t> </a:t>
            </a:r>
            <a:r>
              <a:rPr kumimoji="0" lang="fr-FR" altLang="fr-FR" sz="1800" b="0" i="0" u="none" strike="noStrike" cap="none" normalizeH="0" baseline="0" dirty="0" err="1">
                <a:ln>
                  <a:noFill/>
                </a:ln>
                <a:solidFill>
                  <a:srgbClr val="002060"/>
                </a:solidFill>
                <a:effectLst/>
                <a:latin typeface="Arial" panose="020B0604020202020204" pitchFamily="34" charset="0"/>
              </a:rPr>
              <a:t>prompted</a:t>
            </a:r>
            <a:r>
              <a:rPr kumimoji="0" lang="fr-FR" altLang="fr-FR" sz="1800" b="0" i="0" u="none" strike="noStrike" cap="none" normalizeH="0" baseline="0" dirty="0">
                <a:ln>
                  <a:noFill/>
                </a:ln>
                <a:solidFill>
                  <a:srgbClr val="002060"/>
                </a:solidFill>
                <a:effectLst/>
                <a:latin typeface="Arial" panose="020B0604020202020204" pitchFamily="34" charset="0"/>
              </a:rPr>
              <a:t> to </a:t>
            </a:r>
            <a:r>
              <a:rPr kumimoji="0" lang="fr-FR" altLang="fr-FR" sz="1800" b="0" i="0" u="none" strike="noStrike" cap="none" normalizeH="0" baseline="0" dirty="0" err="1">
                <a:ln>
                  <a:noFill/>
                </a:ln>
                <a:solidFill>
                  <a:srgbClr val="002060"/>
                </a:solidFill>
                <a:effectLst/>
                <a:latin typeface="Arial" panose="020B0604020202020204" pitchFamily="34" charset="0"/>
              </a:rPr>
              <a:t>choose</a:t>
            </a:r>
            <a:r>
              <a:rPr kumimoji="0" lang="fr-FR" altLang="fr-FR" sz="1800" b="0" i="0" u="none" strike="noStrike" cap="none" normalizeH="0" baseline="0" dirty="0">
                <a:ln>
                  <a:noFill/>
                </a:ln>
                <a:solidFill>
                  <a:srgbClr val="002060"/>
                </a:solidFill>
                <a:effectLst/>
                <a:latin typeface="Arial" panose="020B0604020202020204" pitchFamily="34" charset="0"/>
              </a:rPr>
              <a:t> a </a:t>
            </a:r>
            <a:r>
              <a:rPr kumimoji="0" lang="fr-FR" altLang="fr-FR" sz="1800" b="0" i="0" u="none" strike="noStrike" cap="none" normalizeH="0" baseline="0" dirty="0" err="1">
                <a:ln>
                  <a:noFill/>
                </a:ln>
                <a:solidFill>
                  <a:srgbClr val="002060"/>
                </a:solidFill>
                <a:effectLst/>
                <a:latin typeface="Arial" panose="020B0604020202020204" pitchFamily="34" charset="0"/>
              </a:rPr>
              <a:t>doctor</a:t>
            </a:r>
            <a:r>
              <a:rPr kumimoji="0" lang="fr-FR" altLang="fr-FR" sz="1800" b="0" i="0" u="none" strike="noStrike" cap="none" normalizeH="0" baseline="0" dirty="0">
                <a:ln>
                  <a:noFill/>
                </a:ln>
                <a:solidFill>
                  <a:srgbClr val="002060"/>
                </a:solidFill>
                <a:effectLst/>
                <a:latin typeface="Arial" panose="020B0604020202020204" pitchFamily="34" charset="0"/>
              </a:rPr>
              <a:t> </a:t>
            </a:r>
            <a:r>
              <a:rPr kumimoji="0" lang="fr-FR" altLang="fr-FR" sz="1800" b="0" i="0" u="none" strike="noStrike" cap="none" normalizeH="0" baseline="0" dirty="0" err="1">
                <a:ln>
                  <a:noFill/>
                </a:ln>
                <a:solidFill>
                  <a:srgbClr val="002060"/>
                </a:solidFill>
                <a:effectLst/>
                <a:latin typeface="Arial" panose="020B0604020202020204" pitchFamily="34" charset="0"/>
              </a:rPr>
              <a:t>from</a:t>
            </a:r>
            <a:r>
              <a:rPr kumimoji="0" lang="fr-FR" altLang="fr-FR" sz="1800" b="0" i="0" u="none" strike="noStrike" cap="none" normalizeH="0" baseline="0" dirty="0">
                <a:ln>
                  <a:noFill/>
                </a:ln>
                <a:solidFill>
                  <a:srgbClr val="002060"/>
                </a:solidFill>
                <a:effectLst/>
                <a:latin typeface="Arial" panose="020B0604020202020204" pitchFamily="34" charset="0"/>
              </a:rPr>
              <a:t> a </a:t>
            </a:r>
            <a:r>
              <a:rPr kumimoji="0" lang="fr-FR" altLang="fr-FR" sz="1800" b="0" i="0" u="none" strike="noStrike" cap="none" normalizeH="0" baseline="0" dirty="0" err="1">
                <a:ln>
                  <a:noFill/>
                </a:ln>
                <a:solidFill>
                  <a:srgbClr val="002060"/>
                </a:solidFill>
                <a:effectLst/>
                <a:latin typeface="Arial" panose="020B0604020202020204" pitchFamily="34" charset="0"/>
              </a:rPr>
              <a:t>list</a:t>
            </a:r>
            <a:r>
              <a:rPr kumimoji="0" lang="fr-FR" altLang="fr-FR" sz="1800" b="0" i="0" u="none" strike="noStrike" cap="none" normalizeH="0" baseline="0" dirty="0">
                <a:ln>
                  <a:noFill/>
                </a:ln>
                <a:solidFill>
                  <a:srgbClr val="002060"/>
                </a:solidFill>
                <a:effectLst/>
                <a:latin typeface="Arial" panose="020B0604020202020204" pitchFamily="34" charset="0"/>
              </a:rPr>
              <a:t> (</a:t>
            </a:r>
            <a:r>
              <a:rPr kumimoji="0" lang="fr-FR" altLang="fr-FR" sz="1800" b="0" i="0" u="none" strike="noStrike" cap="none" normalizeH="0" baseline="0" dirty="0" err="1">
                <a:ln>
                  <a:noFill/>
                </a:ln>
                <a:solidFill>
                  <a:srgbClr val="002060"/>
                </a:solidFill>
                <a:effectLst/>
                <a:latin typeface="Arial" panose="020B0604020202020204" pitchFamily="34" charset="0"/>
              </a:rPr>
              <a:t>doctor</a:t>
            </a:r>
            <a:r>
              <a:rPr kumimoji="0" lang="fr-FR" altLang="fr-FR" sz="1800" b="0" i="0" u="none" strike="noStrike" cap="none" normalizeH="0" baseline="0" dirty="0">
                <a:ln>
                  <a:noFill/>
                </a:ln>
                <a:solidFill>
                  <a:srgbClr val="002060"/>
                </a:solidFill>
                <a:effectLst/>
                <a:latin typeface="Arial" panose="020B0604020202020204" pitchFamily="34" charset="0"/>
              </a:rPr>
              <a:t> 1 or </a:t>
            </a:r>
            <a:r>
              <a:rPr kumimoji="0" lang="fr-FR" altLang="fr-FR" sz="1800" b="0" i="0" u="none" strike="noStrike" cap="none" normalizeH="0" baseline="0" dirty="0" err="1">
                <a:ln>
                  <a:noFill/>
                </a:ln>
                <a:solidFill>
                  <a:srgbClr val="002060"/>
                </a:solidFill>
                <a:effectLst/>
                <a:latin typeface="Arial" panose="020B0604020202020204" pitchFamily="34" charset="0"/>
              </a:rPr>
              <a:t>doctor</a:t>
            </a:r>
            <a:r>
              <a:rPr kumimoji="0" lang="fr-FR" altLang="fr-FR" sz="1800" b="0" i="0" u="none" strike="noStrike" cap="none" normalizeH="0" baseline="0" dirty="0">
                <a:ln>
                  <a:noFill/>
                </a:ln>
                <a:solidFill>
                  <a:srgbClr val="002060"/>
                </a:solidFill>
                <a:effectLst/>
                <a:latin typeface="Arial" panose="020B0604020202020204" pitchFamily="34" charset="0"/>
              </a:rPr>
              <a:t> 2</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fr-FR" altLang="fr-FR" dirty="0">
              <a:solidFill>
                <a:srgbClr val="002060"/>
              </a:solidFill>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1800" b="1" i="0" u="none" strike="noStrike" cap="none" normalizeH="0" baseline="0" dirty="0">
                <a:ln>
                  <a:noFill/>
                </a:ln>
                <a:solidFill>
                  <a:srgbClr val="002060"/>
                </a:solidFill>
                <a:effectLst/>
                <a:latin typeface="Arial" panose="020B0604020202020204" pitchFamily="34" charset="0"/>
              </a:rPr>
              <a:t> </a:t>
            </a:r>
            <a:r>
              <a:rPr kumimoji="0" lang="fr-FR" altLang="fr-FR" sz="1800" b="1" i="0" u="none" strike="noStrike" cap="none" normalizeH="0" baseline="0" dirty="0" err="1">
                <a:ln>
                  <a:noFill/>
                </a:ln>
                <a:solidFill>
                  <a:srgbClr val="002060"/>
                </a:solidFill>
                <a:effectLst/>
                <a:latin typeface="Arial" panose="020B0604020202020204" pitchFamily="34" charset="0"/>
              </a:rPr>
              <a:t>Appointment</a:t>
            </a:r>
            <a:r>
              <a:rPr kumimoji="0" lang="fr-FR" altLang="fr-FR" sz="1800" b="1" i="0" u="none" strike="noStrike" cap="none" normalizeH="0" baseline="0" dirty="0">
                <a:ln>
                  <a:noFill/>
                </a:ln>
                <a:solidFill>
                  <a:srgbClr val="002060"/>
                </a:solidFill>
                <a:effectLst/>
                <a:latin typeface="Arial" panose="020B0604020202020204" pitchFamily="34" charset="0"/>
              </a:rPr>
              <a:t> </a:t>
            </a:r>
            <a:r>
              <a:rPr kumimoji="0" lang="fr-FR" altLang="fr-FR" sz="1800" b="1" i="0" u="none" strike="noStrike" cap="none" normalizeH="0" baseline="0" dirty="0" err="1">
                <a:ln>
                  <a:noFill/>
                </a:ln>
                <a:solidFill>
                  <a:srgbClr val="002060"/>
                </a:solidFill>
                <a:effectLst/>
                <a:latin typeface="Arial" panose="020B0604020202020204" pitchFamily="34" charset="0"/>
              </a:rPr>
              <a:t>Creation</a:t>
            </a:r>
            <a:r>
              <a:rPr kumimoji="0" lang="fr-FR" altLang="fr-FR" sz="1800" b="0" i="0" u="none" strike="noStrike" cap="none" normalizeH="0" baseline="0" dirty="0">
                <a:ln>
                  <a:noFill/>
                </a:ln>
                <a:solidFill>
                  <a:srgbClr val="002060"/>
                </a:solidFill>
                <a:effectLst/>
                <a:latin typeface="Arial" panose="020B0604020202020204" pitchFamily="34" charset="0"/>
              </a:rPr>
              <a:t>: </a:t>
            </a:r>
            <a:r>
              <a:rPr kumimoji="0" lang="fr-FR" altLang="fr-FR" sz="1800" b="0" i="0" u="none" strike="noStrike" cap="none" normalizeH="0" baseline="0" dirty="0" err="1">
                <a:ln>
                  <a:noFill/>
                </a:ln>
                <a:solidFill>
                  <a:srgbClr val="002060"/>
                </a:solidFill>
                <a:effectLst/>
                <a:latin typeface="Arial" panose="020B0604020202020204" pitchFamily="34" charset="0"/>
              </a:rPr>
              <a:t>After</a:t>
            </a:r>
            <a:r>
              <a:rPr kumimoji="0" lang="fr-FR" altLang="fr-FR" sz="1800" b="0" i="0" u="none" strike="noStrike" cap="none" normalizeH="0" baseline="0" dirty="0">
                <a:ln>
                  <a:noFill/>
                </a:ln>
                <a:solidFill>
                  <a:srgbClr val="002060"/>
                </a:solidFill>
                <a:effectLst/>
                <a:latin typeface="Arial" panose="020B0604020202020204" pitchFamily="34" charset="0"/>
              </a:rPr>
              <a:t> </a:t>
            </a:r>
            <a:r>
              <a:rPr kumimoji="0" lang="fr-FR" altLang="fr-FR" sz="1800" b="0" i="0" u="none" strike="noStrike" cap="none" normalizeH="0" baseline="0" dirty="0" err="1">
                <a:ln>
                  <a:noFill/>
                </a:ln>
                <a:solidFill>
                  <a:srgbClr val="002060"/>
                </a:solidFill>
                <a:effectLst/>
                <a:latin typeface="Arial" panose="020B0604020202020204" pitchFamily="34" charset="0"/>
              </a:rPr>
              <a:t>selecting</a:t>
            </a:r>
            <a:r>
              <a:rPr kumimoji="0" lang="fr-FR" altLang="fr-FR" sz="1800" b="0" i="0" u="none" strike="noStrike" cap="none" normalizeH="0" baseline="0" dirty="0">
                <a:ln>
                  <a:noFill/>
                </a:ln>
                <a:solidFill>
                  <a:srgbClr val="002060"/>
                </a:solidFill>
                <a:effectLst/>
                <a:latin typeface="Arial" panose="020B0604020202020204" pitchFamily="34" charset="0"/>
              </a:rPr>
              <a:t> the </a:t>
            </a:r>
            <a:r>
              <a:rPr kumimoji="0" lang="fr-FR" altLang="fr-FR" sz="1800" b="0" i="0" u="none" strike="noStrike" cap="none" normalizeH="0" baseline="0" dirty="0" err="1">
                <a:ln>
                  <a:noFill/>
                </a:ln>
                <a:solidFill>
                  <a:srgbClr val="002060"/>
                </a:solidFill>
                <a:effectLst/>
                <a:latin typeface="Arial" panose="020B0604020202020204" pitchFamily="34" charset="0"/>
              </a:rPr>
              <a:t>doctor</a:t>
            </a:r>
            <a:r>
              <a:rPr lang="fr-FR" altLang="fr-FR" dirty="0">
                <a:solidFill>
                  <a:srgbClr val="002060"/>
                </a:solidFill>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1800" b="1" i="0" u="none" strike="noStrike" cap="none" normalizeH="0" baseline="0" dirty="0" err="1">
                <a:ln>
                  <a:noFill/>
                </a:ln>
                <a:solidFill>
                  <a:srgbClr val="002060"/>
                </a:solidFill>
                <a:effectLst/>
                <a:latin typeface="Arial" panose="020B0604020202020204" pitchFamily="34" charset="0"/>
              </a:rPr>
              <a:t>Calendar</a:t>
            </a:r>
            <a:r>
              <a:rPr kumimoji="0" lang="fr-FR" altLang="fr-FR" sz="1800" b="1" i="0" u="none" strike="noStrike" cap="none" normalizeH="0" baseline="0" dirty="0">
                <a:ln>
                  <a:noFill/>
                </a:ln>
                <a:solidFill>
                  <a:srgbClr val="002060"/>
                </a:solidFill>
                <a:effectLst/>
                <a:latin typeface="Arial" panose="020B0604020202020204" pitchFamily="34" charset="0"/>
              </a:rPr>
              <a:t> </a:t>
            </a:r>
            <a:r>
              <a:rPr kumimoji="0" lang="fr-FR" altLang="fr-FR" sz="1800" b="1" i="0" u="none" strike="noStrike" cap="none" normalizeH="0" baseline="0" dirty="0" err="1">
                <a:ln>
                  <a:noFill/>
                </a:ln>
                <a:solidFill>
                  <a:srgbClr val="002060"/>
                </a:solidFill>
                <a:effectLst/>
                <a:latin typeface="Arial" panose="020B0604020202020204" pitchFamily="34" charset="0"/>
              </a:rPr>
              <a:t>View</a:t>
            </a:r>
            <a:r>
              <a:rPr kumimoji="0" lang="fr-FR" altLang="fr-FR" sz="1800" b="0" i="0" u="none" strike="noStrike" cap="none" normalizeH="0" baseline="0" dirty="0">
                <a:ln>
                  <a:noFill/>
                </a:ln>
                <a:solidFill>
                  <a:srgbClr val="002060"/>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rgbClr val="002060"/>
                </a:solidFill>
                <a:effectLst/>
                <a:latin typeface="Arial" panose="020B0604020202020204" pitchFamily="34" charset="0"/>
              </a:rPr>
              <a:t>The </a:t>
            </a:r>
            <a:r>
              <a:rPr kumimoji="0" lang="fr-FR" altLang="fr-FR" sz="1800" b="0" i="0" u="none" strike="noStrike" cap="none" normalizeH="0" baseline="0" dirty="0" err="1">
                <a:ln>
                  <a:noFill/>
                </a:ln>
                <a:solidFill>
                  <a:srgbClr val="002060"/>
                </a:solidFill>
                <a:effectLst/>
                <a:latin typeface="Arial" panose="020B0604020202020204" pitchFamily="34" charset="0"/>
              </a:rPr>
              <a:t>calendar</a:t>
            </a:r>
            <a:r>
              <a:rPr kumimoji="0" lang="fr-FR" altLang="fr-FR" sz="1800" b="0" i="0" u="none" strike="noStrike" cap="none" normalizeH="0" baseline="0" dirty="0">
                <a:ln>
                  <a:noFill/>
                </a:ln>
                <a:solidFill>
                  <a:srgbClr val="002060"/>
                </a:solidFill>
                <a:effectLst/>
                <a:latin typeface="Arial" panose="020B0604020202020204" pitchFamily="34" charset="0"/>
              </a:rPr>
              <a:t> </a:t>
            </a:r>
            <a:r>
              <a:rPr kumimoji="0" lang="fr-FR" altLang="fr-FR" sz="1800" b="0" i="0" u="none" strike="noStrike" cap="none" normalizeH="0" baseline="0" dirty="0" err="1">
                <a:ln>
                  <a:noFill/>
                </a:ln>
                <a:solidFill>
                  <a:srgbClr val="002060"/>
                </a:solidFill>
                <a:effectLst/>
                <a:latin typeface="Arial" panose="020B0604020202020204" pitchFamily="34" charset="0"/>
              </a:rPr>
              <a:t>should</a:t>
            </a:r>
            <a:r>
              <a:rPr kumimoji="0" lang="fr-FR" altLang="fr-FR" sz="1800" b="0" i="0" u="none" strike="noStrike" cap="none" normalizeH="0" baseline="0" dirty="0">
                <a:ln>
                  <a:noFill/>
                </a:ln>
                <a:solidFill>
                  <a:srgbClr val="002060"/>
                </a:solidFill>
                <a:effectLst/>
                <a:latin typeface="Arial" panose="020B0604020202020204" pitchFamily="34" charset="0"/>
              </a:rPr>
              <a:t> display </a:t>
            </a:r>
            <a:r>
              <a:rPr kumimoji="0" lang="fr-FR" altLang="fr-FR" sz="1800" b="0" i="0" u="none" strike="noStrike" cap="none" normalizeH="0" baseline="0" dirty="0" err="1">
                <a:ln>
                  <a:noFill/>
                </a:ln>
                <a:solidFill>
                  <a:srgbClr val="002060"/>
                </a:solidFill>
                <a:effectLst/>
                <a:latin typeface="Arial" panose="020B0604020202020204" pitchFamily="34" charset="0"/>
              </a:rPr>
              <a:t>available</a:t>
            </a:r>
            <a:r>
              <a:rPr kumimoji="0" lang="fr-FR" altLang="fr-FR" sz="1800" b="0" i="0" u="none" strike="noStrike" cap="none" normalizeH="0" baseline="0" dirty="0">
                <a:ln>
                  <a:noFill/>
                </a:ln>
                <a:solidFill>
                  <a:srgbClr val="002060"/>
                </a:solidFill>
                <a:effectLst/>
                <a:latin typeface="Arial" panose="020B0604020202020204" pitchFamily="34" charset="0"/>
              </a:rPr>
              <a:t> </a:t>
            </a:r>
            <a:r>
              <a:rPr kumimoji="0" lang="fr-FR" altLang="fr-FR" sz="1800" b="0" i="0" u="none" strike="noStrike" cap="none" normalizeH="0" baseline="0" dirty="0" err="1">
                <a:ln>
                  <a:noFill/>
                </a:ln>
                <a:solidFill>
                  <a:srgbClr val="002060"/>
                </a:solidFill>
                <a:effectLst/>
                <a:latin typeface="Arial" panose="020B0604020202020204" pitchFamily="34" charset="0"/>
              </a:rPr>
              <a:t>days</a:t>
            </a:r>
            <a:r>
              <a:rPr kumimoji="0" lang="fr-FR" altLang="fr-FR" sz="1800" b="0" i="0" u="none" strike="noStrike" cap="none" normalizeH="0" baseline="0" dirty="0">
                <a:ln>
                  <a:noFill/>
                </a:ln>
                <a:solidFill>
                  <a:srgbClr val="002060"/>
                </a:solidFill>
                <a:effectLst/>
                <a:latin typeface="Arial" panose="020B0604020202020204" pitchFamily="34" charset="0"/>
              </a:rPr>
              <a:t> and a </a:t>
            </a:r>
            <a:r>
              <a:rPr kumimoji="0" lang="fr-FR" altLang="fr-FR" sz="1800" b="0" i="0" u="none" strike="noStrike" cap="none" normalizeH="0" baseline="0" dirty="0" err="1">
                <a:ln>
                  <a:noFill/>
                </a:ln>
                <a:solidFill>
                  <a:srgbClr val="002060"/>
                </a:solidFill>
                <a:effectLst/>
                <a:latin typeface="Arial" panose="020B0604020202020204" pitchFamily="34" charset="0"/>
              </a:rPr>
              <a:t>botto</a:t>
            </a:r>
            <a:r>
              <a:rPr lang="fr-FR" altLang="fr-FR" dirty="0" err="1">
                <a:solidFill>
                  <a:srgbClr val="002060"/>
                </a:solidFill>
                <a:latin typeface="Arial" panose="020B0604020202020204" pitchFamily="34" charset="0"/>
              </a:rPr>
              <a:t>n</a:t>
            </a:r>
            <a:r>
              <a:rPr lang="fr-FR" altLang="fr-FR" dirty="0">
                <a:solidFill>
                  <a:srgbClr val="002060"/>
                </a:solidFill>
                <a:latin typeface="Arial" panose="020B0604020202020204" pitchFamily="34" charset="0"/>
              </a:rPr>
              <a:t> to </a:t>
            </a:r>
            <a:r>
              <a:rPr lang="fr-FR" altLang="fr-FR" dirty="0" err="1">
                <a:solidFill>
                  <a:srgbClr val="002060"/>
                </a:solidFill>
                <a:latin typeface="Arial" panose="020B0604020202020204" pitchFamily="34" charset="0"/>
              </a:rPr>
              <a:t>add</a:t>
            </a:r>
            <a:r>
              <a:rPr lang="fr-FR" altLang="fr-FR" dirty="0">
                <a:solidFill>
                  <a:srgbClr val="002060"/>
                </a:solidFill>
                <a:latin typeface="Arial" panose="020B0604020202020204" pitchFamily="34" charset="0"/>
              </a:rPr>
              <a:t> an </a:t>
            </a:r>
            <a:r>
              <a:rPr lang="fr-FR" altLang="fr-FR" dirty="0" err="1">
                <a:solidFill>
                  <a:srgbClr val="002060"/>
                </a:solidFill>
                <a:latin typeface="Arial" panose="020B0604020202020204" pitchFamily="34" charset="0"/>
              </a:rPr>
              <a:t>appointment</a:t>
            </a:r>
            <a:r>
              <a:rPr lang="fr-FR" altLang="fr-FR" dirty="0">
                <a:solidFill>
                  <a:srgbClr val="002060"/>
                </a:solidFill>
                <a:latin typeface="Arial" panose="020B0604020202020204" pitchFamily="34" charset="0"/>
              </a:rPr>
              <a:t> </a:t>
            </a:r>
            <a:r>
              <a:rPr lang="fr-FR" altLang="fr-FR" dirty="0" err="1">
                <a:solidFill>
                  <a:srgbClr val="002060"/>
                </a:solidFill>
                <a:latin typeface="Arial" panose="020B0604020202020204" pitchFamily="34" charset="0"/>
              </a:rPr>
              <a:t>there</a:t>
            </a:r>
            <a:r>
              <a:rPr kumimoji="0" lang="fr-FR" altLang="fr-FR" sz="1800" b="0" i="0" u="none" strike="noStrike" cap="none" normalizeH="0" baseline="0" dirty="0">
                <a:ln>
                  <a:noFill/>
                </a:ln>
                <a:solidFill>
                  <a:srgbClr val="002060"/>
                </a:solidFill>
                <a:effectLst/>
                <a:latin typeface="Arial" panose="020B0604020202020204" pitchFamily="34" charset="0"/>
              </a:rPr>
              <a:t>, </a:t>
            </a:r>
            <a:r>
              <a:rPr kumimoji="0" lang="fr-FR" altLang="fr-FR" sz="1800" b="0" i="0" u="none" strike="noStrike" cap="none" normalizeH="0" baseline="0" dirty="0" err="1">
                <a:ln>
                  <a:noFill/>
                </a:ln>
                <a:solidFill>
                  <a:srgbClr val="002060"/>
                </a:solidFill>
                <a:effectLst/>
                <a:latin typeface="Arial" panose="020B0604020202020204" pitchFamily="34" charset="0"/>
              </a:rPr>
              <a:t>unless</a:t>
            </a:r>
            <a:r>
              <a:rPr kumimoji="0" lang="fr-FR" altLang="fr-FR" sz="1800" b="0" i="0" u="none" strike="noStrike" cap="none" normalizeH="0" baseline="0" dirty="0">
                <a:ln>
                  <a:noFill/>
                </a:ln>
                <a:solidFill>
                  <a:srgbClr val="002060"/>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FR" altLang="fr-FR" sz="1800" b="1" i="0" u="none" strike="noStrike" cap="none" normalizeH="0" baseline="0" dirty="0" err="1">
                <a:ln>
                  <a:noFill/>
                </a:ln>
                <a:solidFill>
                  <a:srgbClr val="002060"/>
                </a:solidFill>
                <a:effectLst/>
                <a:latin typeface="Arial" panose="020B0604020202020204" pitchFamily="34" charset="0"/>
              </a:rPr>
              <a:t>Booked</a:t>
            </a:r>
            <a:r>
              <a:rPr kumimoji="0" lang="fr-FR" altLang="fr-FR" sz="1800" b="1" i="0" u="none" strike="noStrike" cap="none" normalizeH="0" baseline="0" dirty="0">
                <a:ln>
                  <a:noFill/>
                </a:ln>
                <a:solidFill>
                  <a:srgbClr val="002060"/>
                </a:solidFill>
                <a:effectLst/>
                <a:latin typeface="Arial" panose="020B0604020202020204" pitchFamily="34" charset="0"/>
              </a:rPr>
              <a:t> Days</a:t>
            </a:r>
            <a:r>
              <a:rPr kumimoji="0" lang="fr-FR" altLang="fr-FR" sz="1800" b="0" i="0" u="none" strike="noStrike" cap="none" normalizeH="0" baseline="0" dirty="0">
                <a:ln>
                  <a:noFill/>
                </a:ln>
                <a:solidFill>
                  <a:srgbClr val="002060"/>
                </a:solidFill>
                <a:effectLst/>
                <a:latin typeface="Arial" panose="020B0604020202020204" pitchFamily="34" charset="0"/>
              </a:rPr>
              <a:t>: </a:t>
            </a:r>
            <a:r>
              <a:rPr kumimoji="0" lang="fr-FR" altLang="fr-FR" sz="1800" b="0" i="0" u="none" strike="noStrike" cap="none" normalizeH="0" baseline="0" dirty="0" err="1">
                <a:ln>
                  <a:noFill/>
                </a:ln>
                <a:solidFill>
                  <a:srgbClr val="002060"/>
                </a:solidFill>
                <a:effectLst/>
                <a:latin typeface="Arial" panose="020B0604020202020204" pitchFamily="34" charset="0"/>
              </a:rPr>
              <a:t>These</a:t>
            </a:r>
            <a:r>
              <a:rPr kumimoji="0" lang="fr-FR" altLang="fr-FR" sz="1800" b="0" i="0" u="none" strike="noStrike" cap="none" normalizeH="0" baseline="0" dirty="0">
                <a:ln>
                  <a:noFill/>
                </a:ln>
                <a:solidFill>
                  <a:srgbClr val="002060"/>
                </a:solidFill>
                <a:effectLst/>
                <a:latin typeface="Arial" panose="020B0604020202020204" pitchFamily="34" charset="0"/>
              </a:rPr>
              <a:t> </a:t>
            </a:r>
            <a:r>
              <a:rPr kumimoji="0" lang="fr-FR" altLang="fr-FR" sz="1800" b="0" i="0" u="none" strike="noStrike" cap="none" normalizeH="0" baseline="0" dirty="0" err="1">
                <a:ln>
                  <a:noFill/>
                </a:ln>
                <a:solidFill>
                  <a:srgbClr val="002060"/>
                </a:solidFill>
                <a:effectLst/>
                <a:latin typeface="Arial" panose="020B0604020202020204" pitchFamily="34" charset="0"/>
              </a:rPr>
              <a:t>days</a:t>
            </a:r>
            <a:r>
              <a:rPr kumimoji="0" lang="fr-FR" altLang="fr-FR" sz="1800" b="0" i="0" u="none" strike="noStrike" cap="none" normalizeH="0" baseline="0" dirty="0">
                <a:ln>
                  <a:noFill/>
                </a:ln>
                <a:solidFill>
                  <a:srgbClr val="002060"/>
                </a:solidFill>
                <a:effectLst/>
                <a:latin typeface="Arial" panose="020B0604020202020204" pitchFamily="34" charset="0"/>
              </a:rPr>
              <a:t> </a:t>
            </a:r>
            <a:r>
              <a:rPr kumimoji="0" lang="fr-FR" altLang="fr-FR" sz="1800" b="0" i="0" u="none" strike="noStrike" cap="none" normalizeH="0" baseline="0" dirty="0" err="1">
                <a:ln>
                  <a:noFill/>
                </a:ln>
                <a:solidFill>
                  <a:srgbClr val="002060"/>
                </a:solidFill>
                <a:effectLst/>
                <a:latin typeface="Arial" panose="020B0604020202020204" pitchFamily="34" charset="0"/>
              </a:rPr>
              <a:t>should</a:t>
            </a:r>
            <a:r>
              <a:rPr kumimoji="0" lang="fr-FR" altLang="fr-FR" sz="1800" b="0" i="0" u="none" strike="noStrike" cap="none" normalizeH="0" baseline="0" dirty="0">
                <a:ln>
                  <a:noFill/>
                </a:ln>
                <a:solidFill>
                  <a:srgbClr val="002060"/>
                </a:solidFill>
                <a:effectLst/>
                <a:latin typeface="Arial" panose="020B0604020202020204" pitchFamily="34" charset="0"/>
              </a:rPr>
              <a:t> </a:t>
            </a:r>
            <a:r>
              <a:rPr kumimoji="0" lang="fr-FR" altLang="fr-FR" sz="1800" b="0" i="0" u="none" strike="noStrike" cap="none" normalizeH="0" baseline="0" dirty="0" err="1">
                <a:ln>
                  <a:noFill/>
                </a:ln>
                <a:solidFill>
                  <a:srgbClr val="002060"/>
                </a:solidFill>
                <a:effectLst/>
                <a:latin typeface="Arial" panose="020B0604020202020204" pitchFamily="34" charset="0"/>
              </a:rPr>
              <a:t>be</a:t>
            </a:r>
            <a:r>
              <a:rPr kumimoji="0" lang="fr-FR" altLang="fr-FR" sz="1800" b="0" i="0" u="none" strike="noStrike" cap="none" normalizeH="0" baseline="0" dirty="0">
                <a:ln>
                  <a:noFill/>
                </a:ln>
                <a:solidFill>
                  <a:srgbClr val="002060"/>
                </a:solidFill>
                <a:effectLst/>
                <a:latin typeface="Arial" panose="020B0604020202020204" pitchFamily="34" charset="0"/>
              </a:rPr>
              <a:t> </a:t>
            </a:r>
            <a:r>
              <a:rPr kumimoji="0" lang="fr-FR" altLang="fr-FR" sz="1800" b="0" i="0" u="none" strike="noStrike" cap="none" normalizeH="0" baseline="0" dirty="0" err="1">
                <a:ln>
                  <a:noFill/>
                </a:ln>
                <a:solidFill>
                  <a:srgbClr val="002060"/>
                </a:solidFill>
                <a:effectLst/>
                <a:latin typeface="Arial" panose="020B0604020202020204" pitchFamily="34" charset="0"/>
              </a:rPr>
              <a:t>marked</a:t>
            </a:r>
            <a:r>
              <a:rPr kumimoji="0" lang="fr-FR" altLang="fr-FR" sz="1800" b="0" i="0" u="none" strike="noStrike" cap="none" normalizeH="0" baseline="0" dirty="0">
                <a:ln>
                  <a:noFill/>
                </a:ln>
                <a:solidFill>
                  <a:srgbClr val="002060"/>
                </a:solidFill>
                <a:effectLst/>
                <a:latin typeface="Arial" panose="020B0604020202020204" pitchFamily="34" charset="0"/>
              </a:rPr>
              <a:t> as </a:t>
            </a:r>
            <a:r>
              <a:rPr kumimoji="0" lang="fr-FR" altLang="fr-FR" sz="1800" b="0" i="0" u="none" strike="noStrike" cap="none" normalizeH="0" baseline="0" dirty="0" err="1">
                <a:ln>
                  <a:noFill/>
                </a:ln>
                <a:solidFill>
                  <a:srgbClr val="002060"/>
                </a:solidFill>
                <a:effectLst/>
                <a:latin typeface="Arial" panose="020B0604020202020204" pitchFamily="34" charset="0"/>
              </a:rPr>
              <a:t>unavailable</a:t>
            </a:r>
            <a:r>
              <a:rPr kumimoji="0" lang="fr-FR" altLang="fr-FR" sz="1800" b="0" i="0" u="none" strike="noStrike" cap="none" normalizeH="0" baseline="0" dirty="0">
                <a:ln>
                  <a:noFill/>
                </a:ln>
                <a:solidFill>
                  <a:srgbClr val="002060"/>
                </a:solidFill>
                <a:effectLst/>
                <a:latin typeface="Arial" panose="020B0604020202020204" pitchFamily="34" charset="0"/>
              </a:rPr>
              <a:t> for </a:t>
            </a:r>
            <a:r>
              <a:rPr kumimoji="0" lang="fr-FR" altLang="fr-FR" sz="1800" b="0" i="0" u="none" strike="noStrike" cap="none" normalizeH="0" baseline="0" dirty="0" err="1">
                <a:ln>
                  <a:noFill/>
                </a:ln>
                <a:solidFill>
                  <a:srgbClr val="002060"/>
                </a:solidFill>
                <a:effectLst/>
                <a:latin typeface="Arial" panose="020B0604020202020204" pitchFamily="34" charset="0"/>
              </a:rPr>
              <a:t>appointments</a:t>
            </a:r>
            <a:r>
              <a:rPr kumimoji="0" lang="fr-FR" altLang="fr-FR" sz="1800" b="0" i="0" u="none" strike="noStrike" cap="none" normalizeH="0" baseline="0" dirty="0">
                <a:ln>
                  <a:noFill/>
                </a:ln>
                <a:solidFill>
                  <a:srgbClr val="002060"/>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FR" altLang="fr-FR" sz="1800" b="1" i="0" u="none" strike="noStrike" cap="none" normalizeH="0" baseline="0" dirty="0">
                <a:ln>
                  <a:noFill/>
                </a:ln>
                <a:solidFill>
                  <a:srgbClr val="002060"/>
                </a:solidFill>
                <a:effectLst/>
                <a:latin typeface="Arial" panose="020B0604020202020204" pitchFamily="34" charset="0"/>
              </a:rPr>
              <a:t>Non-</a:t>
            </a:r>
            <a:r>
              <a:rPr kumimoji="0" lang="fr-FR" altLang="fr-FR" sz="1800" b="1" i="0" u="none" strike="noStrike" cap="none" normalizeH="0" baseline="0" dirty="0" err="1">
                <a:ln>
                  <a:noFill/>
                </a:ln>
                <a:solidFill>
                  <a:srgbClr val="002060"/>
                </a:solidFill>
                <a:effectLst/>
                <a:latin typeface="Arial" panose="020B0604020202020204" pitchFamily="34" charset="0"/>
              </a:rPr>
              <a:t>Working</a:t>
            </a:r>
            <a:r>
              <a:rPr kumimoji="0" lang="fr-FR" altLang="fr-FR" sz="1800" b="1" i="0" u="none" strike="noStrike" cap="none" normalizeH="0" baseline="0" dirty="0">
                <a:ln>
                  <a:noFill/>
                </a:ln>
                <a:solidFill>
                  <a:srgbClr val="002060"/>
                </a:solidFill>
                <a:effectLst/>
                <a:latin typeface="Arial" panose="020B0604020202020204" pitchFamily="34" charset="0"/>
              </a:rPr>
              <a:t> Days</a:t>
            </a:r>
            <a:r>
              <a:rPr kumimoji="0" lang="fr-FR" altLang="fr-FR" sz="1800" b="0" i="0" u="none" strike="noStrike" cap="none" normalizeH="0" baseline="0" dirty="0">
                <a:ln>
                  <a:noFill/>
                </a:ln>
                <a:solidFill>
                  <a:srgbClr val="002060"/>
                </a:solidFill>
                <a:effectLst/>
                <a:latin typeface="Arial" panose="020B0604020202020204" pitchFamily="34" charset="0"/>
              </a:rPr>
              <a:t>: </a:t>
            </a:r>
            <a:r>
              <a:rPr kumimoji="0" lang="fr-FR" altLang="fr-FR" sz="1800" b="0" i="0" u="none" strike="noStrike" cap="none" normalizeH="0" baseline="0" dirty="0" err="1">
                <a:ln>
                  <a:noFill/>
                </a:ln>
                <a:solidFill>
                  <a:srgbClr val="002060"/>
                </a:solidFill>
                <a:effectLst/>
                <a:latin typeface="Arial" panose="020B0604020202020204" pitchFamily="34" charset="0"/>
              </a:rPr>
              <a:t>These</a:t>
            </a:r>
            <a:r>
              <a:rPr kumimoji="0" lang="fr-FR" altLang="fr-FR" sz="1800" b="0" i="0" u="none" strike="noStrike" cap="none" normalizeH="0" baseline="0" dirty="0">
                <a:ln>
                  <a:noFill/>
                </a:ln>
                <a:solidFill>
                  <a:srgbClr val="002060"/>
                </a:solidFill>
                <a:effectLst/>
                <a:latin typeface="Arial" panose="020B0604020202020204" pitchFamily="34" charset="0"/>
              </a:rPr>
              <a:t> </a:t>
            </a:r>
            <a:r>
              <a:rPr kumimoji="0" lang="fr-FR" altLang="fr-FR" sz="1800" b="0" i="0" u="none" strike="noStrike" cap="none" normalizeH="0" baseline="0" dirty="0" err="1">
                <a:ln>
                  <a:noFill/>
                </a:ln>
                <a:solidFill>
                  <a:srgbClr val="002060"/>
                </a:solidFill>
                <a:effectLst/>
                <a:latin typeface="Arial" panose="020B0604020202020204" pitchFamily="34" charset="0"/>
              </a:rPr>
              <a:t>should</a:t>
            </a:r>
            <a:r>
              <a:rPr kumimoji="0" lang="fr-FR" altLang="fr-FR" sz="1800" b="0" i="0" u="none" strike="noStrike" cap="none" normalizeH="0" baseline="0" dirty="0">
                <a:ln>
                  <a:noFill/>
                </a:ln>
                <a:solidFill>
                  <a:srgbClr val="002060"/>
                </a:solidFill>
                <a:effectLst/>
                <a:latin typeface="Arial" panose="020B0604020202020204" pitchFamily="34" charset="0"/>
              </a:rPr>
              <a:t> </a:t>
            </a:r>
            <a:r>
              <a:rPr kumimoji="0" lang="fr-FR" altLang="fr-FR" sz="1800" b="0" i="0" u="none" strike="noStrike" cap="none" normalizeH="0" baseline="0" dirty="0" err="1">
                <a:ln>
                  <a:noFill/>
                </a:ln>
                <a:solidFill>
                  <a:srgbClr val="002060"/>
                </a:solidFill>
                <a:effectLst/>
                <a:latin typeface="Arial" panose="020B0604020202020204" pitchFamily="34" charset="0"/>
              </a:rPr>
              <a:t>be</a:t>
            </a:r>
            <a:r>
              <a:rPr kumimoji="0" lang="fr-FR" altLang="fr-FR" sz="1800" b="0" i="0" u="none" strike="noStrike" cap="none" normalizeH="0" baseline="0" dirty="0">
                <a:ln>
                  <a:noFill/>
                </a:ln>
                <a:solidFill>
                  <a:srgbClr val="002060"/>
                </a:solidFill>
                <a:effectLst/>
                <a:latin typeface="Arial" panose="020B0604020202020204" pitchFamily="34" charset="0"/>
              </a:rPr>
              <a:t> </a:t>
            </a:r>
            <a:r>
              <a:rPr kumimoji="0" lang="fr-FR" altLang="fr-FR" sz="1800" b="0" i="0" u="none" strike="noStrike" cap="none" normalizeH="0" baseline="0" dirty="0" err="1">
                <a:ln>
                  <a:noFill/>
                </a:ln>
                <a:solidFill>
                  <a:srgbClr val="002060"/>
                </a:solidFill>
                <a:effectLst/>
                <a:latin typeface="Arial" panose="020B0604020202020204" pitchFamily="34" charset="0"/>
              </a:rPr>
              <a:t>automatically</a:t>
            </a:r>
            <a:r>
              <a:rPr kumimoji="0" lang="fr-FR" altLang="fr-FR" sz="1800" b="0" i="0" u="none" strike="noStrike" cap="none" normalizeH="0" baseline="0" dirty="0">
                <a:ln>
                  <a:noFill/>
                </a:ln>
                <a:solidFill>
                  <a:srgbClr val="002060"/>
                </a:solidFill>
                <a:effectLst/>
                <a:latin typeface="Arial" panose="020B0604020202020204" pitchFamily="34" charset="0"/>
              </a:rPr>
              <a:t> </a:t>
            </a:r>
            <a:r>
              <a:rPr kumimoji="0" lang="fr-FR" altLang="fr-FR" sz="1800" b="0" i="0" u="none" strike="noStrike" cap="none" normalizeH="0" baseline="0" dirty="0" err="1">
                <a:ln>
                  <a:noFill/>
                </a:ln>
                <a:solidFill>
                  <a:srgbClr val="002060"/>
                </a:solidFill>
                <a:effectLst/>
                <a:latin typeface="Arial" panose="020B0604020202020204" pitchFamily="34" charset="0"/>
              </a:rPr>
              <a:t>blocked</a:t>
            </a:r>
            <a:r>
              <a:rPr kumimoji="0" lang="fr-FR" altLang="fr-FR" sz="1800" b="0" i="0" u="none" strike="noStrike" cap="none" normalizeH="0" baseline="0" dirty="0">
                <a:ln>
                  <a:noFill/>
                </a:ln>
                <a:solidFill>
                  <a:srgbClr val="002060"/>
                </a:solidFill>
                <a:effectLst/>
                <a:latin typeface="Arial" panose="020B0604020202020204" pitchFamily="34" charset="0"/>
              </a:rPr>
              <a:t> out to </a:t>
            </a:r>
            <a:r>
              <a:rPr kumimoji="0" lang="fr-FR" altLang="fr-FR" sz="1800" b="0" i="0" u="none" strike="noStrike" cap="none" normalizeH="0" baseline="0" dirty="0" err="1">
                <a:ln>
                  <a:noFill/>
                </a:ln>
                <a:solidFill>
                  <a:srgbClr val="002060"/>
                </a:solidFill>
                <a:effectLst/>
                <a:latin typeface="Arial" panose="020B0604020202020204" pitchFamily="34" charset="0"/>
              </a:rPr>
              <a:t>prevent</a:t>
            </a:r>
            <a:r>
              <a:rPr kumimoji="0" lang="fr-FR" altLang="fr-FR" sz="1800" b="0" i="0" u="none" strike="noStrike" cap="none" normalizeH="0" baseline="0" dirty="0">
                <a:ln>
                  <a:noFill/>
                </a:ln>
                <a:solidFill>
                  <a:srgbClr val="002060"/>
                </a:solidFill>
                <a:effectLst/>
                <a:latin typeface="Arial" panose="020B0604020202020204" pitchFamily="34" charset="0"/>
              </a:rPr>
              <a:t> </a:t>
            </a:r>
            <a:r>
              <a:rPr kumimoji="0" lang="fr-FR" altLang="fr-FR" sz="1800" b="0" i="0" u="none" strike="noStrike" cap="none" normalizeH="0" baseline="0" dirty="0" err="1">
                <a:ln>
                  <a:noFill/>
                </a:ln>
                <a:solidFill>
                  <a:srgbClr val="002060"/>
                </a:solidFill>
                <a:effectLst/>
                <a:latin typeface="Arial" panose="020B0604020202020204" pitchFamily="34" charset="0"/>
              </a:rPr>
              <a:t>scheduling</a:t>
            </a:r>
            <a:r>
              <a:rPr kumimoji="0" lang="fr-FR" altLang="fr-FR" sz="1800" b="0" i="0" u="none" strike="noStrike" cap="none" normalizeH="0" baseline="0" dirty="0">
                <a:ln>
                  <a:noFill/>
                </a:ln>
                <a:solidFill>
                  <a:srgbClr val="002060"/>
                </a:solidFill>
                <a:effectLst/>
                <a:latin typeface="Arial" panose="020B0604020202020204" pitchFamily="34" charset="0"/>
              </a:rPr>
              <a:t> on </a:t>
            </a:r>
            <a:r>
              <a:rPr kumimoji="0" lang="fr-FR" altLang="fr-FR" sz="1800" b="0" i="0" u="none" strike="noStrike" cap="none" normalizeH="0" baseline="0" dirty="0" err="1">
                <a:ln>
                  <a:noFill/>
                </a:ln>
                <a:solidFill>
                  <a:srgbClr val="002060"/>
                </a:solidFill>
                <a:effectLst/>
                <a:latin typeface="Arial" panose="020B0604020202020204" pitchFamily="34" charset="0"/>
              </a:rPr>
              <a:t>days</a:t>
            </a:r>
            <a:r>
              <a:rPr kumimoji="0" lang="fr-FR" altLang="fr-FR" sz="1800" b="0" i="0" u="none" strike="noStrike" cap="none" normalizeH="0" baseline="0" dirty="0">
                <a:ln>
                  <a:noFill/>
                </a:ln>
                <a:solidFill>
                  <a:srgbClr val="002060"/>
                </a:solidFill>
                <a:effectLst/>
                <a:latin typeface="Arial" panose="020B0604020202020204" pitchFamily="34" charset="0"/>
              </a:rPr>
              <a:t> </a:t>
            </a:r>
            <a:r>
              <a:rPr kumimoji="0" lang="fr-FR" altLang="fr-FR" sz="1800" b="0" i="0" u="none" strike="noStrike" cap="none" normalizeH="0" baseline="0" dirty="0" err="1">
                <a:ln>
                  <a:noFill/>
                </a:ln>
                <a:solidFill>
                  <a:srgbClr val="002060"/>
                </a:solidFill>
                <a:effectLst/>
                <a:latin typeface="Arial" panose="020B0604020202020204" pitchFamily="34" charset="0"/>
              </a:rPr>
              <a:t>when</a:t>
            </a:r>
            <a:r>
              <a:rPr kumimoji="0" lang="fr-FR" altLang="fr-FR" sz="1800" b="0" i="0" u="none" strike="noStrike" cap="none" normalizeH="0" baseline="0" dirty="0">
                <a:ln>
                  <a:noFill/>
                </a:ln>
                <a:solidFill>
                  <a:srgbClr val="002060"/>
                </a:solidFill>
                <a:effectLst/>
                <a:latin typeface="Arial" panose="020B0604020202020204" pitchFamily="34" charset="0"/>
              </a:rPr>
              <a:t> the cabinet </a:t>
            </a:r>
            <a:r>
              <a:rPr kumimoji="0" lang="fr-FR" altLang="fr-FR" sz="1800" b="0" i="0" u="none" strike="noStrike" cap="none" normalizeH="0" baseline="0" dirty="0" err="1">
                <a:ln>
                  <a:noFill/>
                </a:ln>
                <a:solidFill>
                  <a:srgbClr val="002060"/>
                </a:solidFill>
                <a:effectLst/>
                <a:latin typeface="Arial" panose="020B0604020202020204" pitchFamily="34" charset="0"/>
              </a:rPr>
              <a:t>is</a:t>
            </a:r>
            <a:r>
              <a:rPr kumimoji="0" lang="fr-FR" altLang="fr-FR" sz="1800" b="0" i="0" u="none" strike="noStrike" cap="none" normalizeH="0" baseline="0" dirty="0">
                <a:ln>
                  <a:noFill/>
                </a:ln>
                <a:solidFill>
                  <a:srgbClr val="002060"/>
                </a:solidFill>
                <a:effectLst/>
                <a:latin typeface="Arial" panose="020B0604020202020204" pitchFamily="34" charset="0"/>
              </a:rPr>
              <a:t> </a:t>
            </a:r>
            <a:r>
              <a:rPr kumimoji="0" lang="fr-FR" altLang="fr-FR" sz="1800" b="0" i="0" u="none" strike="noStrike" cap="none" normalizeH="0" baseline="0" dirty="0" err="1">
                <a:ln>
                  <a:noFill/>
                </a:ln>
                <a:solidFill>
                  <a:srgbClr val="002060"/>
                </a:solidFill>
                <a:effectLst/>
                <a:latin typeface="Arial" panose="020B0604020202020204" pitchFamily="34" charset="0"/>
              </a:rPr>
              <a:t>closed</a:t>
            </a:r>
            <a:r>
              <a:rPr kumimoji="0" lang="fr-FR" altLang="fr-FR" sz="1800" b="0" i="0" u="none" strike="noStrike" cap="none" normalizeH="0" baseline="0" dirty="0">
                <a:ln>
                  <a:noFill/>
                </a:ln>
                <a:solidFill>
                  <a:srgbClr val="002060"/>
                </a:solidFill>
                <a:effectLst/>
                <a:latin typeface="Arial" panose="020B0604020202020204" pitchFamily="34" charset="0"/>
              </a:rPr>
              <a:t> (e.g., </a:t>
            </a:r>
            <a:r>
              <a:rPr kumimoji="0" lang="fr-FR" altLang="fr-FR" sz="1800" b="0" i="0" u="none" strike="noStrike" cap="none" normalizeH="0" baseline="0" dirty="0" err="1">
                <a:ln>
                  <a:noFill/>
                </a:ln>
                <a:solidFill>
                  <a:srgbClr val="002060"/>
                </a:solidFill>
                <a:effectLst/>
                <a:latin typeface="Arial" panose="020B0604020202020204" pitchFamily="34" charset="0"/>
              </a:rPr>
              <a:t>holidays</a:t>
            </a:r>
            <a:r>
              <a:rPr kumimoji="0" lang="fr-FR" altLang="fr-FR" sz="1800" b="0" i="0" u="none" strike="noStrike" cap="none" normalizeH="0" baseline="0" dirty="0">
                <a:ln>
                  <a:noFill/>
                </a:ln>
                <a:solidFill>
                  <a:srgbClr val="002060"/>
                </a:solidFill>
                <a:effectLst/>
                <a:latin typeface="Arial" panose="020B0604020202020204" pitchFamily="34" charset="0"/>
              </a:rPr>
              <a:t> or office </a:t>
            </a:r>
            <a:r>
              <a:rPr kumimoji="0" lang="fr-FR" altLang="fr-FR" sz="1800" b="0" i="0" u="none" strike="noStrike" cap="none" normalizeH="0" baseline="0" dirty="0" err="1">
                <a:ln>
                  <a:noFill/>
                </a:ln>
                <a:solidFill>
                  <a:srgbClr val="002060"/>
                </a:solidFill>
                <a:effectLst/>
                <a:latin typeface="Arial" panose="020B0604020202020204" pitchFamily="34" charset="0"/>
              </a:rPr>
              <a:t>hours</a:t>
            </a:r>
            <a:r>
              <a:rPr kumimoji="0" lang="fr-FR" altLang="fr-FR" sz="1800" b="0" i="0" u="none" strike="noStrike" cap="none" normalizeH="0" baseline="0" dirty="0">
                <a:ln>
                  <a:noFill/>
                </a:ln>
                <a:solidFill>
                  <a:srgbClr val="002060"/>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FR" altLang="fr-FR" sz="1800" b="1" i="0" u="none" strike="noStrike" cap="none" normalizeH="0" baseline="0" dirty="0">
                <a:ln>
                  <a:noFill/>
                </a:ln>
                <a:solidFill>
                  <a:srgbClr val="002060"/>
                </a:solidFill>
                <a:effectLst/>
                <a:latin typeface="Arial" panose="020B0604020202020204" pitchFamily="34" charset="0"/>
              </a:rPr>
              <a:t>Weekends</a:t>
            </a:r>
            <a:endParaRPr lang="fr-FR" altLang="fr-FR" dirty="0">
              <a:solidFill>
                <a:srgbClr val="002060"/>
              </a:solidFill>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FR" altLang="fr-FR" sz="1800" b="1" i="0" u="none" strike="noStrike" cap="none" normalizeH="0" baseline="0" dirty="0">
                <a:ln>
                  <a:noFill/>
                </a:ln>
                <a:solidFill>
                  <a:srgbClr val="002060"/>
                </a:solidFill>
                <a:effectLst/>
                <a:latin typeface="Arial" panose="020B0604020202020204" pitchFamily="34" charset="0"/>
              </a:rPr>
              <a:t>Day </a:t>
            </a:r>
            <a:r>
              <a:rPr kumimoji="0" lang="fr-FR" altLang="fr-FR" sz="1800" b="1" i="0" u="none" strike="noStrike" cap="none" normalizeH="0" baseline="0" dirty="0" err="1">
                <a:ln>
                  <a:noFill/>
                </a:ln>
                <a:solidFill>
                  <a:srgbClr val="002060"/>
                </a:solidFill>
                <a:effectLst/>
                <a:latin typeface="Arial" panose="020B0604020202020204" pitchFamily="34" charset="0"/>
              </a:rPr>
              <a:t>Selection</a:t>
            </a:r>
            <a:r>
              <a:rPr kumimoji="0" lang="fr-FR" altLang="fr-FR" sz="1800" b="0" i="0" u="none" strike="noStrike" cap="none" normalizeH="0" baseline="0" dirty="0">
                <a:ln>
                  <a:noFill/>
                </a:ln>
                <a:solidFill>
                  <a:srgbClr val="002060"/>
                </a:solidFill>
                <a:effectLst/>
                <a:latin typeface="Arial" panose="020B0604020202020204" pitchFamily="34" charset="0"/>
              </a:rPr>
              <a:t>: </a:t>
            </a:r>
            <a:r>
              <a:rPr kumimoji="0" lang="fr-FR" altLang="fr-FR" sz="1800" b="0" i="0" u="none" strike="noStrike" cap="none" normalizeH="0" baseline="0" dirty="0" err="1">
                <a:ln>
                  <a:noFill/>
                </a:ln>
                <a:solidFill>
                  <a:srgbClr val="002060"/>
                </a:solidFill>
                <a:effectLst/>
                <a:latin typeface="Arial" panose="020B0604020202020204" pitchFamily="34" charset="0"/>
              </a:rPr>
              <a:t>When</a:t>
            </a:r>
            <a:r>
              <a:rPr kumimoji="0" lang="fr-FR" altLang="fr-FR" sz="1800" b="0" i="0" u="none" strike="noStrike" cap="none" normalizeH="0" baseline="0" dirty="0">
                <a:ln>
                  <a:noFill/>
                </a:ln>
                <a:solidFill>
                  <a:srgbClr val="002060"/>
                </a:solidFill>
                <a:effectLst/>
                <a:latin typeface="Arial" panose="020B0604020202020204" pitchFamily="34" charset="0"/>
              </a:rPr>
              <a:t> a </a:t>
            </a:r>
            <a:r>
              <a:rPr kumimoji="0" lang="fr-FR" altLang="fr-FR" sz="1800" b="0" i="0" u="none" strike="noStrike" cap="none" normalizeH="0" baseline="0" dirty="0" err="1">
                <a:ln>
                  <a:noFill/>
                </a:ln>
                <a:solidFill>
                  <a:srgbClr val="002060"/>
                </a:solidFill>
                <a:effectLst/>
                <a:latin typeface="Arial" panose="020B0604020202020204" pitchFamily="34" charset="0"/>
              </a:rPr>
              <a:t>day</a:t>
            </a:r>
            <a:r>
              <a:rPr kumimoji="0" lang="fr-FR" altLang="fr-FR" sz="1800" b="0" i="0" u="none" strike="noStrike" cap="none" normalizeH="0" baseline="0" dirty="0">
                <a:ln>
                  <a:noFill/>
                </a:ln>
                <a:solidFill>
                  <a:srgbClr val="002060"/>
                </a:solidFill>
                <a:effectLst/>
                <a:latin typeface="Arial" panose="020B0604020202020204" pitchFamily="34" charset="0"/>
              </a:rPr>
              <a:t> </a:t>
            </a:r>
            <a:r>
              <a:rPr kumimoji="0" lang="fr-FR" altLang="fr-FR" sz="1800" b="0" i="0" u="none" strike="noStrike" cap="none" normalizeH="0" baseline="0" dirty="0" err="1">
                <a:ln>
                  <a:noFill/>
                </a:ln>
                <a:solidFill>
                  <a:srgbClr val="002060"/>
                </a:solidFill>
                <a:effectLst/>
                <a:latin typeface="Arial" panose="020B0604020202020204" pitchFamily="34" charset="0"/>
              </a:rPr>
              <a:t>is</a:t>
            </a:r>
            <a:r>
              <a:rPr kumimoji="0" lang="fr-FR" altLang="fr-FR" sz="1800" b="0" i="0" u="none" strike="noStrike" cap="none" normalizeH="0" baseline="0" dirty="0">
                <a:ln>
                  <a:noFill/>
                </a:ln>
                <a:solidFill>
                  <a:srgbClr val="002060"/>
                </a:solidFill>
                <a:effectLst/>
                <a:latin typeface="Arial" panose="020B0604020202020204" pitchFamily="34" charset="0"/>
              </a:rPr>
              <a:t> </a:t>
            </a:r>
            <a:r>
              <a:rPr kumimoji="0" lang="fr-FR" altLang="fr-FR" sz="1800" b="0" i="0" u="none" strike="noStrike" cap="none" normalizeH="0" baseline="0" dirty="0" err="1">
                <a:ln>
                  <a:noFill/>
                </a:ln>
                <a:solidFill>
                  <a:srgbClr val="002060"/>
                </a:solidFill>
                <a:effectLst/>
                <a:latin typeface="Arial" panose="020B0604020202020204" pitchFamily="34" charset="0"/>
              </a:rPr>
              <a:t>selected</a:t>
            </a:r>
            <a:r>
              <a:rPr kumimoji="0" lang="fr-FR" altLang="fr-FR" sz="1800" b="0" i="0" u="none" strike="noStrike" cap="none" normalizeH="0" baseline="0" dirty="0">
                <a:ln>
                  <a:noFill/>
                </a:ln>
                <a:solidFill>
                  <a:srgbClr val="002060"/>
                </a:solidFill>
                <a:effectLst/>
                <a:latin typeface="Arial" panose="020B0604020202020204" pitchFamily="34" charset="0"/>
              </a:rPr>
              <a:t>, the nurse </a:t>
            </a:r>
            <a:r>
              <a:rPr kumimoji="0" lang="fr-FR" altLang="fr-FR" sz="1800" b="0" i="0" u="none" strike="noStrike" cap="none" normalizeH="0" baseline="0" dirty="0" err="1">
                <a:ln>
                  <a:noFill/>
                </a:ln>
                <a:solidFill>
                  <a:srgbClr val="002060"/>
                </a:solidFill>
                <a:effectLst/>
                <a:latin typeface="Arial" panose="020B0604020202020204" pitchFamily="34" charset="0"/>
              </a:rPr>
              <a:t>will</a:t>
            </a:r>
            <a:r>
              <a:rPr kumimoji="0" lang="fr-FR" altLang="fr-FR" sz="1800" b="0" i="0" u="none" strike="noStrike" cap="none" normalizeH="0" baseline="0" dirty="0">
                <a:ln>
                  <a:noFill/>
                </a:ln>
                <a:solidFill>
                  <a:srgbClr val="002060"/>
                </a:solidFill>
                <a:effectLst/>
                <a:latin typeface="Arial" panose="020B0604020202020204" pitchFamily="34" charset="0"/>
              </a:rPr>
              <a:t> </a:t>
            </a:r>
            <a:r>
              <a:rPr kumimoji="0" lang="fr-FR" altLang="fr-FR" sz="1800" b="0" i="0" u="none" strike="noStrike" cap="none" normalizeH="0" baseline="0" dirty="0" err="1">
                <a:ln>
                  <a:noFill/>
                </a:ln>
                <a:solidFill>
                  <a:srgbClr val="002060"/>
                </a:solidFill>
                <a:effectLst/>
                <a:latin typeface="Arial" panose="020B0604020202020204" pitchFamily="34" charset="0"/>
              </a:rPr>
              <a:t>be</a:t>
            </a:r>
            <a:r>
              <a:rPr kumimoji="0" lang="fr-FR" altLang="fr-FR" sz="1800" b="0" i="0" u="none" strike="noStrike" cap="none" normalizeH="0" baseline="0" dirty="0">
                <a:ln>
                  <a:noFill/>
                </a:ln>
                <a:solidFill>
                  <a:srgbClr val="002060"/>
                </a:solidFill>
                <a:effectLst/>
                <a:latin typeface="Arial" panose="020B0604020202020204" pitchFamily="34" charset="0"/>
              </a:rPr>
              <a:t> </a:t>
            </a:r>
            <a:r>
              <a:rPr kumimoji="0" lang="fr-FR" altLang="fr-FR" sz="1800" b="0" i="0" u="none" strike="noStrike" cap="none" normalizeH="0" baseline="0" dirty="0" err="1">
                <a:ln>
                  <a:noFill/>
                </a:ln>
                <a:solidFill>
                  <a:srgbClr val="002060"/>
                </a:solidFill>
                <a:effectLst/>
                <a:latin typeface="Arial" panose="020B0604020202020204" pitchFamily="34" charset="0"/>
              </a:rPr>
              <a:t>shown</a:t>
            </a:r>
            <a:r>
              <a:rPr kumimoji="0" lang="fr-FR" altLang="fr-FR" sz="1800" b="0" i="0" u="none" strike="noStrike" cap="none" normalizeH="0" baseline="0" dirty="0">
                <a:ln>
                  <a:noFill/>
                </a:ln>
                <a:solidFill>
                  <a:srgbClr val="002060"/>
                </a:solidFill>
                <a:effectLst/>
                <a:latin typeface="Arial" panose="020B0604020202020204" pitchFamily="34" charset="0"/>
              </a:rPr>
              <a:t> the </a:t>
            </a:r>
            <a:endParaRPr lang="fr-FR" altLang="fr-FR" dirty="0">
              <a:solidFill>
                <a:srgbClr val="002060"/>
              </a:solidFill>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tabLst/>
            </a:pPr>
            <a:r>
              <a:rPr kumimoji="0" lang="fr-FR" altLang="fr-FR" sz="1800" b="0" i="0" u="none" strike="noStrike" cap="none" normalizeH="0" baseline="0" dirty="0">
                <a:ln>
                  <a:noFill/>
                </a:ln>
                <a:solidFill>
                  <a:srgbClr val="002060"/>
                </a:solidFill>
                <a:effectLst/>
                <a:latin typeface="Arial" panose="020B0604020202020204" pitchFamily="34" charset="0"/>
              </a:rPr>
              <a:t> </a:t>
            </a:r>
            <a:r>
              <a:rPr kumimoji="0" lang="fr-FR" altLang="fr-FR" sz="1800" b="0" i="0" u="none" strike="noStrike" cap="none" normalizeH="0" baseline="0" dirty="0" err="1">
                <a:ln>
                  <a:noFill/>
                </a:ln>
                <a:solidFill>
                  <a:srgbClr val="002060"/>
                </a:solidFill>
                <a:effectLst/>
                <a:latin typeface="Arial" panose="020B0604020202020204" pitchFamily="34" charset="0"/>
              </a:rPr>
              <a:t>available</a:t>
            </a:r>
            <a:r>
              <a:rPr kumimoji="0" lang="fr-FR" altLang="fr-FR" sz="1800" b="0" i="0" u="none" strike="noStrike" cap="none" normalizeH="0" baseline="0" dirty="0">
                <a:ln>
                  <a:noFill/>
                </a:ln>
                <a:solidFill>
                  <a:srgbClr val="002060"/>
                </a:solidFill>
                <a:effectLst/>
                <a:latin typeface="Arial" panose="020B0604020202020204" pitchFamily="34" charset="0"/>
              </a:rPr>
              <a:t> time slots. If a </a:t>
            </a:r>
            <a:r>
              <a:rPr kumimoji="0" lang="fr-FR" altLang="fr-FR" sz="1800" b="0" i="0" u="none" strike="noStrike" cap="none" normalizeH="0" baseline="0" dirty="0" err="1">
                <a:ln>
                  <a:noFill/>
                </a:ln>
                <a:solidFill>
                  <a:srgbClr val="002060"/>
                </a:solidFill>
                <a:effectLst/>
                <a:latin typeface="Arial" panose="020B0604020202020204" pitchFamily="34" charset="0"/>
              </a:rPr>
              <a:t>day</a:t>
            </a:r>
            <a:r>
              <a:rPr kumimoji="0" lang="fr-FR" altLang="fr-FR" sz="1800" b="0" i="0" u="none" strike="noStrike" cap="none" normalizeH="0" baseline="0" dirty="0">
                <a:ln>
                  <a:noFill/>
                </a:ln>
                <a:solidFill>
                  <a:srgbClr val="002060"/>
                </a:solidFill>
                <a:effectLst/>
                <a:latin typeface="Arial" panose="020B0604020202020204" pitchFamily="34" charset="0"/>
              </a:rPr>
              <a:t> </a:t>
            </a:r>
            <a:r>
              <a:rPr kumimoji="0" lang="fr-FR" altLang="fr-FR" sz="1800" b="0" i="0" u="none" strike="noStrike" cap="none" normalizeH="0" baseline="0" dirty="0" err="1">
                <a:ln>
                  <a:noFill/>
                </a:ln>
                <a:solidFill>
                  <a:srgbClr val="002060"/>
                </a:solidFill>
                <a:effectLst/>
                <a:latin typeface="Arial" panose="020B0604020202020204" pitchFamily="34" charset="0"/>
              </a:rPr>
              <a:t>is</a:t>
            </a:r>
            <a:r>
              <a:rPr kumimoji="0" lang="fr-FR" altLang="fr-FR" sz="1800" b="0" i="0" u="none" strike="noStrike" cap="none" normalizeH="0" baseline="0" dirty="0">
                <a:ln>
                  <a:noFill/>
                </a:ln>
                <a:solidFill>
                  <a:srgbClr val="002060"/>
                </a:solidFill>
                <a:effectLst/>
                <a:latin typeface="Arial" panose="020B0604020202020204" pitchFamily="34" charset="0"/>
              </a:rPr>
              <a:t> full, </a:t>
            </a:r>
            <a:r>
              <a:rPr kumimoji="0" lang="fr-FR" altLang="fr-FR" sz="1800" b="0" i="0" u="none" strike="noStrike" cap="none" normalizeH="0" baseline="0" dirty="0" err="1">
                <a:ln>
                  <a:noFill/>
                </a:ln>
                <a:solidFill>
                  <a:srgbClr val="002060"/>
                </a:solidFill>
                <a:effectLst/>
                <a:latin typeface="Arial" panose="020B0604020202020204" pitchFamily="34" charset="0"/>
              </a:rPr>
              <a:t>it</a:t>
            </a:r>
            <a:r>
              <a:rPr kumimoji="0" lang="fr-FR" altLang="fr-FR" sz="1800" b="0" i="0" u="none" strike="noStrike" cap="none" normalizeH="0" baseline="0" dirty="0">
                <a:ln>
                  <a:noFill/>
                </a:ln>
                <a:solidFill>
                  <a:srgbClr val="002060"/>
                </a:solidFill>
                <a:effectLst/>
                <a:latin typeface="Arial" panose="020B0604020202020204" pitchFamily="34" charset="0"/>
              </a:rPr>
              <a:t> </a:t>
            </a:r>
            <a:r>
              <a:rPr kumimoji="0" lang="fr-FR" altLang="fr-FR" sz="1800" b="0" i="0" u="none" strike="noStrike" cap="none" normalizeH="0" baseline="0" dirty="0" err="1">
                <a:ln>
                  <a:noFill/>
                </a:ln>
                <a:solidFill>
                  <a:srgbClr val="002060"/>
                </a:solidFill>
                <a:effectLst/>
                <a:latin typeface="Arial" panose="020B0604020202020204" pitchFamily="34" charset="0"/>
              </a:rPr>
              <a:t>will</a:t>
            </a:r>
            <a:r>
              <a:rPr kumimoji="0" lang="fr-FR" altLang="fr-FR" sz="1800" b="0" i="0" u="none" strike="noStrike" cap="none" normalizeH="0" baseline="0" dirty="0">
                <a:ln>
                  <a:noFill/>
                </a:ln>
                <a:solidFill>
                  <a:srgbClr val="002060"/>
                </a:solidFill>
                <a:effectLst/>
                <a:latin typeface="Arial" panose="020B0604020202020204" pitchFamily="34" charset="0"/>
              </a:rPr>
              <a:t> </a:t>
            </a:r>
            <a:r>
              <a:rPr kumimoji="0" lang="fr-FR" altLang="fr-FR" sz="1800" b="0" i="0" u="none" strike="noStrike" cap="none" normalizeH="0" baseline="0" dirty="0" err="1">
                <a:ln>
                  <a:noFill/>
                </a:ln>
                <a:solidFill>
                  <a:srgbClr val="002060"/>
                </a:solidFill>
                <a:effectLst/>
                <a:latin typeface="Arial" panose="020B0604020202020204" pitchFamily="34" charset="0"/>
              </a:rPr>
              <a:t>be</a:t>
            </a:r>
            <a:r>
              <a:rPr kumimoji="0" lang="fr-FR" altLang="fr-FR" sz="1800" b="0" i="0" u="none" strike="noStrike" cap="none" normalizeH="0" baseline="0" dirty="0">
                <a:ln>
                  <a:noFill/>
                </a:ln>
                <a:solidFill>
                  <a:srgbClr val="002060"/>
                </a:solidFill>
                <a:effectLst/>
                <a:latin typeface="Arial" panose="020B0604020202020204" pitchFamily="34" charset="0"/>
              </a:rPr>
              <a:t> </a:t>
            </a:r>
            <a:r>
              <a:rPr kumimoji="0" lang="fr-FR" altLang="fr-FR" sz="1800" b="0" i="0" u="none" strike="noStrike" cap="none" normalizeH="0" baseline="0" dirty="0" err="1">
                <a:ln>
                  <a:noFill/>
                </a:ln>
                <a:solidFill>
                  <a:srgbClr val="002060"/>
                </a:solidFill>
                <a:effectLst/>
                <a:latin typeface="Arial" panose="020B0604020202020204" pitchFamily="34" charset="0"/>
              </a:rPr>
              <a:t>clearly</a:t>
            </a:r>
            <a:r>
              <a:rPr kumimoji="0" lang="fr-FR" altLang="fr-FR" sz="1800" b="0" i="0" u="none" strike="noStrike" cap="none" normalizeH="0" baseline="0" dirty="0">
                <a:ln>
                  <a:noFill/>
                </a:ln>
                <a:solidFill>
                  <a:srgbClr val="002060"/>
                </a:solidFill>
                <a:effectLst/>
                <a:latin typeface="Arial" panose="020B0604020202020204" pitchFamily="34" charset="0"/>
              </a:rPr>
              <a:t> </a:t>
            </a:r>
            <a:r>
              <a:rPr kumimoji="0" lang="fr-FR" altLang="fr-FR" sz="1800" b="0" i="0" u="none" strike="noStrike" cap="none" normalizeH="0" baseline="0" dirty="0" err="1">
                <a:ln>
                  <a:noFill/>
                </a:ln>
                <a:solidFill>
                  <a:srgbClr val="002060"/>
                </a:solidFill>
                <a:effectLst/>
                <a:latin typeface="Arial" panose="020B0604020202020204" pitchFamily="34" charset="0"/>
              </a:rPr>
              <a:t>marked</a:t>
            </a:r>
            <a:r>
              <a:rPr kumimoji="0" lang="fr-FR" altLang="fr-FR" sz="1800" b="0" i="0" u="none" strike="noStrike" cap="none" normalizeH="0" baseline="0" dirty="0">
                <a:ln>
                  <a:noFill/>
                </a:ln>
                <a:solidFill>
                  <a:srgbClr val="002060"/>
                </a:solidFill>
                <a:effectLst/>
                <a:latin typeface="Arial" panose="020B0604020202020204" pitchFamily="34" charset="0"/>
              </a:rPr>
              <a:t> to </a:t>
            </a:r>
            <a:r>
              <a:rPr kumimoji="0" lang="fr-FR" altLang="fr-FR" sz="1800" b="0" i="0" u="none" strike="noStrike" cap="none" normalizeH="0" baseline="0" dirty="0" err="1">
                <a:ln>
                  <a:noFill/>
                </a:ln>
                <a:solidFill>
                  <a:srgbClr val="002060"/>
                </a:solidFill>
                <a:effectLst/>
                <a:latin typeface="Arial" panose="020B0604020202020204" pitchFamily="34" charset="0"/>
              </a:rPr>
              <a:t>avoid</a:t>
            </a:r>
            <a:r>
              <a:rPr kumimoji="0" lang="fr-FR" altLang="fr-FR" sz="1800" b="0" i="0" u="none" strike="noStrike" cap="none" normalizeH="0" baseline="0" dirty="0">
                <a:ln>
                  <a:noFill/>
                </a:ln>
                <a:solidFill>
                  <a:srgbClr val="002060"/>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tabLst/>
            </a:pPr>
            <a:r>
              <a:rPr kumimoji="0" lang="fr-FR" altLang="fr-FR" sz="1800" b="0" i="0" u="none" strike="noStrike" cap="none" normalizeH="0" baseline="0" dirty="0">
                <a:ln>
                  <a:noFill/>
                </a:ln>
                <a:solidFill>
                  <a:srgbClr val="002060"/>
                </a:solidFill>
                <a:effectLst/>
                <a:latin typeface="Arial" panose="020B0604020202020204" pitchFamily="34" charset="0"/>
              </a:rPr>
              <a:t>confusion.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1" i="0" u="none" strike="noStrike" cap="none" normalizeH="0" baseline="0" dirty="0">
                <a:ln>
                  <a:noFill/>
                </a:ln>
                <a:solidFill>
                  <a:srgbClr val="002060"/>
                </a:solidFill>
                <a:effectLst/>
                <a:latin typeface="Arial" panose="020B0604020202020204" pitchFamily="34" charset="0"/>
              </a:rPr>
              <a:t>Confirmation</a:t>
            </a:r>
            <a:r>
              <a:rPr kumimoji="0" lang="fr-FR" altLang="fr-FR" sz="1800" b="0" i="0" u="none" strike="noStrike" cap="none" normalizeH="0" baseline="0" dirty="0">
                <a:ln>
                  <a:noFill/>
                </a:ln>
                <a:solidFill>
                  <a:srgbClr val="002060"/>
                </a:solidFill>
                <a:effectLst/>
                <a:latin typeface="Arial" panose="020B0604020202020204" pitchFamily="34" charset="0"/>
              </a:rPr>
              <a:t>: </a:t>
            </a:r>
            <a:r>
              <a:rPr kumimoji="0" lang="fr-FR" altLang="fr-FR" sz="1800" b="0" i="0" u="none" strike="noStrike" cap="none" normalizeH="0" baseline="0" dirty="0" err="1">
                <a:ln>
                  <a:noFill/>
                </a:ln>
                <a:solidFill>
                  <a:srgbClr val="002060"/>
                </a:solidFill>
                <a:effectLst/>
                <a:latin typeface="Arial" panose="020B0604020202020204" pitchFamily="34" charset="0"/>
              </a:rPr>
              <a:t>After</a:t>
            </a:r>
            <a:r>
              <a:rPr kumimoji="0" lang="fr-FR" altLang="fr-FR" sz="1800" b="0" i="0" u="none" strike="noStrike" cap="none" normalizeH="0" baseline="0" dirty="0">
                <a:ln>
                  <a:noFill/>
                </a:ln>
                <a:solidFill>
                  <a:srgbClr val="002060"/>
                </a:solidFill>
                <a:effectLst/>
                <a:latin typeface="Arial" panose="020B0604020202020204" pitchFamily="34" charset="0"/>
              </a:rPr>
              <a:t> </a:t>
            </a:r>
            <a:r>
              <a:rPr kumimoji="0" lang="fr-FR" altLang="fr-FR" sz="1800" b="0" i="0" u="none" strike="noStrike" cap="none" normalizeH="0" baseline="0" dirty="0" err="1">
                <a:ln>
                  <a:noFill/>
                </a:ln>
                <a:solidFill>
                  <a:srgbClr val="002060"/>
                </a:solidFill>
                <a:effectLst/>
                <a:latin typeface="Arial" panose="020B0604020202020204" pitchFamily="34" charset="0"/>
              </a:rPr>
              <a:t>selecting</a:t>
            </a:r>
            <a:r>
              <a:rPr kumimoji="0" lang="fr-FR" altLang="fr-FR" sz="1800" b="0" i="0" u="none" strike="noStrike" cap="none" normalizeH="0" baseline="0" dirty="0">
                <a:ln>
                  <a:noFill/>
                </a:ln>
                <a:solidFill>
                  <a:srgbClr val="002060"/>
                </a:solidFill>
                <a:effectLst/>
                <a:latin typeface="Arial" panose="020B0604020202020204" pitchFamily="34" charset="0"/>
              </a:rPr>
              <a:t> the </a:t>
            </a:r>
            <a:r>
              <a:rPr kumimoji="0" lang="fr-FR" altLang="fr-FR" sz="1800" b="0" i="0" u="none" strike="noStrike" cap="none" normalizeH="0" baseline="0" dirty="0" err="1">
                <a:ln>
                  <a:noFill/>
                </a:ln>
                <a:solidFill>
                  <a:srgbClr val="002060"/>
                </a:solidFill>
                <a:effectLst/>
                <a:latin typeface="Arial" panose="020B0604020202020204" pitchFamily="34" charset="0"/>
              </a:rPr>
              <a:t>appropriate</a:t>
            </a:r>
            <a:r>
              <a:rPr kumimoji="0" lang="fr-FR" altLang="fr-FR" sz="1800" b="0" i="0" u="none" strike="noStrike" cap="none" normalizeH="0" baseline="0" dirty="0">
                <a:ln>
                  <a:noFill/>
                </a:ln>
                <a:solidFill>
                  <a:srgbClr val="002060"/>
                </a:solidFill>
                <a:effectLst/>
                <a:latin typeface="Arial" panose="020B0604020202020204" pitchFamily="34" charset="0"/>
              </a:rPr>
              <a:t> </a:t>
            </a:r>
            <a:r>
              <a:rPr kumimoji="0" lang="fr-FR" altLang="fr-FR" sz="1800" b="0" i="0" u="none" strike="noStrike" cap="none" normalizeH="0" baseline="0" dirty="0" err="1">
                <a:ln>
                  <a:noFill/>
                </a:ln>
                <a:solidFill>
                  <a:srgbClr val="002060"/>
                </a:solidFill>
                <a:effectLst/>
                <a:latin typeface="Arial" panose="020B0604020202020204" pitchFamily="34" charset="0"/>
              </a:rPr>
              <a:t>day</a:t>
            </a:r>
            <a:r>
              <a:rPr kumimoji="0" lang="fr-FR" altLang="fr-FR" sz="1800" b="0" i="0" u="none" strike="noStrike" cap="none" normalizeH="0" baseline="0" dirty="0">
                <a:ln>
                  <a:noFill/>
                </a:ln>
                <a:solidFill>
                  <a:srgbClr val="002060"/>
                </a:solidFill>
                <a:effectLst/>
                <a:latin typeface="Arial" panose="020B0604020202020204" pitchFamily="34" charset="0"/>
              </a:rPr>
              <a:t> and time, a confirmation</a:t>
            </a:r>
          </a:p>
          <a:p>
            <a:pPr marL="0" marR="0" lvl="0" indent="0" algn="l" defTabSz="914400" rtl="0" eaLnBrk="0" fontAlgn="base" latinLnBrk="0" hangingPunct="0">
              <a:lnSpc>
                <a:spcPct val="100000"/>
              </a:lnSpc>
              <a:spcBef>
                <a:spcPct val="0"/>
              </a:spcBef>
              <a:spcAft>
                <a:spcPct val="0"/>
              </a:spcAft>
              <a:buClrTx/>
              <a:buSzTx/>
              <a:tabLst/>
            </a:pPr>
            <a:r>
              <a:rPr kumimoji="0" lang="fr-FR" altLang="fr-FR" sz="1800" b="0" i="0" u="none" strike="noStrike" cap="none" normalizeH="0" baseline="0" dirty="0">
                <a:ln>
                  <a:noFill/>
                </a:ln>
                <a:solidFill>
                  <a:srgbClr val="002060"/>
                </a:solidFill>
                <a:effectLst/>
                <a:latin typeface="Arial" panose="020B0604020202020204" pitchFamily="34" charset="0"/>
              </a:rPr>
              <a:t> screen can display the </a:t>
            </a:r>
            <a:r>
              <a:rPr kumimoji="0" lang="fr-FR" altLang="fr-FR" sz="1800" b="0" i="0" u="none" strike="noStrike" cap="none" normalizeH="0" baseline="0" dirty="0" err="1">
                <a:ln>
                  <a:noFill/>
                </a:ln>
                <a:solidFill>
                  <a:srgbClr val="002060"/>
                </a:solidFill>
                <a:effectLst/>
                <a:latin typeface="Arial" panose="020B0604020202020204" pitchFamily="34" charset="0"/>
              </a:rPr>
              <a:t>appointment</a:t>
            </a:r>
            <a:r>
              <a:rPr kumimoji="0" lang="fr-FR" altLang="fr-FR" sz="1800" b="0" i="0" u="none" strike="noStrike" cap="none" normalizeH="0" baseline="0" dirty="0">
                <a:ln>
                  <a:noFill/>
                </a:ln>
                <a:solidFill>
                  <a:srgbClr val="002060"/>
                </a:solidFill>
                <a:effectLst/>
                <a:latin typeface="Arial" panose="020B0604020202020204" pitchFamily="34" charset="0"/>
              </a:rPr>
              <a:t> </a:t>
            </a:r>
            <a:r>
              <a:rPr kumimoji="0" lang="fr-FR" altLang="fr-FR" sz="1800" b="0" i="0" u="none" strike="noStrike" cap="none" normalizeH="0" baseline="0" dirty="0" err="1">
                <a:ln>
                  <a:noFill/>
                </a:ln>
                <a:solidFill>
                  <a:srgbClr val="002060"/>
                </a:solidFill>
                <a:effectLst/>
                <a:latin typeface="Arial" panose="020B0604020202020204" pitchFamily="34" charset="0"/>
              </a:rPr>
              <a:t>details</a:t>
            </a:r>
            <a:r>
              <a:rPr kumimoji="0" lang="fr-FR" altLang="fr-FR" sz="1800" b="0" i="0" u="none" strike="noStrike" cap="none" normalizeH="0" baseline="0" dirty="0">
                <a:ln>
                  <a:noFill/>
                </a:ln>
                <a:solidFill>
                  <a:srgbClr val="002060"/>
                </a:solidFill>
                <a:effectLst/>
                <a:latin typeface="Arial" panose="020B0604020202020204" pitchFamily="34" charset="0"/>
              </a:rPr>
              <a:t> </a:t>
            </a:r>
            <a:r>
              <a:rPr kumimoji="0" lang="fr-FR" altLang="fr-FR" sz="1800" b="0" i="0" u="none" strike="noStrike" cap="none" normalizeH="0" baseline="0" dirty="0" err="1">
                <a:ln>
                  <a:noFill/>
                </a:ln>
                <a:solidFill>
                  <a:srgbClr val="002060"/>
                </a:solidFill>
                <a:effectLst/>
                <a:latin typeface="Arial" panose="020B0604020202020204" pitchFamily="34" charset="0"/>
              </a:rPr>
              <a:t>before</a:t>
            </a:r>
            <a:r>
              <a:rPr kumimoji="0" lang="fr-FR" altLang="fr-FR" sz="1800" b="0" i="0" u="none" strike="noStrike" cap="none" normalizeH="0" baseline="0" dirty="0">
                <a:ln>
                  <a:noFill/>
                </a:ln>
                <a:solidFill>
                  <a:srgbClr val="002060"/>
                </a:solidFill>
                <a:effectLst/>
                <a:latin typeface="Arial" panose="020B0604020202020204" pitchFamily="34" charset="0"/>
              </a:rPr>
              <a:t> final </a:t>
            </a:r>
            <a:r>
              <a:rPr kumimoji="0" lang="fr-FR" altLang="fr-FR" sz="1800" b="0" i="0" u="none" strike="noStrike" cap="none" normalizeH="0" baseline="0" dirty="0" err="1">
                <a:ln>
                  <a:noFill/>
                </a:ln>
                <a:solidFill>
                  <a:srgbClr val="002060"/>
                </a:solidFill>
                <a:effectLst/>
                <a:latin typeface="Arial" panose="020B0604020202020204" pitchFamily="34" charset="0"/>
              </a:rPr>
              <a:t>submission</a:t>
            </a:r>
            <a:r>
              <a:rPr kumimoji="0" lang="fr-FR" altLang="fr-FR" sz="1800" b="0" i="0" u="none" strike="noStrike" cap="none" normalizeH="0" baseline="0" dirty="0">
                <a:ln>
                  <a:noFill/>
                </a:ln>
                <a:solidFill>
                  <a:srgbClr val="002060"/>
                </a:solidFill>
                <a:effectLst/>
                <a:latin typeface="Arial" panose="020B0604020202020204" pitchFamily="34" charset="0"/>
              </a:rPr>
              <a:t>.</a:t>
            </a:r>
          </a:p>
        </p:txBody>
      </p:sp>
      <p:pic>
        <p:nvPicPr>
          <p:cNvPr id="10" name="Picture 9">
            <a:extLst>
              <a:ext uri="{FF2B5EF4-FFF2-40B4-BE49-F238E27FC236}">
                <a16:creationId xmlns:a16="http://schemas.microsoft.com/office/drawing/2014/main" id="{F2D50ADF-1F5A-0C49-65B6-C4726D042D0D}"/>
              </a:ext>
            </a:extLst>
          </p:cNvPr>
          <p:cNvPicPr>
            <a:picLocks noChangeAspect="1"/>
          </p:cNvPicPr>
          <p:nvPr/>
        </p:nvPicPr>
        <p:blipFill>
          <a:blip r:embed="rId2"/>
          <a:srcRect l="1784"/>
          <a:stretch/>
        </p:blipFill>
        <p:spPr>
          <a:xfrm>
            <a:off x="8204020" y="2615518"/>
            <a:ext cx="3799841" cy="3933363"/>
          </a:xfrm>
          <a:prstGeom prst="rect">
            <a:avLst/>
          </a:prstGeom>
        </p:spPr>
      </p:pic>
      <p:pic>
        <p:nvPicPr>
          <p:cNvPr id="12" name="Picture 11">
            <a:extLst>
              <a:ext uri="{FF2B5EF4-FFF2-40B4-BE49-F238E27FC236}">
                <a16:creationId xmlns:a16="http://schemas.microsoft.com/office/drawing/2014/main" id="{19837E79-E899-A129-8700-1F8F686D5A7D}"/>
              </a:ext>
            </a:extLst>
          </p:cNvPr>
          <p:cNvPicPr>
            <a:picLocks noChangeAspect="1"/>
          </p:cNvPicPr>
          <p:nvPr/>
        </p:nvPicPr>
        <p:blipFill>
          <a:blip r:embed="rId3"/>
          <a:srcRect r="2828"/>
          <a:stretch/>
        </p:blipFill>
        <p:spPr>
          <a:xfrm>
            <a:off x="4591743" y="4613451"/>
            <a:ext cx="3008513" cy="1390844"/>
          </a:xfrm>
          <a:prstGeom prst="rect">
            <a:avLst/>
          </a:prstGeom>
        </p:spPr>
      </p:pic>
      <p:pic>
        <p:nvPicPr>
          <p:cNvPr id="14" name="Picture 13">
            <a:extLst>
              <a:ext uri="{FF2B5EF4-FFF2-40B4-BE49-F238E27FC236}">
                <a16:creationId xmlns:a16="http://schemas.microsoft.com/office/drawing/2014/main" id="{45D22E52-6169-FF8E-431E-ADE878D2A184}"/>
              </a:ext>
            </a:extLst>
          </p:cNvPr>
          <p:cNvPicPr>
            <a:picLocks noChangeAspect="1"/>
          </p:cNvPicPr>
          <p:nvPr/>
        </p:nvPicPr>
        <p:blipFill>
          <a:blip r:embed="rId4"/>
          <a:stretch>
            <a:fillRect/>
          </a:stretch>
        </p:blipFill>
        <p:spPr>
          <a:xfrm>
            <a:off x="603764" y="4714067"/>
            <a:ext cx="3008513" cy="1189612"/>
          </a:xfrm>
          <a:prstGeom prst="rect">
            <a:avLst/>
          </a:prstGeom>
        </p:spPr>
      </p:pic>
    </p:spTree>
    <p:extLst>
      <p:ext uri="{BB962C8B-B14F-4D97-AF65-F5344CB8AC3E}">
        <p14:creationId xmlns:p14="http://schemas.microsoft.com/office/powerpoint/2010/main" val="2626422996"/>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ustom 2">
      <a:majorFont>
        <a:latin typeface="Century Gothic"/>
        <a:ea typeface=""/>
        <a:cs typeface=""/>
      </a:majorFont>
      <a:minorFont>
        <a:latin typeface="Calibr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TotalTime>
  <Words>754</Words>
  <Application>Microsoft Office PowerPoint</Application>
  <PresentationFormat>Widescreen</PresentationFormat>
  <Paragraphs>102</Paragraphs>
  <Slides>10</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Calibri Light</vt:lpstr>
      <vt:lpstr>Century Gothic</vt:lpstr>
      <vt:lpstr>Segoe UI</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trisnawanugroho</dc:creator>
  <cp:lastModifiedBy>ameryahiamil@gmail.com</cp:lastModifiedBy>
  <cp:revision>27</cp:revision>
  <dcterms:created xsi:type="dcterms:W3CDTF">2019-01-14T06:48:50Z</dcterms:created>
  <dcterms:modified xsi:type="dcterms:W3CDTF">2025-01-11T05:08:27Z</dcterms:modified>
</cp:coreProperties>
</file>