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063-F09C-EFDD-6596-E79FD919D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8B14A-5C5A-9ACD-9E68-C3AD0893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9D84-B73D-42BF-3D62-272CF761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2433-1951-6AC4-6CA2-02B43CC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FA09-0E06-4A5C-80BE-0F1EE410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D2D5-9D5D-1BE1-7F16-50CC9FAF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32E6B-C430-F20E-EF71-E5A5AEF9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9A16-A349-B009-A71D-E80A464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DB39-03A2-2F2C-10EC-D8A34C7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51B67-9863-909C-8547-2C04EF0D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BBF58-9D1A-F468-60B5-E027E49E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67DB1-4039-DA50-C12B-CC2128D2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8D8E-5389-1E53-55AA-2D5A4000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A1F4-147C-6667-D553-173B145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E976-9678-00A6-8684-A782E10C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5E3-4E21-08F8-F25C-E2BB6BA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C536-61ED-83CA-9912-FACFE291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E6A2-0C86-220A-E92D-262A6F18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B2B5-2882-7E4C-4D5F-2C22BA2B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186F-A8FF-5CC7-D263-B8E5D6B7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42CE-8B35-4280-C606-0C42A7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0F23-8197-ED16-62C1-0CD1D903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2FF5-C72F-ECBF-9974-18A476B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96AE-6544-4EF1-A835-63269ED3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1E91-573E-E369-25EF-3CDE5168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085-4F48-2DD4-49C1-D7B41240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7A8E-ADFA-2302-9FAA-BA183069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045A8-4D67-2E27-0229-D7D88D6C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CB71-C1D7-A1A6-AF48-A8719FE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B801-FFBC-7645-43C7-EA18AD80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E2C1-A9C2-0E28-ED4F-17E678F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F8E5-5C2F-7FA7-E818-F7ACFA0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6BAE-F803-0676-E48E-301D79F6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2D43-CA95-EF1B-4643-3D158C3F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54274-FA8E-B6D5-8461-E656B152B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D300C-CEC8-84F5-CC3C-BF967B3D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8B0D3-ED5B-C0FD-9FFC-9A3154E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882E9-0BB1-0487-232E-853F341B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4003-3F38-2A29-9277-BF59B72E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B3B7-7AC4-78EF-E95B-C992C793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DA9DE-55D5-418E-AFE2-2E27BA8C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B549C-EF24-424E-EB83-EEE7F71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5B7BA-B14B-43FD-E212-6379810C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54B06-02CC-1015-7F2D-F79818A4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02A39-081C-4A22-2987-92C946BB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DC4D-71BA-BC26-C901-60FAD68E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9C1F-D5F5-C349-FE66-FCA35BD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F175-A5A9-2542-9F25-6263302F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B214-09B6-BEEE-55A1-F3E467FC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01CA-2040-BD1C-794D-0A40CF80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D90F-8D69-372C-D78F-AD5CAFC8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2ABC7-3CB5-4446-4B39-B347F1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56-7B60-9265-2A4E-0077707F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41059-8666-1E70-D91F-410A24539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08C6-4664-8FE7-DC21-89E1A233B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94EA-F5E6-A352-A90F-751427FC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12EB-1A75-8A7B-0013-69CEFDE9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AAD2-04AA-2AF9-C629-6163CD0E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839BE-836D-BB1B-054C-58D5F462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A5092-37C8-461D-3CCF-E0554FB9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017B-5176-E13C-91BD-052FB21B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0A4D-2286-4057-A3E5-82AC11913E8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4C5C-A4E4-53DB-4B95-33C81CA2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3E7E-C978-4B46-1BF8-60598A492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2942-506D-4BA8-880C-A302156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4C1BB-9A24-ABD9-DBCA-E3338EAC3360}"/>
              </a:ext>
            </a:extLst>
          </p:cNvPr>
          <p:cNvSpPr txBox="1"/>
          <p:nvPr/>
        </p:nvSpPr>
        <p:spPr>
          <a:xfrm>
            <a:off x="1082094" y="1231675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Employee(</a:t>
            </a:r>
            <a:r>
              <a:rPr lang="en-US" u="sng" dirty="0" err="1"/>
              <a:t>ID</a:t>
            </a:r>
            <a:r>
              <a:rPr lang="en-US" dirty="0" err="1"/>
              <a:t>,Name,D.O.B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F18D5-9EB4-4A4E-5459-C6E06A2B1762}"/>
              </a:ext>
            </a:extLst>
          </p:cNvPr>
          <p:cNvSpPr txBox="1"/>
          <p:nvPr/>
        </p:nvSpPr>
        <p:spPr>
          <a:xfrm>
            <a:off x="1784059" y="2994670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Course(</a:t>
            </a:r>
            <a:r>
              <a:rPr lang="en-US" u="sng" dirty="0" err="1"/>
              <a:t>ID</a:t>
            </a:r>
            <a:r>
              <a:rPr lang="en-US" dirty="0" err="1"/>
              <a:t>,Name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3E546-5989-17B0-F043-1346DA3840F3}"/>
              </a:ext>
            </a:extLst>
          </p:cNvPr>
          <p:cNvSpPr txBox="1"/>
          <p:nvPr/>
        </p:nvSpPr>
        <p:spPr>
          <a:xfrm>
            <a:off x="978402" y="152784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EMP_Address</a:t>
            </a:r>
            <a:r>
              <a:rPr lang="en-US" u="sng" dirty="0"/>
              <a:t>(EMP-</a:t>
            </a:r>
            <a:r>
              <a:rPr lang="en-US" u="sng" dirty="0" err="1"/>
              <a:t>ID,Address</a:t>
            </a:r>
            <a:r>
              <a:rPr lang="en-US" u="sng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D15CB-8767-BA61-112F-34A82E2B5916}"/>
              </a:ext>
            </a:extLst>
          </p:cNvPr>
          <p:cNvSpPr txBox="1"/>
          <p:nvPr/>
        </p:nvSpPr>
        <p:spPr>
          <a:xfrm>
            <a:off x="4053994" y="191199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Timecard</a:t>
            </a:r>
            <a:r>
              <a:rPr lang="en-US" u="sng" dirty="0"/>
              <a:t>(EMP-</a:t>
            </a:r>
            <a:r>
              <a:rPr lang="en-US" u="sng" dirty="0" err="1"/>
              <a:t>ID,Date</a:t>
            </a:r>
            <a:r>
              <a:rPr lang="en-US" dirty="0" err="1"/>
              <a:t>,Hours</a:t>
            </a:r>
            <a:r>
              <a:rPr lang="en-US" u="sng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2BDE7-3FCB-B76B-7606-C6EF0BEA4C41}"/>
              </a:ext>
            </a:extLst>
          </p:cNvPr>
          <p:cNvSpPr txBox="1"/>
          <p:nvPr/>
        </p:nvSpPr>
        <p:spPr>
          <a:xfrm>
            <a:off x="1240885" y="2053647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  <a:r>
              <a:rPr lang="en-US" u="sng" dirty="0"/>
              <a:t>(EMP-</a:t>
            </a:r>
            <a:r>
              <a:rPr lang="en-US" u="sng" dirty="0" err="1"/>
              <a:t>ID,Date</a:t>
            </a:r>
            <a:r>
              <a:rPr lang="en-US" u="sng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F88D0-D4A6-9C3A-8BD6-4C2ACE87D221}"/>
              </a:ext>
            </a:extLst>
          </p:cNvPr>
          <p:cNvSpPr txBox="1"/>
          <p:nvPr/>
        </p:nvSpPr>
        <p:spPr>
          <a:xfrm>
            <a:off x="4363130" y="2138860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</a:t>
            </a:r>
            <a:r>
              <a:rPr lang="en-US" u="sng" dirty="0"/>
              <a:t>(EMP-</a:t>
            </a:r>
            <a:r>
              <a:rPr lang="en-US" u="sng" dirty="0" err="1"/>
              <a:t>ID,Course</a:t>
            </a:r>
            <a:r>
              <a:rPr lang="en-US" u="sng" dirty="0"/>
              <a:t>-</a:t>
            </a:r>
            <a:r>
              <a:rPr lang="en-US" u="sng" dirty="0" err="1"/>
              <a:t>ID</a:t>
            </a:r>
            <a:r>
              <a:rPr lang="en-US" dirty="0" err="1"/>
              <a:t>,Grade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0170-FF48-1820-6508-EC1A7C0F4C2A}"/>
              </a:ext>
            </a:extLst>
          </p:cNvPr>
          <p:cNvSpPr txBox="1"/>
          <p:nvPr/>
        </p:nvSpPr>
        <p:spPr>
          <a:xfrm>
            <a:off x="4508736" y="3443826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Prerequisite</a:t>
            </a:r>
            <a:r>
              <a:rPr lang="en-US" u="sng" dirty="0"/>
              <a:t>(Course-ID,NAME)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4DBF5-76BA-3863-8D4D-F5CAFD97C073}"/>
              </a:ext>
            </a:extLst>
          </p:cNvPr>
          <p:cNvSpPr txBox="1"/>
          <p:nvPr/>
        </p:nvSpPr>
        <p:spPr>
          <a:xfrm>
            <a:off x="4355588" y="5140101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</a:t>
            </a:r>
            <a:r>
              <a:rPr lang="en-US" u="sng" dirty="0"/>
              <a:t>(Course-</a:t>
            </a:r>
            <a:r>
              <a:rPr lang="en-US" u="sng" dirty="0" err="1"/>
              <a:t>ID,Position</a:t>
            </a:r>
            <a:r>
              <a:rPr lang="en-US" u="sng" dirty="0"/>
              <a:t>-ID)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017F2-5B9C-FDFF-D981-AD873CF83F8B}"/>
              </a:ext>
            </a:extLst>
          </p:cNvPr>
          <p:cNvSpPr txBox="1"/>
          <p:nvPr/>
        </p:nvSpPr>
        <p:spPr>
          <a:xfrm>
            <a:off x="1253087" y="4495417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Position(</a:t>
            </a:r>
            <a:r>
              <a:rPr lang="en-US" u="sng" dirty="0" err="1"/>
              <a:t>ID</a:t>
            </a:r>
            <a:r>
              <a:rPr lang="en-US" dirty="0" err="1"/>
              <a:t>,Name,Salary</a:t>
            </a:r>
            <a:r>
              <a:rPr lang="en-US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6FB007-E164-9E24-D787-507467736E49}"/>
              </a:ext>
            </a:extLst>
          </p:cNvPr>
          <p:cNvCxnSpPr>
            <a:cxnSpLocks/>
          </p:cNvCxnSpPr>
          <p:nvPr/>
        </p:nvCxnSpPr>
        <p:spPr>
          <a:xfrm>
            <a:off x="2137172" y="1601007"/>
            <a:ext cx="811301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438DCF-C91A-F1C6-82B0-F8BC493477A3}"/>
              </a:ext>
            </a:extLst>
          </p:cNvPr>
          <p:cNvCxnSpPr>
            <a:cxnSpLocks/>
          </p:cNvCxnSpPr>
          <p:nvPr/>
        </p:nvCxnSpPr>
        <p:spPr>
          <a:xfrm flipH="1">
            <a:off x="2369976" y="477501"/>
            <a:ext cx="758933" cy="8287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7CAFEB-CEBB-9C4E-9439-786ED8EAC046}"/>
              </a:ext>
            </a:extLst>
          </p:cNvPr>
          <p:cNvCxnSpPr>
            <a:cxnSpLocks/>
          </p:cNvCxnSpPr>
          <p:nvPr/>
        </p:nvCxnSpPr>
        <p:spPr>
          <a:xfrm flipH="1">
            <a:off x="2444620" y="528873"/>
            <a:ext cx="3108207" cy="7774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FE3CF8-9E4F-6ACA-E0C8-2D9DF0FE294B}"/>
              </a:ext>
            </a:extLst>
          </p:cNvPr>
          <p:cNvCxnSpPr>
            <a:cxnSpLocks/>
          </p:cNvCxnSpPr>
          <p:nvPr/>
        </p:nvCxnSpPr>
        <p:spPr>
          <a:xfrm flipH="1" flipV="1">
            <a:off x="2354433" y="1616121"/>
            <a:ext cx="395009" cy="478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57E66B-335B-3015-44F7-CE47088A008E}"/>
              </a:ext>
            </a:extLst>
          </p:cNvPr>
          <p:cNvCxnSpPr>
            <a:cxnSpLocks/>
          </p:cNvCxnSpPr>
          <p:nvPr/>
        </p:nvCxnSpPr>
        <p:spPr>
          <a:xfrm flipH="1" flipV="1">
            <a:off x="2444620" y="1614086"/>
            <a:ext cx="3108206" cy="6006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003A8B-982A-4BAE-3993-455F4E279FAA}"/>
              </a:ext>
            </a:extLst>
          </p:cNvPr>
          <p:cNvCxnSpPr>
            <a:cxnSpLocks/>
          </p:cNvCxnSpPr>
          <p:nvPr/>
        </p:nvCxnSpPr>
        <p:spPr>
          <a:xfrm flipH="1" flipV="1">
            <a:off x="2968951" y="3395868"/>
            <a:ext cx="3127049" cy="1457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0A563F-57F1-F2D8-DCFF-264271549A71}"/>
              </a:ext>
            </a:extLst>
          </p:cNvPr>
          <p:cNvCxnSpPr>
            <a:cxnSpLocks/>
          </p:cNvCxnSpPr>
          <p:nvPr/>
        </p:nvCxnSpPr>
        <p:spPr>
          <a:xfrm flipH="1">
            <a:off x="2749442" y="2488714"/>
            <a:ext cx="3460522" cy="54425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C156B0-6AAE-9A5A-1D9D-5E31C80A9552}"/>
              </a:ext>
            </a:extLst>
          </p:cNvPr>
          <p:cNvCxnSpPr>
            <a:cxnSpLocks/>
          </p:cNvCxnSpPr>
          <p:nvPr/>
        </p:nvCxnSpPr>
        <p:spPr>
          <a:xfrm flipH="1" flipV="1">
            <a:off x="2749442" y="3429000"/>
            <a:ext cx="3013091" cy="17511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A02FB-C598-8E75-1730-5AB2B7224FF3}"/>
              </a:ext>
            </a:extLst>
          </p:cNvPr>
          <p:cNvCxnSpPr>
            <a:cxnSpLocks/>
          </p:cNvCxnSpPr>
          <p:nvPr/>
        </p:nvCxnSpPr>
        <p:spPr>
          <a:xfrm flipH="1" flipV="1">
            <a:off x="2369976" y="4864749"/>
            <a:ext cx="4235193" cy="3612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D0579E-730B-CBEB-7A73-DCB1851DD13F}"/>
              </a:ext>
            </a:extLst>
          </p:cNvPr>
          <p:cNvCxnSpPr/>
          <p:nvPr/>
        </p:nvCxnSpPr>
        <p:spPr>
          <a:xfrm>
            <a:off x="8061135" y="4921215"/>
            <a:ext cx="2043404" cy="6344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8FE837-E12A-00AB-DD9E-CF140785A11C}"/>
              </a:ext>
            </a:extLst>
          </p:cNvPr>
          <p:cNvCxnSpPr/>
          <p:nvPr/>
        </p:nvCxnSpPr>
        <p:spPr>
          <a:xfrm>
            <a:off x="8213535" y="5073615"/>
            <a:ext cx="2043404" cy="6344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192C12-D4D3-E7F8-242F-EE9B6B8DED43}"/>
              </a:ext>
            </a:extLst>
          </p:cNvPr>
          <p:cNvCxnSpPr/>
          <p:nvPr/>
        </p:nvCxnSpPr>
        <p:spPr>
          <a:xfrm>
            <a:off x="8365935" y="5226015"/>
            <a:ext cx="2043404" cy="6344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CC8A41-794E-4659-5273-B4F5D1D9B107}"/>
              </a:ext>
            </a:extLst>
          </p:cNvPr>
          <p:cNvCxnSpPr>
            <a:cxnSpLocks/>
          </p:cNvCxnSpPr>
          <p:nvPr/>
        </p:nvCxnSpPr>
        <p:spPr>
          <a:xfrm flipV="1">
            <a:off x="2317625" y="476608"/>
            <a:ext cx="757435" cy="6756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583FE3-34D9-6591-A714-1BA64C741304}"/>
              </a:ext>
            </a:extLst>
          </p:cNvPr>
          <p:cNvCxnSpPr>
            <a:cxnSpLocks/>
          </p:cNvCxnSpPr>
          <p:nvPr/>
        </p:nvCxnSpPr>
        <p:spPr>
          <a:xfrm>
            <a:off x="2551937" y="3364002"/>
            <a:ext cx="844918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3F80A0-7A23-91BE-A89E-89704702943F}"/>
              </a:ext>
            </a:extLst>
          </p:cNvPr>
          <p:cNvCxnSpPr>
            <a:cxnSpLocks/>
          </p:cNvCxnSpPr>
          <p:nvPr/>
        </p:nvCxnSpPr>
        <p:spPr>
          <a:xfrm>
            <a:off x="2137172" y="4850852"/>
            <a:ext cx="270126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A6EB6A-D211-A58F-1399-831DD2624EC6}"/>
              </a:ext>
            </a:extLst>
          </p:cNvPr>
          <p:cNvCxnSpPr>
            <a:cxnSpLocks/>
          </p:cNvCxnSpPr>
          <p:nvPr/>
        </p:nvCxnSpPr>
        <p:spPr>
          <a:xfrm>
            <a:off x="10233693" y="45705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485B53-765A-F5EE-5D60-ECD231B808B2}"/>
              </a:ext>
            </a:extLst>
          </p:cNvPr>
          <p:cNvCxnSpPr>
            <a:cxnSpLocks/>
          </p:cNvCxnSpPr>
          <p:nvPr/>
        </p:nvCxnSpPr>
        <p:spPr>
          <a:xfrm>
            <a:off x="10386093" y="47229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172A66-FE71-97D2-A85F-1EE50561C4F0}"/>
              </a:ext>
            </a:extLst>
          </p:cNvPr>
          <p:cNvCxnSpPr>
            <a:cxnSpLocks/>
          </p:cNvCxnSpPr>
          <p:nvPr/>
        </p:nvCxnSpPr>
        <p:spPr>
          <a:xfrm>
            <a:off x="10538493" y="48753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5DD73-7794-83F0-E876-0A0033FB1CB0}"/>
              </a:ext>
            </a:extLst>
          </p:cNvPr>
          <p:cNvCxnSpPr>
            <a:cxnSpLocks/>
          </p:cNvCxnSpPr>
          <p:nvPr/>
        </p:nvCxnSpPr>
        <p:spPr>
          <a:xfrm>
            <a:off x="10690893" y="50277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31DD2F-03E3-F9C6-F7C6-0B23067A7F1D}"/>
              </a:ext>
            </a:extLst>
          </p:cNvPr>
          <p:cNvCxnSpPr>
            <a:cxnSpLocks/>
          </p:cNvCxnSpPr>
          <p:nvPr/>
        </p:nvCxnSpPr>
        <p:spPr>
          <a:xfrm>
            <a:off x="10843293" y="51801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70676E-C544-D320-94E7-85BCC4E9C7D7}"/>
              </a:ext>
            </a:extLst>
          </p:cNvPr>
          <p:cNvCxnSpPr>
            <a:cxnSpLocks/>
          </p:cNvCxnSpPr>
          <p:nvPr/>
        </p:nvCxnSpPr>
        <p:spPr>
          <a:xfrm>
            <a:off x="10995693" y="53325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097659-FF4A-2174-61E7-190C069BCB9A}"/>
              </a:ext>
            </a:extLst>
          </p:cNvPr>
          <p:cNvCxnSpPr>
            <a:cxnSpLocks/>
          </p:cNvCxnSpPr>
          <p:nvPr/>
        </p:nvCxnSpPr>
        <p:spPr>
          <a:xfrm>
            <a:off x="11148093" y="5484944"/>
            <a:ext cx="198347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E8D15-9207-24CE-02F8-518D60AB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45" y="612457"/>
            <a:ext cx="5909310" cy="5633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13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Pierce Mennelle</dc:creator>
  <cp:lastModifiedBy>Mitchell Pierce Mennelle</cp:lastModifiedBy>
  <cp:revision>3</cp:revision>
  <dcterms:created xsi:type="dcterms:W3CDTF">2024-01-29T20:16:14Z</dcterms:created>
  <dcterms:modified xsi:type="dcterms:W3CDTF">2024-01-29T22:31:23Z</dcterms:modified>
</cp:coreProperties>
</file>