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8DAD90-24CF-4E63-AFB1-2D9FB13DDFE3}" v="673" dt="2023-06-04T16:44:17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 학현" userId="e51cebe27d353999" providerId="Windows Live" clId="Web-{ED8DAD90-24CF-4E63-AFB1-2D9FB13DDFE3}"/>
    <pc:docChg chg="addSld modSld">
      <pc:chgData name="성 학현" userId="e51cebe27d353999" providerId="Windows Live" clId="Web-{ED8DAD90-24CF-4E63-AFB1-2D9FB13DDFE3}" dt="2023-06-04T16:44:25.915" v="493"/>
      <pc:docMkLst>
        <pc:docMk/>
      </pc:docMkLst>
      <pc:sldChg chg="addSp modSp mod setBg">
        <pc:chgData name="성 학현" userId="e51cebe27d353999" providerId="Windows Live" clId="Web-{ED8DAD90-24CF-4E63-AFB1-2D9FB13DDFE3}" dt="2023-06-04T16:44:25.915" v="493"/>
        <pc:sldMkLst>
          <pc:docMk/>
          <pc:sldMk cId="3569210928" sldId="256"/>
        </pc:sldMkLst>
        <pc:spChg chg="mod">
          <ac:chgData name="성 학현" userId="e51cebe27d353999" providerId="Windows Live" clId="Web-{ED8DAD90-24CF-4E63-AFB1-2D9FB13DDFE3}" dt="2023-06-04T16:44:25.915" v="493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성 학현" userId="e51cebe27d353999" providerId="Windows Live" clId="Web-{ED8DAD90-24CF-4E63-AFB1-2D9FB13DDFE3}" dt="2023-06-04T16:44:25.915" v="493"/>
          <ac:spMkLst>
            <pc:docMk/>
            <pc:sldMk cId="3569210928" sldId="256"/>
            <ac:spMk id="3" creationId="{00000000-0000-0000-0000-000000000000}"/>
          </ac:spMkLst>
        </pc:spChg>
        <pc:spChg chg="add">
          <ac:chgData name="성 학현" userId="e51cebe27d353999" providerId="Windows Live" clId="Web-{ED8DAD90-24CF-4E63-AFB1-2D9FB13DDFE3}" dt="2023-06-04T16:44:25.915" v="493"/>
          <ac:spMkLst>
            <pc:docMk/>
            <pc:sldMk cId="3569210928" sldId="256"/>
            <ac:spMk id="8" creationId="{FFD48BC7-DC40-47DE-87EE-9F4B6ECB9ABB}"/>
          </ac:spMkLst>
        </pc:spChg>
        <pc:spChg chg="add">
          <ac:chgData name="성 학현" userId="e51cebe27d353999" providerId="Windows Live" clId="Web-{ED8DAD90-24CF-4E63-AFB1-2D9FB13DDFE3}" dt="2023-06-04T16:44:25.915" v="493"/>
          <ac:spMkLst>
            <pc:docMk/>
            <pc:sldMk cId="3569210928" sldId="256"/>
            <ac:spMk id="10" creationId="{E502BBC7-2C76-46F3-BC24-5985BC13DB88}"/>
          </ac:spMkLst>
        </pc:spChg>
        <pc:spChg chg="add">
          <ac:chgData name="성 학현" userId="e51cebe27d353999" providerId="Windows Live" clId="Web-{ED8DAD90-24CF-4E63-AFB1-2D9FB13DDFE3}" dt="2023-06-04T16:44:25.915" v="493"/>
          <ac:spMkLst>
            <pc:docMk/>
            <pc:sldMk cId="3569210928" sldId="256"/>
            <ac:spMk id="12" creationId="{C7F28D52-2A5F-4D23-81AE-7CB8B591C7AF}"/>
          </ac:spMkLst>
        </pc:spChg>
        <pc:spChg chg="add">
          <ac:chgData name="성 학현" userId="e51cebe27d353999" providerId="Windows Live" clId="Web-{ED8DAD90-24CF-4E63-AFB1-2D9FB13DDFE3}" dt="2023-06-04T16:44:25.915" v="493"/>
          <ac:spMkLst>
            <pc:docMk/>
            <pc:sldMk cId="3569210928" sldId="256"/>
            <ac:spMk id="14" creationId="{3629484E-3792-4B3D-89AD-7C8A1ED0E0D4}"/>
          </ac:spMkLst>
        </pc:spChg>
      </pc:sldChg>
      <pc:sldChg chg="modSp new">
        <pc:chgData name="성 학현" userId="e51cebe27d353999" providerId="Windows Live" clId="Web-{ED8DAD90-24CF-4E63-AFB1-2D9FB13DDFE3}" dt="2023-06-04T16:23:01.014" v="34" actId="20577"/>
        <pc:sldMkLst>
          <pc:docMk/>
          <pc:sldMk cId="1417912232" sldId="257"/>
        </pc:sldMkLst>
        <pc:spChg chg="mod">
          <ac:chgData name="성 학현" userId="e51cebe27d353999" providerId="Windows Live" clId="Web-{ED8DAD90-24CF-4E63-AFB1-2D9FB13DDFE3}" dt="2023-06-04T16:22:19.716" v="13" actId="20577"/>
          <ac:spMkLst>
            <pc:docMk/>
            <pc:sldMk cId="1417912232" sldId="257"/>
            <ac:spMk id="2" creationId="{09A2449E-C122-85DD-4D1C-E993728300BE}"/>
          </ac:spMkLst>
        </pc:spChg>
        <pc:spChg chg="mod">
          <ac:chgData name="성 학현" userId="e51cebe27d353999" providerId="Windows Live" clId="Web-{ED8DAD90-24CF-4E63-AFB1-2D9FB13DDFE3}" dt="2023-06-04T16:23:01.014" v="34" actId="20577"/>
          <ac:spMkLst>
            <pc:docMk/>
            <pc:sldMk cId="1417912232" sldId="257"/>
            <ac:spMk id="3" creationId="{5D5C4478-124F-E272-527D-F26B705A2CA3}"/>
          </ac:spMkLst>
        </pc:spChg>
      </pc:sldChg>
      <pc:sldChg chg="addSp modSp new addAnim">
        <pc:chgData name="성 학현" userId="e51cebe27d353999" providerId="Windows Live" clId="Web-{ED8DAD90-24CF-4E63-AFB1-2D9FB13DDFE3}" dt="2023-06-04T16:25:15.735" v="71"/>
        <pc:sldMkLst>
          <pc:docMk/>
          <pc:sldMk cId="2411505281" sldId="258"/>
        </pc:sldMkLst>
        <pc:spChg chg="mod">
          <ac:chgData name="성 학현" userId="e51cebe27d353999" providerId="Windows Live" clId="Web-{ED8DAD90-24CF-4E63-AFB1-2D9FB13DDFE3}" dt="2023-06-04T16:23:05.154" v="37" actId="20577"/>
          <ac:spMkLst>
            <pc:docMk/>
            <pc:sldMk cId="2411505281" sldId="258"/>
            <ac:spMk id="2" creationId="{24071997-9C9A-AAF9-AF8A-E39E2E52B8C8}"/>
          </ac:spMkLst>
        </pc:spChg>
        <pc:spChg chg="mod">
          <ac:chgData name="성 학현" userId="e51cebe27d353999" providerId="Windows Live" clId="Web-{ED8DAD90-24CF-4E63-AFB1-2D9FB13DDFE3}" dt="2023-06-04T16:23:28.264" v="53" actId="20577"/>
          <ac:spMkLst>
            <pc:docMk/>
            <pc:sldMk cId="2411505281" sldId="258"/>
            <ac:spMk id="3" creationId="{DA1945A6-9B5B-BF88-9CBC-67F99867ED34}"/>
          </ac:spMkLst>
        </pc:spChg>
        <pc:picChg chg="add mod">
          <ac:chgData name="성 학현" userId="e51cebe27d353999" providerId="Windows Live" clId="Web-{ED8DAD90-24CF-4E63-AFB1-2D9FB13DDFE3}" dt="2023-06-04T16:25:12.907" v="69" actId="1076"/>
          <ac:picMkLst>
            <pc:docMk/>
            <pc:sldMk cId="2411505281" sldId="258"/>
            <ac:picMk id="4" creationId="{1E897AB3-5523-3ABD-6E34-179707688087}"/>
          </ac:picMkLst>
        </pc:picChg>
        <pc:picChg chg="add mod">
          <ac:chgData name="성 학현" userId="e51cebe27d353999" providerId="Windows Live" clId="Web-{ED8DAD90-24CF-4E63-AFB1-2D9FB13DDFE3}" dt="2023-06-04T16:25:12.922" v="70" actId="1076"/>
          <ac:picMkLst>
            <pc:docMk/>
            <pc:sldMk cId="2411505281" sldId="258"/>
            <ac:picMk id="5" creationId="{BEB53730-1268-AA64-6794-0E614F907D95}"/>
          </ac:picMkLst>
        </pc:picChg>
      </pc:sldChg>
      <pc:sldChg chg="addSp modSp new">
        <pc:chgData name="성 학현" userId="e51cebe27d353999" providerId="Windows Live" clId="Web-{ED8DAD90-24CF-4E63-AFB1-2D9FB13DDFE3}" dt="2023-06-04T16:26:52.284" v="101" actId="1076"/>
        <pc:sldMkLst>
          <pc:docMk/>
          <pc:sldMk cId="3445628687" sldId="259"/>
        </pc:sldMkLst>
        <pc:spChg chg="mod">
          <ac:chgData name="성 학현" userId="e51cebe27d353999" providerId="Windows Live" clId="Web-{ED8DAD90-24CF-4E63-AFB1-2D9FB13DDFE3}" dt="2023-06-04T16:25:30.079" v="79" actId="20577"/>
          <ac:spMkLst>
            <pc:docMk/>
            <pc:sldMk cId="3445628687" sldId="259"/>
            <ac:spMk id="2" creationId="{C2999740-8A31-8D24-CA43-A0B2AD4CC208}"/>
          </ac:spMkLst>
        </pc:spChg>
        <pc:spChg chg="mod">
          <ac:chgData name="성 학현" userId="e51cebe27d353999" providerId="Windows Live" clId="Web-{ED8DAD90-24CF-4E63-AFB1-2D9FB13DDFE3}" dt="2023-06-04T16:25:48.376" v="93" actId="20577"/>
          <ac:spMkLst>
            <pc:docMk/>
            <pc:sldMk cId="3445628687" sldId="259"/>
            <ac:spMk id="3" creationId="{D3E8E1AA-5F54-507B-F187-232AADF64C24}"/>
          </ac:spMkLst>
        </pc:spChg>
        <pc:picChg chg="add mod">
          <ac:chgData name="성 학현" userId="e51cebe27d353999" providerId="Windows Live" clId="Web-{ED8DAD90-24CF-4E63-AFB1-2D9FB13DDFE3}" dt="2023-06-04T16:26:12.846" v="97" actId="1076"/>
          <ac:picMkLst>
            <pc:docMk/>
            <pc:sldMk cId="3445628687" sldId="259"/>
            <ac:picMk id="4" creationId="{D28C2226-7261-06FD-B052-96C4D07F1E27}"/>
          </ac:picMkLst>
        </pc:picChg>
        <pc:picChg chg="add mod">
          <ac:chgData name="성 학현" userId="e51cebe27d353999" providerId="Windows Live" clId="Web-{ED8DAD90-24CF-4E63-AFB1-2D9FB13DDFE3}" dt="2023-06-04T16:26:52.284" v="101" actId="1076"/>
          <ac:picMkLst>
            <pc:docMk/>
            <pc:sldMk cId="3445628687" sldId="259"/>
            <ac:picMk id="5" creationId="{51C6A58A-5F3F-AF1C-D7A8-F579720CA17A}"/>
          </ac:picMkLst>
        </pc:picChg>
      </pc:sldChg>
      <pc:sldChg chg="addSp delSp modSp new addAnim delAnim">
        <pc:chgData name="성 학현" userId="e51cebe27d353999" providerId="Windows Live" clId="Web-{ED8DAD90-24CF-4E63-AFB1-2D9FB13DDFE3}" dt="2023-06-04T16:40:55.364" v="430" actId="1076"/>
        <pc:sldMkLst>
          <pc:docMk/>
          <pc:sldMk cId="48859100" sldId="260"/>
        </pc:sldMkLst>
        <pc:spChg chg="mod">
          <ac:chgData name="성 학현" userId="e51cebe27d353999" providerId="Windows Live" clId="Web-{ED8DAD90-24CF-4E63-AFB1-2D9FB13DDFE3}" dt="2023-06-04T16:27:02.034" v="105" actId="20577"/>
          <ac:spMkLst>
            <pc:docMk/>
            <pc:sldMk cId="48859100" sldId="260"/>
            <ac:spMk id="2" creationId="{71273E61-8740-00C7-D515-9553C900C9E1}"/>
          </ac:spMkLst>
        </pc:spChg>
        <pc:spChg chg="mod">
          <ac:chgData name="성 학현" userId="e51cebe27d353999" providerId="Windows Live" clId="Web-{ED8DAD90-24CF-4E63-AFB1-2D9FB13DDFE3}" dt="2023-06-04T16:27:23.894" v="121" actId="20577"/>
          <ac:spMkLst>
            <pc:docMk/>
            <pc:sldMk cId="48859100" sldId="260"/>
            <ac:spMk id="3" creationId="{D221F178-DE54-3B19-D231-D3C57A519F9F}"/>
          </ac:spMkLst>
        </pc:spChg>
        <pc:picChg chg="add mod">
          <ac:chgData name="성 학현" userId="e51cebe27d353999" providerId="Windows Live" clId="Web-{ED8DAD90-24CF-4E63-AFB1-2D9FB13DDFE3}" dt="2023-06-04T16:27:53.973" v="127" actId="1076"/>
          <ac:picMkLst>
            <pc:docMk/>
            <pc:sldMk cId="48859100" sldId="260"/>
            <ac:picMk id="4" creationId="{26E2A1D3-AA8A-133F-35F6-1C9B19C0AF99}"/>
          </ac:picMkLst>
        </pc:picChg>
        <pc:picChg chg="add del mod">
          <ac:chgData name="성 학현" userId="e51cebe27d353999" providerId="Windows Live" clId="Web-{ED8DAD90-24CF-4E63-AFB1-2D9FB13DDFE3}" dt="2023-06-04T16:40:52.379" v="428"/>
          <ac:picMkLst>
            <pc:docMk/>
            <pc:sldMk cId="48859100" sldId="260"/>
            <ac:picMk id="5" creationId="{49D46492-D6B5-F50F-8CC4-1890E43C3177}"/>
          </ac:picMkLst>
        </pc:picChg>
        <pc:picChg chg="add mod">
          <ac:chgData name="성 학현" userId="e51cebe27d353999" providerId="Windows Live" clId="Web-{ED8DAD90-24CF-4E63-AFB1-2D9FB13DDFE3}" dt="2023-06-04T16:40:54.473" v="429" actId="1076"/>
          <ac:picMkLst>
            <pc:docMk/>
            <pc:sldMk cId="48859100" sldId="260"/>
            <ac:picMk id="6" creationId="{C63A2386-49C7-D667-1770-3653129B1A01}"/>
          </ac:picMkLst>
        </pc:picChg>
        <pc:picChg chg="add mod">
          <ac:chgData name="성 학현" userId="e51cebe27d353999" providerId="Windows Live" clId="Web-{ED8DAD90-24CF-4E63-AFB1-2D9FB13DDFE3}" dt="2023-06-04T16:40:55.364" v="430" actId="1076"/>
          <ac:picMkLst>
            <pc:docMk/>
            <pc:sldMk cId="48859100" sldId="260"/>
            <ac:picMk id="7" creationId="{9CFBA6C3-DCC0-426E-D695-183BC05C3C8D}"/>
          </ac:picMkLst>
        </pc:picChg>
      </pc:sldChg>
      <pc:sldChg chg="addSp delSp modSp new addAnim">
        <pc:chgData name="성 학현" userId="e51cebe27d353999" providerId="Windows Live" clId="Web-{ED8DAD90-24CF-4E63-AFB1-2D9FB13DDFE3}" dt="2023-06-04T16:32:57.994" v="230" actId="1076"/>
        <pc:sldMkLst>
          <pc:docMk/>
          <pc:sldMk cId="995480272" sldId="261"/>
        </pc:sldMkLst>
        <pc:spChg chg="mod">
          <ac:chgData name="성 학현" userId="e51cebe27d353999" providerId="Windows Live" clId="Web-{ED8DAD90-24CF-4E63-AFB1-2D9FB13DDFE3}" dt="2023-06-04T16:29:16.365" v="144" actId="20577"/>
          <ac:spMkLst>
            <pc:docMk/>
            <pc:sldMk cId="995480272" sldId="261"/>
            <ac:spMk id="2" creationId="{C3EDD915-0B1D-82F8-7DB5-AD84AE49DC15}"/>
          </ac:spMkLst>
        </pc:spChg>
        <pc:spChg chg="del">
          <ac:chgData name="성 학현" userId="e51cebe27d353999" providerId="Windows Live" clId="Web-{ED8DAD90-24CF-4E63-AFB1-2D9FB13DDFE3}" dt="2023-06-04T16:29:39.944" v="145"/>
          <ac:spMkLst>
            <pc:docMk/>
            <pc:sldMk cId="995480272" sldId="261"/>
            <ac:spMk id="3" creationId="{E604804F-DD52-64E6-302C-B07D09AB7284}"/>
          </ac:spMkLst>
        </pc:spChg>
        <pc:spChg chg="add mod">
          <ac:chgData name="성 학현" userId="e51cebe27d353999" providerId="Windows Live" clId="Web-{ED8DAD90-24CF-4E63-AFB1-2D9FB13DDFE3}" dt="2023-06-04T16:32:39.088" v="219" actId="20577"/>
          <ac:spMkLst>
            <pc:docMk/>
            <pc:sldMk cId="995480272" sldId="261"/>
            <ac:spMk id="5" creationId="{FB2E4A2E-EEC4-C3B5-937F-35A547FADE33}"/>
          </ac:spMkLst>
        </pc:spChg>
        <pc:picChg chg="add mod ord">
          <ac:chgData name="성 학현" userId="e51cebe27d353999" providerId="Windows Live" clId="Web-{ED8DAD90-24CF-4E63-AFB1-2D9FB13DDFE3}" dt="2023-06-04T16:32:43.432" v="224" actId="1076"/>
          <ac:picMkLst>
            <pc:docMk/>
            <pc:sldMk cId="995480272" sldId="261"/>
            <ac:picMk id="4" creationId="{A20C325A-4578-8FFE-9C08-580A48228EDB}"/>
          </ac:picMkLst>
        </pc:picChg>
        <pc:picChg chg="add mod">
          <ac:chgData name="성 학현" userId="e51cebe27d353999" providerId="Windows Live" clId="Web-{ED8DAD90-24CF-4E63-AFB1-2D9FB13DDFE3}" dt="2023-06-04T16:32:55.916" v="229" actId="1076"/>
          <ac:picMkLst>
            <pc:docMk/>
            <pc:sldMk cId="995480272" sldId="261"/>
            <ac:picMk id="6" creationId="{C645D90C-7D6B-57E2-E499-975062C1870D}"/>
          </ac:picMkLst>
        </pc:picChg>
        <pc:picChg chg="add mod">
          <ac:chgData name="성 학현" userId="e51cebe27d353999" providerId="Windows Live" clId="Web-{ED8DAD90-24CF-4E63-AFB1-2D9FB13DDFE3}" dt="2023-06-04T16:32:52.791" v="228" actId="1076"/>
          <ac:picMkLst>
            <pc:docMk/>
            <pc:sldMk cId="995480272" sldId="261"/>
            <ac:picMk id="7" creationId="{CDFA0193-2334-4BC8-41C7-17EA1A7FEFFB}"/>
          </ac:picMkLst>
        </pc:picChg>
        <pc:picChg chg="add mod">
          <ac:chgData name="성 학현" userId="e51cebe27d353999" providerId="Windows Live" clId="Web-{ED8DAD90-24CF-4E63-AFB1-2D9FB13DDFE3}" dt="2023-06-04T16:32:57.994" v="230" actId="1076"/>
          <ac:picMkLst>
            <pc:docMk/>
            <pc:sldMk cId="995480272" sldId="261"/>
            <ac:picMk id="8" creationId="{0A3B50C8-F31D-610F-A85F-544E7EFBD76B}"/>
          </ac:picMkLst>
        </pc:picChg>
      </pc:sldChg>
      <pc:sldChg chg="addSp delSp modSp new">
        <pc:chgData name="성 학현" userId="e51cebe27d353999" providerId="Windows Live" clId="Web-{ED8DAD90-24CF-4E63-AFB1-2D9FB13DDFE3}" dt="2023-06-04T16:35:57.232" v="319" actId="20577"/>
        <pc:sldMkLst>
          <pc:docMk/>
          <pc:sldMk cId="2912956394" sldId="262"/>
        </pc:sldMkLst>
        <pc:spChg chg="mod">
          <ac:chgData name="성 학현" userId="e51cebe27d353999" providerId="Windows Live" clId="Web-{ED8DAD90-24CF-4E63-AFB1-2D9FB13DDFE3}" dt="2023-06-04T16:33:07.901" v="234" actId="20577"/>
          <ac:spMkLst>
            <pc:docMk/>
            <pc:sldMk cId="2912956394" sldId="262"/>
            <ac:spMk id="2" creationId="{B869489E-1790-57DF-15F1-C8F540C00802}"/>
          </ac:spMkLst>
        </pc:spChg>
        <pc:spChg chg="del">
          <ac:chgData name="성 학현" userId="e51cebe27d353999" providerId="Windows Live" clId="Web-{ED8DAD90-24CF-4E63-AFB1-2D9FB13DDFE3}" dt="2023-06-04T16:33:41.511" v="235"/>
          <ac:spMkLst>
            <pc:docMk/>
            <pc:sldMk cId="2912956394" sldId="262"/>
            <ac:spMk id="3" creationId="{4AA5374A-CCD8-7FD2-2D9A-FB8CFF1A2270}"/>
          </ac:spMkLst>
        </pc:spChg>
        <pc:spChg chg="add mod">
          <ac:chgData name="성 학현" userId="e51cebe27d353999" providerId="Windows Live" clId="Web-{ED8DAD90-24CF-4E63-AFB1-2D9FB13DDFE3}" dt="2023-06-04T16:35:57.232" v="319" actId="20577"/>
          <ac:spMkLst>
            <pc:docMk/>
            <pc:sldMk cId="2912956394" sldId="262"/>
            <ac:spMk id="6" creationId="{7F07A3C5-7B9A-3947-2DFA-31D1043B7C61}"/>
          </ac:spMkLst>
        </pc:spChg>
        <pc:picChg chg="add mod ord">
          <ac:chgData name="성 학현" userId="e51cebe27d353999" providerId="Windows Live" clId="Web-{ED8DAD90-24CF-4E63-AFB1-2D9FB13DDFE3}" dt="2023-06-04T16:33:45.761" v="238" actId="1076"/>
          <ac:picMkLst>
            <pc:docMk/>
            <pc:sldMk cId="2912956394" sldId="262"/>
            <ac:picMk id="4" creationId="{2836DEDF-EA57-1301-F84E-5E886E433417}"/>
          </ac:picMkLst>
        </pc:picChg>
        <pc:picChg chg="add mod">
          <ac:chgData name="성 학현" userId="e51cebe27d353999" providerId="Windows Live" clId="Web-{ED8DAD90-24CF-4E63-AFB1-2D9FB13DDFE3}" dt="2023-06-04T16:34:08.980" v="243" actId="14100"/>
          <ac:picMkLst>
            <pc:docMk/>
            <pc:sldMk cId="2912956394" sldId="262"/>
            <ac:picMk id="5" creationId="{55D51A12-72FF-1D04-A021-FD5D834ED2BD}"/>
          </ac:picMkLst>
        </pc:picChg>
      </pc:sldChg>
      <pc:sldChg chg="addSp delSp modSp new">
        <pc:chgData name="성 학현" userId="e51cebe27d353999" providerId="Windows Live" clId="Web-{ED8DAD90-24CF-4E63-AFB1-2D9FB13DDFE3}" dt="2023-06-04T16:38:37.642" v="385" actId="1076"/>
        <pc:sldMkLst>
          <pc:docMk/>
          <pc:sldMk cId="68305158" sldId="263"/>
        </pc:sldMkLst>
        <pc:spChg chg="mod">
          <ac:chgData name="성 학현" userId="e51cebe27d353999" providerId="Windows Live" clId="Web-{ED8DAD90-24CF-4E63-AFB1-2D9FB13DDFE3}" dt="2023-06-04T16:35:01.200" v="279" actId="20577"/>
          <ac:spMkLst>
            <pc:docMk/>
            <pc:sldMk cId="68305158" sldId="263"/>
            <ac:spMk id="2" creationId="{05D5810B-6FB5-3407-FE86-079925864D76}"/>
          </ac:spMkLst>
        </pc:spChg>
        <pc:spChg chg="del">
          <ac:chgData name="성 학현" userId="e51cebe27d353999" providerId="Windows Live" clId="Web-{ED8DAD90-24CF-4E63-AFB1-2D9FB13DDFE3}" dt="2023-06-04T16:36:16.748" v="320"/>
          <ac:spMkLst>
            <pc:docMk/>
            <pc:sldMk cId="68305158" sldId="263"/>
            <ac:spMk id="3" creationId="{82C62E36-87AA-EA4E-DC12-E08FFAA53DA3}"/>
          </ac:spMkLst>
        </pc:spChg>
        <pc:spChg chg="add mod">
          <ac:chgData name="성 학현" userId="e51cebe27d353999" providerId="Windows Live" clId="Web-{ED8DAD90-24CF-4E63-AFB1-2D9FB13DDFE3}" dt="2023-06-04T16:38:20.657" v="381" actId="20577"/>
          <ac:spMkLst>
            <pc:docMk/>
            <pc:sldMk cId="68305158" sldId="263"/>
            <ac:spMk id="5" creationId="{824EF5B0-99D4-D0AA-4FBF-312F03680178}"/>
          </ac:spMkLst>
        </pc:spChg>
        <pc:picChg chg="add mod ord">
          <ac:chgData name="성 학현" userId="e51cebe27d353999" providerId="Windows Live" clId="Web-{ED8DAD90-24CF-4E63-AFB1-2D9FB13DDFE3}" dt="2023-06-04T16:36:20.045" v="322" actId="14100"/>
          <ac:picMkLst>
            <pc:docMk/>
            <pc:sldMk cId="68305158" sldId="263"/>
            <ac:picMk id="4" creationId="{1B63CB92-DE81-9D78-82B4-86704C536DD9}"/>
          </ac:picMkLst>
        </pc:picChg>
        <pc:picChg chg="add mod">
          <ac:chgData name="성 학현" userId="e51cebe27d353999" providerId="Windows Live" clId="Web-{ED8DAD90-24CF-4E63-AFB1-2D9FB13DDFE3}" dt="2023-06-04T16:38:37.642" v="385" actId="1076"/>
          <ac:picMkLst>
            <pc:docMk/>
            <pc:sldMk cId="68305158" sldId="263"/>
            <ac:picMk id="6" creationId="{8BE0D219-42AB-5B1A-49A4-D87FEF693821}"/>
          </ac:picMkLst>
        </pc:picChg>
      </pc:sldChg>
      <pc:sldChg chg="addSp delSp modSp new">
        <pc:chgData name="성 학현" userId="e51cebe27d353999" providerId="Windows Live" clId="Web-{ED8DAD90-24CF-4E63-AFB1-2D9FB13DDFE3}" dt="2023-06-04T16:39:26.971" v="403" actId="1076"/>
        <pc:sldMkLst>
          <pc:docMk/>
          <pc:sldMk cId="573159148" sldId="264"/>
        </pc:sldMkLst>
        <pc:spChg chg="mod">
          <ac:chgData name="성 학현" userId="e51cebe27d353999" providerId="Windows Live" clId="Web-{ED8DAD90-24CF-4E63-AFB1-2D9FB13DDFE3}" dt="2023-06-04T16:39:07.611" v="399" actId="20577"/>
          <ac:spMkLst>
            <pc:docMk/>
            <pc:sldMk cId="573159148" sldId="264"/>
            <ac:spMk id="2" creationId="{9DC61C45-D597-185B-885B-7130EAC2B6F7}"/>
          </ac:spMkLst>
        </pc:spChg>
        <pc:spChg chg="del">
          <ac:chgData name="성 학현" userId="e51cebe27d353999" providerId="Windows Live" clId="Web-{ED8DAD90-24CF-4E63-AFB1-2D9FB13DDFE3}" dt="2023-06-04T16:39:23.737" v="400"/>
          <ac:spMkLst>
            <pc:docMk/>
            <pc:sldMk cId="573159148" sldId="264"/>
            <ac:spMk id="3" creationId="{6AA3AB6F-3C50-B4FF-362A-E664BF016D51}"/>
          </ac:spMkLst>
        </pc:spChg>
        <pc:picChg chg="add mod ord">
          <ac:chgData name="성 학현" userId="e51cebe27d353999" providerId="Windows Live" clId="Web-{ED8DAD90-24CF-4E63-AFB1-2D9FB13DDFE3}" dt="2023-06-04T16:39:26.971" v="403" actId="1076"/>
          <ac:picMkLst>
            <pc:docMk/>
            <pc:sldMk cId="573159148" sldId="264"/>
            <ac:picMk id="4" creationId="{AF5FB23C-D788-434F-A48C-A9EADE32F2B3}"/>
          </ac:picMkLst>
        </pc:picChg>
      </pc:sldChg>
      <pc:sldChg chg="addSp modSp new addAnim delAnim">
        <pc:chgData name="성 학현" userId="e51cebe27d353999" providerId="Windows Live" clId="Web-{ED8DAD90-24CF-4E63-AFB1-2D9FB13DDFE3}" dt="2023-06-04T16:42:05.209" v="461" actId="20577"/>
        <pc:sldMkLst>
          <pc:docMk/>
          <pc:sldMk cId="3995701562" sldId="265"/>
        </pc:sldMkLst>
        <pc:spChg chg="mod">
          <ac:chgData name="성 학현" userId="e51cebe27d353999" providerId="Windows Live" clId="Web-{ED8DAD90-24CF-4E63-AFB1-2D9FB13DDFE3}" dt="2023-06-04T16:40:21.003" v="417" actId="20577"/>
          <ac:spMkLst>
            <pc:docMk/>
            <pc:sldMk cId="3995701562" sldId="265"/>
            <ac:spMk id="2" creationId="{7B3E6D82-A985-0000-16C2-0112EC1F2D12}"/>
          </ac:spMkLst>
        </pc:spChg>
        <pc:spChg chg="mod">
          <ac:chgData name="성 학현" userId="e51cebe27d353999" providerId="Windows Live" clId="Web-{ED8DAD90-24CF-4E63-AFB1-2D9FB13DDFE3}" dt="2023-06-04T16:42:05.209" v="461" actId="20577"/>
          <ac:spMkLst>
            <pc:docMk/>
            <pc:sldMk cId="3995701562" sldId="265"/>
            <ac:spMk id="3" creationId="{2762F741-4BE8-60CE-141C-1AF5480BEFDC}"/>
          </ac:spMkLst>
        </pc:spChg>
        <pc:picChg chg="add mod">
          <ac:chgData name="성 학현" userId="e51cebe27d353999" providerId="Windows Live" clId="Web-{ED8DAD90-24CF-4E63-AFB1-2D9FB13DDFE3}" dt="2023-06-04T16:41:59.724" v="457" actId="1076"/>
          <ac:picMkLst>
            <pc:docMk/>
            <pc:sldMk cId="3995701562" sldId="265"/>
            <ac:picMk id="4" creationId="{9156A564-0494-0B83-B4F4-CF874B4A901F}"/>
          </ac:picMkLst>
        </pc:picChg>
      </pc:sldChg>
      <pc:sldChg chg="addSp delSp modSp new">
        <pc:chgData name="성 학현" userId="e51cebe27d353999" providerId="Windows Live" clId="Web-{ED8DAD90-24CF-4E63-AFB1-2D9FB13DDFE3}" dt="2023-06-04T16:43:36.695" v="488" actId="20577"/>
        <pc:sldMkLst>
          <pc:docMk/>
          <pc:sldMk cId="2737236685" sldId="266"/>
        </pc:sldMkLst>
        <pc:spChg chg="mod">
          <ac:chgData name="성 학현" userId="e51cebe27d353999" providerId="Windows Live" clId="Web-{ED8DAD90-24CF-4E63-AFB1-2D9FB13DDFE3}" dt="2023-06-04T16:43:03.413" v="466" actId="20577"/>
          <ac:spMkLst>
            <pc:docMk/>
            <pc:sldMk cId="2737236685" sldId="266"/>
            <ac:spMk id="2" creationId="{83B569DA-B199-FBC3-C04F-59274D664EE0}"/>
          </ac:spMkLst>
        </pc:spChg>
        <pc:spChg chg="del">
          <ac:chgData name="성 학현" userId="e51cebe27d353999" providerId="Windows Live" clId="Web-{ED8DAD90-24CF-4E63-AFB1-2D9FB13DDFE3}" dt="2023-06-04T16:43:04.444" v="467"/>
          <ac:spMkLst>
            <pc:docMk/>
            <pc:sldMk cId="2737236685" sldId="266"/>
            <ac:spMk id="3" creationId="{4F26F8F3-4969-C1FE-A857-1C4971EB3F97}"/>
          </ac:spMkLst>
        </pc:spChg>
        <pc:spChg chg="add mod">
          <ac:chgData name="성 학현" userId="e51cebe27d353999" providerId="Windows Live" clId="Web-{ED8DAD90-24CF-4E63-AFB1-2D9FB13DDFE3}" dt="2023-06-04T16:43:36.695" v="488" actId="20577"/>
          <ac:spMkLst>
            <pc:docMk/>
            <pc:sldMk cId="2737236685" sldId="266"/>
            <ac:spMk id="5" creationId="{2F00341C-BB68-63CF-5AE3-E56B96A96ABE}"/>
          </ac:spMkLst>
        </pc:spChg>
        <pc:picChg chg="add mod">
          <ac:chgData name="성 학현" userId="e51cebe27d353999" providerId="Windows Live" clId="Web-{ED8DAD90-24CF-4E63-AFB1-2D9FB13DDFE3}" dt="2023-06-04T16:43:09.929" v="472" actId="1076"/>
          <ac:picMkLst>
            <pc:docMk/>
            <pc:sldMk cId="2737236685" sldId="266"/>
            <ac:picMk id="4" creationId="{FDBF0BBC-8FD6-7A4D-72A4-C641C912F074}"/>
          </ac:picMkLst>
        </pc:picChg>
      </pc:sldChg>
      <pc:sldChg chg="addSp delSp modSp new mod setBg setClrOvrMap">
        <pc:chgData name="성 학현" userId="e51cebe27d353999" providerId="Windows Live" clId="Web-{ED8DAD90-24CF-4E63-AFB1-2D9FB13DDFE3}" dt="2023-06-04T16:44:19.946" v="492"/>
        <pc:sldMkLst>
          <pc:docMk/>
          <pc:sldMk cId="2395229358" sldId="267"/>
        </pc:sldMkLst>
        <pc:spChg chg="mod">
          <ac:chgData name="성 학현" userId="e51cebe27d353999" providerId="Windows Live" clId="Web-{ED8DAD90-24CF-4E63-AFB1-2D9FB13DDFE3}" dt="2023-06-04T16:44:19.946" v="492"/>
          <ac:spMkLst>
            <pc:docMk/>
            <pc:sldMk cId="2395229358" sldId="267"/>
            <ac:spMk id="2" creationId="{AC4F9BB7-ACCF-05F3-F108-CFCCC59EEC7E}"/>
          </ac:spMkLst>
        </pc:spChg>
        <pc:spChg chg="del">
          <ac:chgData name="성 학현" userId="e51cebe27d353999" providerId="Windows Live" clId="Web-{ED8DAD90-24CF-4E63-AFB1-2D9FB13DDFE3}" dt="2023-06-04T16:44:19.946" v="492"/>
          <ac:spMkLst>
            <pc:docMk/>
            <pc:sldMk cId="2395229358" sldId="267"/>
            <ac:spMk id="3" creationId="{FA69595A-0EAC-C559-5D37-9C1AE2C70147}"/>
          </ac:spMkLst>
        </pc:spChg>
        <pc:spChg chg="add">
          <ac:chgData name="성 학현" userId="e51cebe27d353999" providerId="Windows Live" clId="Web-{ED8DAD90-24CF-4E63-AFB1-2D9FB13DDFE3}" dt="2023-06-04T16:44:19.946" v="492"/>
          <ac:spMkLst>
            <pc:docMk/>
            <pc:sldMk cId="2395229358" sldId="267"/>
            <ac:spMk id="8" creationId="{66B332A4-D438-4773-A77F-5ED49A448D9D}"/>
          </ac:spMkLst>
        </pc:spChg>
        <pc:spChg chg="add">
          <ac:chgData name="성 학현" userId="e51cebe27d353999" providerId="Windows Live" clId="Web-{ED8DAD90-24CF-4E63-AFB1-2D9FB13DDFE3}" dt="2023-06-04T16:44:19.946" v="492"/>
          <ac:spMkLst>
            <pc:docMk/>
            <pc:sldMk cId="2395229358" sldId="267"/>
            <ac:spMk id="10" creationId="{DF9AD32D-FF05-44F4-BD4D-9CEE89B71E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ko-KR" altLang="en-US" sz="7200">
                <a:ea typeface="맑은 고딕"/>
              </a:rPr>
              <a:t>재밌는 발표</a:t>
            </a:r>
            <a:endParaRPr lang="ko-KR" altLang="en-US" sz="72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800">
                <a:ea typeface="맑은 고딕"/>
              </a:rPr>
              <a:t>2023137069 성학현</a:t>
            </a:r>
            <a:endParaRPr lang="ko-KR" altLang="en-US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E6D82-A985-0000-16C2-0112EC1F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기타 1 아이템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2F741-4BE8-60CE-141C-1AF5480BE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맑은 고딕"/>
              </a:rPr>
              <a:t>아이템은 그 오브젝트의 </a:t>
            </a:r>
            <a:r>
              <a:rPr lang="ko-KR" altLang="en-US" dirty="0" err="1">
                <a:ea typeface="맑은 고딕"/>
              </a:rPr>
              <a:t>tag에</a:t>
            </a:r>
            <a:r>
              <a:rPr lang="ko-KR" altLang="en-US" dirty="0">
                <a:ea typeface="맑은 고딕"/>
              </a:rPr>
              <a:t> 따라 플레이어가 </a:t>
            </a:r>
            <a:r>
              <a:rPr lang="ko-KR" altLang="en-US" dirty="0" err="1">
                <a:ea typeface="맑은 고딕"/>
              </a:rPr>
              <a:t>충돌했을때</a:t>
            </a:r>
            <a:r>
              <a:rPr lang="ko-KR" altLang="en-US" dirty="0">
                <a:ea typeface="맑은 고딕"/>
              </a:rPr>
              <a:t> 추가하는 </a:t>
            </a:r>
            <a:r>
              <a:rPr lang="ko-KR" altLang="en-US" dirty="0" err="1">
                <a:ea typeface="맑은 고딕"/>
              </a:rPr>
              <a:t>스텟이</a:t>
            </a:r>
            <a:r>
              <a:rPr lang="ko-KR" altLang="en-US" dirty="0">
                <a:ea typeface="맑은 고딕"/>
              </a:rPr>
              <a:t> 바뀜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156A564-0494-0B83-B4F4-CF874B4A9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431" y="122193"/>
            <a:ext cx="5362574" cy="661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0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569DA-B199-FBC3-C04F-59274D66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기타 2 엔딩</a:t>
            </a:r>
            <a:endParaRPr lang="ko-KR" altLang="en-US" dirty="0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DBF0BBC-8FD6-7A4D-72A4-C641C912F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307" y="1572126"/>
            <a:ext cx="6100762" cy="48805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00341C-BB68-63CF-5AE3-E56B96A96ABE}"/>
              </a:ext>
            </a:extLst>
          </p:cNvPr>
          <p:cNvSpPr txBox="1"/>
          <p:nvPr/>
        </p:nvSpPr>
        <p:spPr>
          <a:xfrm>
            <a:off x="1238250" y="2274094"/>
            <a:ext cx="38219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ea typeface="맑은 고딕"/>
              </a:rPr>
              <a:t>삥글 </a:t>
            </a:r>
            <a:r>
              <a:rPr lang="ko-KR" altLang="en-US" sz="2400" err="1">
                <a:ea typeface="맑은 고딕"/>
              </a:rPr>
              <a:t>삥글</a:t>
            </a:r>
            <a:r>
              <a:rPr lang="ko-KR" altLang="en-US" sz="2400" dirty="0">
                <a:ea typeface="맑은 고딕"/>
              </a:rPr>
              <a:t> 돔</a:t>
            </a:r>
          </a:p>
        </p:txBody>
      </p:sp>
    </p:spTree>
    <p:extLst>
      <p:ext uri="{BB962C8B-B14F-4D97-AF65-F5344CB8AC3E}">
        <p14:creationId xmlns:p14="http://schemas.microsoft.com/office/powerpoint/2010/main" val="2737236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4F9BB7-ACCF-05F3-F108-CFCCC59E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끝</a:t>
            </a:r>
            <a:endParaRPr lang="en-US" altLang="ko-KR" sz="54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229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2449E-C122-85DD-4D1C-E9937283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5C4478-124F-E272-527D-F26B705A2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>
                <a:ea typeface="맑은 고딕"/>
              </a:rPr>
              <a:t>몬스터</a:t>
            </a:r>
          </a:p>
          <a:p>
            <a:pPr marL="514350" indent="-514350">
              <a:buAutoNum type="arabicPeriod"/>
            </a:pPr>
            <a:endParaRPr lang="ko-KR" altLang="en-US" dirty="0">
              <a:ea typeface="맑은 고딕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ea typeface="맑은 고딕"/>
              </a:rPr>
              <a:t>플레이어</a:t>
            </a:r>
          </a:p>
          <a:p>
            <a:pPr marL="514350" indent="-514350">
              <a:buAutoNum type="arabicPeriod"/>
            </a:pPr>
            <a:endParaRPr lang="ko-KR" altLang="en-US" dirty="0">
              <a:ea typeface="맑은 고딕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ea typeface="맑은 고딕"/>
              </a:rPr>
              <a:t>기타 등등</a:t>
            </a:r>
          </a:p>
          <a:p>
            <a:pPr marL="514350" indent="-514350">
              <a:buAutoNum type="arabicPeriod"/>
            </a:pPr>
            <a:endParaRPr lang="ko-KR" altLang="en-US" dirty="0">
              <a:ea typeface="맑은 고딕"/>
            </a:endParaRPr>
          </a:p>
          <a:p>
            <a:pPr marL="514350" indent="-514350">
              <a:buAutoNum type="arabicPeriod"/>
            </a:pP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17912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71997-9C9A-AAF9-AF8A-E39E2E52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몬스터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945A6-9B5B-BF88-9CBC-67F99867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몬스터는 3종류</a:t>
            </a:r>
          </a:p>
          <a:p>
            <a:r>
              <a:rPr lang="ko-KR" altLang="en-US" dirty="0">
                <a:ea typeface="맑은 고딕"/>
              </a:rPr>
              <a:t>같은 코드가 반복되면 이는 따로 뭉쳐서 </a:t>
            </a:r>
            <a:r>
              <a:rPr lang="ko-KR" altLang="en-US" dirty="0" err="1">
                <a:ea typeface="맑은 고딕"/>
              </a:rPr>
              <a:t>만듬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E897AB3-5523-3ABD-6E34-179707688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700" y="547630"/>
            <a:ext cx="4969668" cy="5717947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EB53730-1268-AA64-6794-0E614F907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43" y="3232389"/>
            <a:ext cx="6017418" cy="30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0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99740-8A31-8D24-CA43-A0B2AD4C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몬스터 1번 친구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E8E1AA-5F54-507B-F187-232AADF64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1번친구는 플레이어한테 가서 주먹으로 때림</a:t>
            </a:r>
            <a:endParaRPr lang="ko-KR" altLang="en-US" dirty="0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28C2226-7261-06FD-B052-96C4D07F1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679" y="288131"/>
            <a:ext cx="3629547" cy="6281737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1C6A58A-5F3F-AF1C-D7A8-F579720CA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963" y="4085918"/>
            <a:ext cx="3540918" cy="248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2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73E61-8740-00C7-D515-9553C900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몬스터 2번부터 4번친구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21F178-DE54-3B19-D231-D3C57A519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이 친구들은 플레이어에게 다가가서 터지며 플레이어를 밀고 만약 플레이어가 죽이면 아이템을 떨어트림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6E2A1D3-AA8A-133F-35F6-1C9B19C0A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2" y="320479"/>
            <a:ext cx="5719761" cy="6217041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63A2386-49C7-D667-1770-3653129B1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1" y="2144481"/>
            <a:ext cx="7017543" cy="4390692"/>
          </a:xfrm>
          <a:prstGeom prst="rect">
            <a:avLst/>
          </a:prstGeo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CFBA6C3-DCC0-426E-D695-183BC05C3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463" y="2532277"/>
            <a:ext cx="5767387" cy="362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DD915-0B1D-82F8-7DB5-AD84AE49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몬스터 생성</a:t>
            </a:r>
            <a:endParaRPr lang="ko-KR" altLang="en-US" dirty="0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20C325A-4578-8FFE-9C08-580A48228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3136" y="325437"/>
            <a:ext cx="5444603" cy="538718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2E4A2E-EEC4-C3B5-937F-35A547FADE33}"/>
              </a:ext>
            </a:extLst>
          </p:cNvPr>
          <p:cNvSpPr txBox="1"/>
          <p:nvPr/>
        </p:nvSpPr>
        <p:spPr>
          <a:xfrm>
            <a:off x="833437" y="1809750"/>
            <a:ext cx="456009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만들어진 </a:t>
            </a:r>
            <a:r>
              <a:rPr lang="ko-KR" altLang="en-US" dirty="0" err="1">
                <a:ea typeface="맑은 고딕"/>
              </a:rPr>
              <a:t>몬스터들을</a:t>
            </a:r>
            <a:r>
              <a:rPr lang="ko-KR" altLang="en-US" dirty="0">
                <a:ea typeface="맑은 고딕"/>
              </a:rPr>
              <a:t> 리소스 파일에서 불러옴</a:t>
            </a:r>
            <a:endParaRPr lang="ko-KR" dirty="0"/>
          </a:p>
          <a:p>
            <a:r>
              <a:rPr lang="ko-KR" altLang="en-US" dirty="0">
                <a:ea typeface="맑은 고딕"/>
              </a:rPr>
              <a:t>이후 난이도에 맞춰 몬스터의 최대 숫자를 정함 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1번 친구는 스테이지가 시작되고 바로 생성하고 나머지 친구들은 시간에 따라서 난이도 +2 마리 씩 생성함 </a:t>
            </a: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645D90C-7D6B-57E2-E499-975062C18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182" y="3936076"/>
            <a:ext cx="2743200" cy="2724411"/>
          </a:xfrm>
          <a:prstGeom prst="rect">
            <a:avLst/>
          </a:prstGeo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DFA0193-2334-4BC8-41C7-17EA1A7FE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619" y="197654"/>
            <a:ext cx="5993606" cy="6462695"/>
          </a:xfrm>
          <a:prstGeom prst="rect">
            <a:avLst/>
          </a:prstGeom>
        </p:spPr>
      </p:pic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A3B50C8-F31D-610F-A85F-544E7EFBD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44" y="5249037"/>
            <a:ext cx="2743200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8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9489E-1790-57DF-15F1-C8F540C0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플레이어 이동</a:t>
            </a:r>
            <a:endParaRPr lang="ko-KR" altLang="en-US" dirty="0"/>
          </a:p>
        </p:txBody>
      </p:sp>
      <p:pic>
        <p:nvPicPr>
          <p:cNvPr id="4" name="그림 4" descr="텍스트, 모니터, 스크린샷이(가) 표시된 사진&#10;&#10;자동 생성된 설명">
            <a:extLst>
              <a:ext uri="{FF2B5EF4-FFF2-40B4-BE49-F238E27FC236}">
                <a16:creationId xmlns:a16="http://schemas.microsoft.com/office/drawing/2014/main" id="{2836DEDF-EA57-1301-F84E-5E886E433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7201" y="146843"/>
            <a:ext cx="2621597" cy="6565900"/>
          </a:xfr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5D51A12-72FF-1D04-A021-FD5D834ED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525" y="2146440"/>
            <a:ext cx="4779169" cy="45653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07A3C5-7B9A-3947-2DFA-31D1043B7C61}"/>
              </a:ext>
            </a:extLst>
          </p:cNvPr>
          <p:cNvSpPr txBox="1"/>
          <p:nvPr/>
        </p:nvSpPr>
        <p:spPr>
          <a:xfrm>
            <a:off x="440531" y="2274094"/>
            <a:ext cx="3833811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마우스에 이동에 따라 위 아래는 카메라만 회전하고 좌 우는 몸통이 회전함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Shift키를</a:t>
            </a:r>
            <a:r>
              <a:rPr lang="ko-KR" altLang="en-US" dirty="0">
                <a:ea typeface="맑은 고딕"/>
              </a:rPr>
              <a:t> 누르면 속도가 빨라지고 대신 </a:t>
            </a:r>
            <a:r>
              <a:rPr lang="ko-KR" altLang="en-US" dirty="0" err="1">
                <a:ea typeface="맑은 고딕"/>
              </a:rPr>
              <a:t>스테미나가</a:t>
            </a:r>
            <a:r>
              <a:rPr lang="ko-KR" altLang="en-US" dirty="0">
                <a:ea typeface="맑은 고딕"/>
              </a:rPr>
              <a:t> 시간에 따라 </a:t>
            </a:r>
            <a:r>
              <a:rPr lang="ko-KR" altLang="en-US" dirty="0" err="1">
                <a:ea typeface="맑은 고딕"/>
              </a:rPr>
              <a:t>줄어듬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스테미나가</a:t>
            </a:r>
            <a:r>
              <a:rPr lang="ko-KR" altLang="en-US" dirty="0">
                <a:ea typeface="맑은 고딕"/>
              </a:rPr>
              <a:t> 0이되면 더이상 속도가 빨라지지 않고 </a:t>
            </a:r>
            <a:r>
              <a:rPr lang="ko-KR" altLang="en-US" dirty="0" err="1">
                <a:ea typeface="맑은 고딕"/>
              </a:rPr>
              <a:t>쉬프트</a:t>
            </a:r>
            <a:r>
              <a:rPr lang="ko-KR" altLang="en-US" dirty="0">
                <a:ea typeface="맑은 고딕"/>
              </a:rPr>
              <a:t> 키를 떼면 </a:t>
            </a:r>
            <a:r>
              <a:rPr lang="ko-KR" altLang="en-US" dirty="0" err="1">
                <a:ea typeface="맑은 고딕"/>
              </a:rPr>
              <a:t>스테미나가</a:t>
            </a:r>
            <a:r>
              <a:rPr lang="ko-KR" altLang="en-US" dirty="0">
                <a:ea typeface="맑은 고딕"/>
              </a:rPr>
              <a:t> 천천히 참 </a:t>
            </a:r>
          </a:p>
        </p:txBody>
      </p:sp>
    </p:spTree>
    <p:extLst>
      <p:ext uri="{BB962C8B-B14F-4D97-AF65-F5344CB8AC3E}">
        <p14:creationId xmlns:p14="http://schemas.microsoft.com/office/powerpoint/2010/main" val="2912956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5810B-6FB5-3407-FE86-079925864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플레이어 공격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B63CB92-DE81-9D78-82B4-86704C536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3171" y="408781"/>
            <a:ext cx="3513815" cy="617299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4EF5B0-99D4-D0AA-4FBF-312F03680178}"/>
              </a:ext>
            </a:extLst>
          </p:cNvPr>
          <p:cNvSpPr txBox="1"/>
          <p:nvPr/>
        </p:nvSpPr>
        <p:spPr>
          <a:xfrm>
            <a:off x="750093" y="1904999"/>
            <a:ext cx="600074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무기는 숫자키를 눌러서 바꿀 수 있으며 첫번째 무기는 </a:t>
            </a:r>
            <a:r>
              <a:rPr lang="ko-KR" altLang="en-US" err="1">
                <a:ea typeface="맑은 고딕"/>
              </a:rPr>
              <a:t>Raycast를</a:t>
            </a:r>
            <a:r>
              <a:rPr lang="ko-KR" altLang="en-US" dirty="0">
                <a:ea typeface="맑은 고딕"/>
              </a:rPr>
              <a:t> 사용하여 공격하고 두번째 무기는 </a:t>
            </a:r>
            <a:r>
              <a:rPr lang="ko-KR" err="1">
                <a:ea typeface="+mn-lt"/>
                <a:cs typeface="+mn-lt"/>
              </a:rPr>
              <a:t>OnTriggerEnter</a:t>
            </a:r>
            <a:r>
              <a:rPr lang="ko-KR" altLang="en-US" err="1">
                <a:ea typeface="맑은 고딕"/>
              </a:rPr>
              <a:t>를</a:t>
            </a:r>
            <a:r>
              <a:rPr lang="ko-KR" altLang="en-US" dirty="0">
                <a:ea typeface="맑은 고딕"/>
              </a:rPr>
              <a:t> 사용하여 공격함 </a:t>
            </a:r>
            <a:endParaRPr lang="ko-KR"/>
          </a:p>
          <a:p>
            <a:r>
              <a:rPr lang="ko-KR" altLang="en-US" dirty="0">
                <a:ea typeface="맑은 고딕"/>
              </a:rPr>
              <a:t>공격력은 </a:t>
            </a:r>
            <a:r>
              <a:rPr lang="ko-KR" altLang="en-US" dirty="0" err="1">
                <a:ea typeface="맑은 고딕"/>
              </a:rPr>
              <a:t>Raycast를</a:t>
            </a:r>
            <a:r>
              <a:rPr lang="ko-KR" altLang="en-US" dirty="0">
                <a:ea typeface="맑은 고딕"/>
              </a:rPr>
              <a:t> 사용한 원거리 무기는 공격력 </a:t>
            </a:r>
            <a:r>
              <a:rPr lang="ko-KR" altLang="en-US" dirty="0" err="1">
                <a:ea typeface="맑은 고딕"/>
              </a:rPr>
              <a:t>스텟의</a:t>
            </a:r>
            <a:r>
              <a:rPr lang="ko-KR" altLang="en-US" dirty="0">
                <a:ea typeface="맑은 고딕"/>
              </a:rPr>
              <a:t> ½ 사거리에 제한이 있는 두번째 무기는 공격력 </a:t>
            </a:r>
            <a:r>
              <a:rPr lang="ko-KR" altLang="en-US" dirty="0" err="1">
                <a:ea typeface="맑은 고딕"/>
              </a:rPr>
              <a:t>스텟을</a:t>
            </a:r>
            <a:r>
              <a:rPr lang="ko-KR" altLang="en-US" dirty="0">
                <a:ea typeface="맑은 고딕"/>
              </a:rPr>
              <a:t> 그대로 사용함</a:t>
            </a:r>
            <a:endParaRPr lang="ko-KR"/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BE0D219-42AB-5B1A-49A4-D87FEF693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619" y="4224158"/>
            <a:ext cx="4517231" cy="237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5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61C45-D597-185B-885B-7130EAC2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플레이어 HP 및 기력 표시</a:t>
            </a:r>
            <a:endParaRPr lang="ko-KR" altLang="en-US" dirty="0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F5FB23C-D788-434F-A48C-A9EADE32F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931" y="1867695"/>
            <a:ext cx="4029075" cy="3695700"/>
          </a:xfrm>
        </p:spPr>
      </p:pic>
    </p:spTree>
    <p:extLst>
      <p:ext uri="{BB962C8B-B14F-4D97-AF65-F5344CB8AC3E}">
        <p14:creationId xmlns:p14="http://schemas.microsoft.com/office/powerpoint/2010/main" val="573159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재밌는 발표</vt:lpstr>
      <vt:lpstr>목차</vt:lpstr>
      <vt:lpstr>몬스터</vt:lpstr>
      <vt:lpstr>몬스터 1번 친구</vt:lpstr>
      <vt:lpstr>몬스터 2번부터 4번친구</vt:lpstr>
      <vt:lpstr>몬스터 생성</vt:lpstr>
      <vt:lpstr>플레이어 이동</vt:lpstr>
      <vt:lpstr>플레이어 공격</vt:lpstr>
      <vt:lpstr>플레이어 HP 및 기력 표시</vt:lpstr>
      <vt:lpstr>기타 1 아이템</vt:lpstr>
      <vt:lpstr>기타 2 엔딩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154</cp:revision>
  <dcterms:created xsi:type="dcterms:W3CDTF">2023-06-04T14:22:37Z</dcterms:created>
  <dcterms:modified xsi:type="dcterms:W3CDTF">2023-06-04T16:44:27Z</dcterms:modified>
</cp:coreProperties>
</file>