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6" r:id="rId5"/>
    <p:sldId id="357" r:id="rId6"/>
    <p:sldId id="344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E002"/>
    <a:srgbClr val="66FF33"/>
    <a:srgbClr val="81CD05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ulya Fernando" userId="f98a21ea237b1708" providerId="LiveId" clId="{6D104927-5F68-4A88-8F88-70ED0BC325A9}"/>
    <pc:docChg chg="undo custSel addSld delSld modSld sldOrd">
      <pc:chgData name="Chanulya Fernando" userId="f98a21ea237b1708" providerId="LiveId" clId="{6D104927-5F68-4A88-8F88-70ED0BC325A9}" dt="2024-03-04T16:57:02.299" v="1121" actId="47"/>
      <pc:docMkLst>
        <pc:docMk/>
      </pc:docMkLst>
      <pc:sldChg chg="del">
        <pc:chgData name="Chanulya Fernando" userId="f98a21ea237b1708" providerId="LiveId" clId="{6D104927-5F68-4A88-8F88-70ED0BC325A9}" dt="2024-03-04T16:57:02.299" v="1121" actId="47"/>
        <pc:sldMkLst>
          <pc:docMk/>
          <pc:sldMk cId="810374094" sldId="345"/>
        </pc:sldMkLst>
      </pc:sldChg>
      <pc:sldChg chg="del">
        <pc:chgData name="Chanulya Fernando" userId="f98a21ea237b1708" providerId="LiveId" clId="{6D104927-5F68-4A88-8F88-70ED0BC325A9}" dt="2024-03-04T16:57:01.328" v="1120" actId="47"/>
        <pc:sldMkLst>
          <pc:docMk/>
          <pc:sldMk cId="3671577520" sldId="346"/>
        </pc:sldMkLst>
      </pc:sldChg>
      <pc:sldChg chg="del">
        <pc:chgData name="Chanulya Fernando" userId="f98a21ea237b1708" providerId="LiveId" clId="{6D104927-5F68-4A88-8F88-70ED0BC325A9}" dt="2024-03-04T16:57:00.399" v="1119" actId="47"/>
        <pc:sldMkLst>
          <pc:docMk/>
          <pc:sldMk cId="1427108074" sldId="347"/>
        </pc:sldMkLst>
      </pc:sldChg>
      <pc:sldChg chg="del">
        <pc:chgData name="Chanulya Fernando" userId="f98a21ea237b1708" providerId="LiveId" clId="{6D104927-5F68-4A88-8F88-70ED0BC325A9}" dt="2024-03-04T16:56:59.333" v="1118" actId="47"/>
        <pc:sldMkLst>
          <pc:docMk/>
          <pc:sldMk cId="762554544" sldId="348"/>
        </pc:sldMkLst>
      </pc:sldChg>
      <pc:sldChg chg="del">
        <pc:chgData name="Chanulya Fernando" userId="f98a21ea237b1708" providerId="LiveId" clId="{6D104927-5F68-4A88-8F88-70ED0BC325A9}" dt="2024-03-04T16:56:58.142" v="1117" actId="47"/>
        <pc:sldMkLst>
          <pc:docMk/>
          <pc:sldMk cId="1386263332" sldId="349"/>
        </pc:sldMkLst>
      </pc:sldChg>
      <pc:sldChg chg="del">
        <pc:chgData name="Chanulya Fernando" userId="f98a21ea237b1708" providerId="LiveId" clId="{6D104927-5F68-4A88-8F88-70ED0BC325A9}" dt="2024-03-04T16:56:56.659" v="1116" actId="47"/>
        <pc:sldMkLst>
          <pc:docMk/>
          <pc:sldMk cId="485500553" sldId="350"/>
        </pc:sldMkLst>
      </pc:sldChg>
      <pc:sldChg chg="del">
        <pc:chgData name="Chanulya Fernando" userId="f98a21ea237b1708" providerId="LiveId" clId="{6D104927-5F68-4A88-8F88-70ED0BC325A9}" dt="2024-03-04T16:56:55.229" v="1115" actId="47"/>
        <pc:sldMkLst>
          <pc:docMk/>
          <pc:sldMk cId="3030076204" sldId="351"/>
        </pc:sldMkLst>
      </pc:sldChg>
      <pc:sldChg chg="del">
        <pc:chgData name="Chanulya Fernando" userId="f98a21ea237b1708" providerId="LiveId" clId="{6D104927-5F68-4A88-8F88-70ED0BC325A9}" dt="2024-03-04T16:56:52.875" v="1114" actId="47"/>
        <pc:sldMkLst>
          <pc:docMk/>
          <pc:sldMk cId="2902754129" sldId="352"/>
        </pc:sldMkLst>
      </pc:sldChg>
      <pc:sldChg chg="del">
        <pc:chgData name="Chanulya Fernando" userId="f98a21ea237b1708" providerId="LiveId" clId="{6D104927-5F68-4A88-8F88-70ED0BC325A9}" dt="2024-03-04T16:56:51.749" v="1113" actId="47"/>
        <pc:sldMkLst>
          <pc:docMk/>
          <pc:sldMk cId="2595549996" sldId="353"/>
        </pc:sldMkLst>
      </pc:sldChg>
      <pc:sldChg chg="del">
        <pc:chgData name="Chanulya Fernando" userId="f98a21ea237b1708" providerId="LiveId" clId="{6D104927-5F68-4A88-8F88-70ED0BC325A9}" dt="2024-03-04T16:56:49.129" v="1112" actId="47"/>
        <pc:sldMkLst>
          <pc:docMk/>
          <pc:sldMk cId="1382360909" sldId="354"/>
        </pc:sldMkLst>
      </pc:sldChg>
      <pc:sldChg chg="del">
        <pc:chgData name="Chanulya Fernando" userId="f98a21ea237b1708" providerId="LiveId" clId="{6D104927-5F68-4A88-8F88-70ED0BC325A9}" dt="2024-03-04T16:56:47.079" v="1111" actId="47"/>
        <pc:sldMkLst>
          <pc:docMk/>
          <pc:sldMk cId="3574082888" sldId="355"/>
        </pc:sldMkLst>
      </pc:sldChg>
      <pc:sldChg chg="addSp delSp modSp mod">
        <pc:chgData name="Chanulya Fernando" userId="f98a21ea237b1708" providerId="LiveId" clId="{6D104927-5F68-4A88-8F88-70ED0BC325A9}" dt="2024-03-04T16:19:02.292" v="395" actId="1076"/>
        <pc:sldMkLst>
          <pc:docMk/>
          <pc:sldMk cId="2084752712" sldId="360"/>
        </pc:sldMkLst>
        <pc:picChg chg="add mod">
          <ac:chgData name="Chanulya Fernando" userId="f98a21ea237b1708" providerId="LiveId" clId="{6D104927-5F68-4A88-8F88-70ED0BC325A9}" dt="2024-03-04T16:19:02.292" v="395" actId="1076"/>
          <ac:picMkLst>
            <pc:docMk/>
            <pc:sldMk cId="2084752712" sldId="360"/>
            <ac:picMk id="4" creationId="{7E930B27-91F6-55D8-EAB3-96FBF3E48256}"/>
          </ac:picMkLst>
        </pc:picChg>
        <pc:picChg chg="del">
          <ac:chgData name="Chanulya Fernando" userId="f98a21ea237b1708" providerId="LiveId" clId="{6D104927-5F68-4A88-8F88-70ED0BC325A9}" dt="2024-03-04T16:18:54.136" v="392" actId="478"/>
          <ac:picMkLst>
            <pc:docMk/>
            <pc:sldMk cId="2084752712" sldId="360"/>
            <ac:picMk id="8" creationId="{A6864650-23DA-6C4E-CD65-DD20E019F683}"/>
          </ac:picMkLst>
        </pc:picChg>
      </pc:sldChg>
      <pc:sldChg chg="addSp delSp modSp add mod">
        <pc:chgData name="Chanulya Fernando" userId="f98a21ea237b1708" providerId="LiveId" clId="{6D104927-5F68-4A88-8F88-70ED0BC325A9}" dt="2024-03-04T16:16:05.484" v="381" actId="1076"/>
        <pc:sldMkLst>
          <pc:docMk/>
          <pc:sldMk cId="142936590" sldId="361"/>
        </pc:sldMkLst>
        <pc:spChg chg="del mod">
          <ac:chgData name="Chanulya Fernando" userId="f98a21ea237b1708" providerId="LiveId" clId="{6D104927-5F68-4A88-8F88-70ED0BC325A9}" dt="2024-03-04T15:59:50.528" v="361" actId="478"/>
          <ac:spMkLst>
            <pc:docMk/>
            <pc:sldMk cId="142936590" sldId="361"/>
            <ac:spMk id="11" creationId="{304F1D15-42D2-358A-141F-C21AD1E4B4D1}"/>
          </ac:spMkLst>
        </pc:spChg>
        <pc:graphicFrameChg chg="add del mod">
          <ac:chgData name="Chanulya Fernando" userId="f98a21ea237b1708" providerId="LiveId" clId="{6D104927-5F68-4A88-8F88-70ED0BC325A9}" dt="2024-03-04T15:57:49.635" v="348" actId="478"/>
          <ac:graphicFrameMkLst>
            <pc:docMk/>
            <pc:sldMk cId="142936590" sldId="361"/>
            <ac:graphicFrameMk id="7" creationId="{5D49043D-866D-5E1E-D6AD-72E6D76F0689}"/>
          </ac:graphicFrameMkLst>
        </pc:graphicFrameChg>
        <pc:graphicFrameChg chg="add mod modGraphic">
          <ac:chgData name="Chanulya Fernando" userId="f98a21ea237b1708" providerId="LiveId" clId="{6D104927-5F68-4A88-8F88-70ED0BC325A9}" dt="2024-03-04T16:01:20.996" v="377" actId="1076"/>
          <ac:graphicFrameMkLst>
            <pc:docMk/>
            <pc:sldMk cId="142936590" sldId="361"/>
            <ac:graphicFrameMk id="9" creationId="{066E8FBF-C7FF-E57B-875A-69482868604E}"/>
          </ac:graphicFrameMkLst>
        </pc:graphicFrameChg>
        <pc:picChg chg="del">
          <ac:chgData name="Chanulya Fernando" userId="f98a21ea237b1708" providerId="LiveId" clId="{6D104927-5F68-4A88-8F88-70ED0BC325A9}" dt="2024-03-04T15:45:04.738" v="1" actId="478"/>
          <ac:picMkLst>
            <pc:docMk/>
            <pc:sldMk cId="142936590" sldId="361"/>
            <ac:picMk id="3" creationId="{589FDFF7-ECF3-660C-A386-0D60306DFC22}"/>
          </ac:picMkLst>
        </pc:picChg>
        <pc:picChg chg="add mod">
          <ac:chgData name="Chanulya Fernando" userId="f98a21ea237b1708" providerId="LiveId" clId="{6D104927-5F68-4A88-8F88-70ED0BC325A9}" dt="2024-03-04T16:01:24.895" v="378" actId="1076"/>
          <ac:picMkLst>
            <pc:docMk/>
            <pc:sldMk cId="142936590" sldId="361"/>
            <ac:picMk id="4" creationId="{397CB239-674F-9583-9966-CA03241F54E5}"/>
          </ac:picMkLst>
        </pc:picChg>
        <pc:picChg chg="del">
          <ac:chgData name="Chanulya Fernando" userId="f98a21ea237b1708" providerId="LiveId" clId="{6D104927-5F68-4A88-8F88-70ED0BC325A9}" dt="2024-03-04T15:45:35.784" v="5" actId="478"/>
          <ac:picMkLst>
            <pc:docMk/>
            <pc:sldMk cId="142936590" sldId="361"/>
            <ac:picMk id="6" creationId="{23ADC03B-64CE-A981-03C3-514DBAAA413E}"/>
          </ac:picMkLst>
        </pc:picChg>
        <pc:picChg chg="del">
          <ac:chgData name="Chanulya Fernando" userId="f98a21ea237b1708" providerId="LiveId" clId="{6D104927-5F68-4A88-8F88-70ED0BC325A9}" dt="2024-03-04T15:53:50.375" v="18" actId="478"/>
          <ac:picMkLst>
            <pc:docMk/>
            <pc:sldMk cId="142936590" sldId="361"/>
            <ac:picMk id="8" creationId="{901ED754-5D5F-F559-DF3A-9538135363A6}"/>
          </ac:picMkLst>
        </pc:picChg>
        <pc:picChg chg="add del mod">
          <ac:chgData name="Chanulya Fernando" userId="f98a21ea237b1708" providerId="LiveId" clId="{6D104927-5F68-4A88-8F88-70ED0BC325A9}" dt="2024-03-04T16:00:48.205" v="371" actId="478"/>
          <ac:picMkLst>
            <pc:docMk/>
            <pc:sldMk cId="142936590" sldId="361"/>
            <ac:picMk id="12" creationId="{57860FE0-16F4-64C3-B87E-193F2C03373B}"/>
          </ac:picMkLst>
        </pc:picChg>
        <pc:picChg chg="add mod">
          <ac:chgData name="Chanulya Fernando" userId="f98a21ea237b1708" providerId="LiveId" clId="{6D104927-5F68-4A88-8F88-70ED0BC325A9}" dt="2024-03-04T16:16:05.484" v="381" actId="1076"/>
          <ac:picMkLst>
            <pc:docMk/>
            <pc:sldMk cId="142936590" sldId="361"/>
            <ac:picMk id="14" creationId="{509D0E73-6754-2D10-0FC8-308B5E99EB18}"/>
          </ac:picMkLst>
        </pc:picChg>
      </pc:sldChg>
      <pc:sldChg chg="addSp delSp modSp add mod ord setBg">
        <pc:chgData name="Chanulya Fernando" userId="f98a21ea237b1708" providerId="LiveId" clId="{6D104927-5F68-4A88-8F88-70ED0BC325A9}" dt="2024-03-04T16:28:31.498" v="724" actId="1076"/>
        <pc:sldMkLst>
          <pc:docMk/>
          <pc:sldMk cId="1313681856" sldId="362"/>
        </pc:sldMkLst>
        <pc:spChg chg="add mod">
          <ac:chgData name="Chanulya Fernando" userId="f98a21ea237b1708" providerId="LiveId" clId="{6D104927-5F68-4A88-8F88-70ED0BC325A9}" dt="2024-03-04T16:28:13.727" v="722" actId="1076"/>
          <ac:spMkLst>
            <pc:docMk/>
            <pc:sldMk cId="1313681856" sldId="362"/>
            <ac:spMk id="7" creationId="{AB39C111-94ED-6260-2721-9E09BC4E196E}"/>
          </ac:spMkLst>
        </pc:spChg>
        <pc:spChg chg="add mod">
          <ac:chgData name="Chanulya Fernando" userId="f98a21ea237b1708" providerId="LiveId" clId="{6D104927-5F68-4A88-8F88-70ED0BC325A9}" dt="2024-03-04T16:25:17.916" v="498" actId="207"/>
          <ac:spMkLst>
            <pc:docMk/>
            <pc:sldMk cId="1313681856" sldId="362"/>
            <ac:spMk id="9" creationId="{2D0B2FFE-1728-67D6-0D84-9F5E304D2B6F}"/>
          </ac:spMkLst>
        </pc:spChg>
        <pc:spChg chg="add mod">
          <ac:chgData name="Chanulya Fernando" userId="f98a21ea237b1708" providerId="LiveId" clId="{6D104927-5F68-4A88-8F88-70ED0BC325A9}" dt="2024-03-04T16:27:26.157" v="499" actId="207"/>
          <ac:spMkLst>
            <pc:docMk/>
            <pc:sldMk cId="1313681856" sldId="362"/>
            <ac:spMk id="10" creationId="{AE8F1987-2422-C17F-D0D6-5C7C744ADF43}"/>
          </ac:spMkLst>
        </pc:spChg>
        <pc:spChg chg="mod">
          <ac:chgData name="Chanulya Fernando" userId="f98a21ea237b1708" providerId="LiveId" clId="{6D104927-5F68-4A88-8F88-70ED0BC325A9}" dt="2024-03-04T16:22:29.014" v="491" actId="1076"/>
          <ac:spMkLst>
            <pc:docMk/>
            <pc:sldMk cId="1313681856" sldId="362"/>
            <ac:spMk id="11" creationId="{01DD6C33-7A3B-1C0E-1738-7196CE6648A6}"/>
          </ac:spMkLst>
        </pc:spChg>
        <pc:spChg chg="add mod">
          <ac:chgData name="Chanulya Fernando" userId="f98a21ea237b1708" providerId="LiveId" clId="{6D104927-5F68-4A88-8F88-70ED0BC325A9}" dt="2024-03-04T16:21:58.857" v="485" actId="1076"/>
          <ac:spMkLst>
            <pc:docMk/>
            <pc:sldMk cId="1313681856" sldId="362"/>
            <ac:spMk id="12" creationId="{C1E76DDE-792A-AE7B-BA1D-820C5B87ED65}"/>
          </ac:spMkLst>
        </pc:spChg>
        <pc:spChg chg="add mod">
          <ac:chgData name="Chanulya Fernando" userId="f98a21ea237b1708" providerId="LiveId" clId="{6D104927-5F68-4A88-8F88-70ED0BC325A9}" dt="2024-03-04T16:22:18.291" v="489" actId="1076"/>
          <ac:spMkLst>
            <pc:docMk/>
            <pc:sldMk cId="1313681856" sldId="362"/>
            <ac:spMk id="13" creationId="{EFABAD12-AD76-A2AB-7C5B-DB286CE2C959}"/>
          </ac:spMkLst>
        </pc:spChg>
        <pc:picChg chg="del">
          <ac:chgData name="Chanulya Fernando" userId="f98a21ea237b1708" providerId="LiveId" clId="{6D104927-5F68-4A88-8F88-70ED0BC325A9}" dt="2024-03-04T16:18:19.606" v="385" actId="478"/>
          <ac:picMkLst>
            <pc:docMk/>
            <pc:sldMk cId="1313681856" sldId="362"/>
            <ac:picMk id="3" creationId="{5D56DC9A-8441-697E-C233-5AEBA8ECBD69}"/>
          </ac:picMkLst>
        </pc:picChg>
        <pc:picChg chg="add mod">
          <ac:chgData name="Chanulya Fernando" userId="f98a21ea237b1708" providerId="LiveId" clId="{6D104927-5F68-4A88-8F88-70ED0BC325A9}" dt="2024-03-04T16:28:24.715" v="723" actId="1076"/>
          <ac:picMkLst>
            <pc:docMk/>
            <pc:sldMk cId="1313681856" sldId="362"/>
            <ac:picMk id="4" creationId="{374F1D76-CB42-8C8B-2C63-D398CAA5B6C8}"/>
          </ac:picMkLst>
        </pc:picChg>
        <pc:picChg chg="del">
          <ac:chgData name="Chanulya Fernando" userId="f98a21ea237b1708" providerId="LiveId" clId="{6D104927-5F68-4A88-8F88-70ED0BC325A9}" dt="2024-03-04T16:19:09.027" v="396" actId="478"/>
          <ac:picMkLst>
            <pc:docMk/>
            <pc:sldMk cId="1313681856" sldId="362"/>
            <ac:picMk id="6" creationId="{31D2409C-9331-1B89-B641-CF1402C31B0F}"/>
          </ac:picMkLst>
        </pc:picChg>
        <pc:picChg chg="mod">
          <ac:chgData name="Chanulya Fernando" userId="f98a21ea237b1708" providerId="LiveId" clId="{6D104927-5F68-4A88-8F88-70ED0BC325A9}" dt="2024-03-04T16:28:31.498" v="724" actId="1076"/>
          <ac:picMkLst>
            <pc:docMk/>
            <pc:sldMk cId="1313681856" sldId="362"/>
            <ac:picMk id="8" creationId="{8AB7238C-FE0B-6E04-99C7-3B7F9FBD756A}"/>
          </ac:picMkLst>
        </pc:picChg>
      </pc:sldChg>
      <pc:sldChg chg="addSp delSp modSp add mod">
        <pc:chgData name="Chanulya Fernando" userId="f98a21ea237b1708" providerId="LiveId" clId="{6D104927-5F68-4A88-8F88-70ED0BC325A9}" dt="2024-03-04T16:56:30.924" v="1110" actId="1076"/>
        <pc:sldMkLst>
          <pc:docMk/>
          <pc:sldMk cId="4142785585" sldId="363"/>
        </pc:sldMkLst>
        <pc:spChg chg="del">
          <ac:chgData name="Chanulya Fernando" userId="f98a21ea237b1708" providerId="LiveId" clId="{6D104927-5F68-4A88-8F88-70ED0BC325A9}" dt="2024-03-04T16:51:20.707" v="731" actId="478"/>
          <ac:spMkLst>
            <pc:docMk/>
            <pc:sldMk cId="4142785585" sldId="363"/>
            <ac:spMk id="7" creationId="{09CA3B32-7A01-0672-E921-EE2FAA7ED2D0}"/>
          </ac:spMkLst>
        </pc:spChg>
        <pc:spChg chg="del">
          <ac:chgData name="Chanulya Fernando" userId="f98a21ea237b1708" providerId="LiveId" clId="{6D104927-5F68-4A88-8F88-70ED0BC325A9}" dt="2024-03-04T16:51:19.518" v="730" actId="478"/>
          <ac:spMkLst>
            <pc:docMk/>
            <pc:sldMk cId="4142785585" sldId="363"/>
            <ac:spMk id="9" creationId="{91D4A10A-9D93-3888-484E-B71653DB4D93}"/>
          </ac:spMkLst>
        </pc:spChg>
        <pc:spChg chg="del">
          <ac:chgData name="Chanulya Fernando" userId="f98a21ea237b1708" providerId="LiveId" clId="{6D104927-5F68-4A88-8F88-70ED0BC325A9}" dt="2024-03-04T16:51:21.999" v="732" actId="478"/>
          <ac:spMkLst>
            <pc:docMk/>
            <pc:sldMk cId="4142785585" sldId="363"/>
            <ac:spMk id="10" creationId="{A33285FA-FFE9-B052-AAC4-E7DC52C84F91}"/>
          </ac:spMkLst>
        </pc:spChg>
        <pc:spChg chg="del">
          <ac:chgData name="Chanulya Fernando" userId="f98a21ea237b1708" providerId="LiveId" clId="{6D104927-5F68-4A88-8F88-70ED0BC325A9}" dt="2024-03-04T16:51:17.126" v="729" actId="478"/>
          <ac:spMkLst>
            <pc:docMk/>
            <pc:sldMk cId="4142785585" sldId="363"/>
            <ac:spMk id="11" creationId="{993EB17D-219B-84E8-2458-5AFF92B31CA3}"/>
          </ac:spMkLst>
        </pc:spChg>
        <pc:spChg chg="mod">
          <ac:chgData name="Chanulya Fernando" userId="f98a21ea237b1708" providerId="LiveId" clId="{6D104927-5F68-4A88-8F88-70ED0BC325A9}" dt="2024-03-04T16:54:57.824" v="1097" actId="20577"/>
          <ac:spMkLst>
            <pc:docMk/>
            <pc:sldMk cId="4142785585" sldId="363"/>
            <ac:spMk id="12" creationId="{0E3AB087-53B6-A236-7B00-E8501D6661D8}"/>
          </ac:spMkLst>
        </pc:spChg>
        <pc:spChg chg="mod">
          <ac:chgData name="Chanulya Fernando" userId="f98a21ea237b1708" providerId="LiveId" clId="{6D104927-5F68-4A88-8F88-70ED0BC325A9}" dt="2024-03-04T16:55:01.429" v="1098" actId="20577"/>
          <ac:spMkLst>
            <pc:docMk/>
            <pc:sldMk cId="4142785585" sldId="363"/>
            <ac:spMk id="13" creationId="{9F3C183C-CC79-91E9-29AB-0EE0EE183CCD}"/>
          </ac:spMkLst>
        </pc:spChg>
        <pc:picChg chg="add mod">
          <ac:chgData name="Chanulya Fernando" userId="f98a21ea237b1708" providerId="LiveId" clId="{6D104927-5F68-4A88-8F88-70ED0BC325A9}" dt="2024-03-04T16:51:07.933" v="728" actId="1076"/>
          <ac:picMkLst>
            <pc:docMk/>
            <pc:sldMk cId="4142785585" sldId="363"/>
            <ac:picMk id="3" creationId="{941FFB39-29E8-A86F-2EF0-DD69AF735744}"/>
          </ac:picMkLst>
        </pc:picChg>
        <pc:picChg chg="del">
          <ac:chgData name="Chanulya Fernando" userId="f98a21ea237b1708" providerId="LiveId" clId="{6D104927-5F68-4A88-8F88-70ED0BC325A9}" dt="2024-03-04T16:50:41.682" v="726" actId="478"/>
          <ac:picMkLst>
            <pc:docMk/>
            <pc:sldMk cId="4142785585" sldId="363"/>
            <ac:picMk id="4" creationId="{76C8C911-E69B-99D2-65EA-FC3A5589FF04}"/>
          </ac:picMkLst>
        </pc:picChg>
        <pc:picChg chg="del">
          <ac:chgData name="Chanulya Fernando" userId="f98a21ea237b1708" providerId="LiveId" clId="{6D104927-5F68-4A88-8F88-70ED0BC325A9}" dt="2024-03-04T16:56:22.619" v="1107" actId="478"/>
          <ac:picMkLst>
            <pc:docMk/>
            <pc:sldMk cId="4142785585" sldId="363"/>
            <ac:picMk id="8" creationId="{913FB25D-FA31-A7E6-FD56-CDACDD29E53E}"/>
          </ac:picMkLst>
        </pc:picChg>
        <pc:picChg chg="add mod">
          <ac:chgData name="Chanulya Fernando" userId="f98a21ea237b1708" providerId="LiveId" clId="{6D104927-5F68-4A88-8F88-70ED0BC325A9}" dt="2024-03-04T16:56:30.924" v="1110" actId="1076"/>
          <ac:picMkLst>
            <pc:docMk/>
            <pc:sldMk cId="4142785585" sldId="363"/>
            <ac:picMk id="17" creationId="{897533E0-08C9-D3A5-F821-875B1A0029B7}"/>
          </ac:picMkLst>
        </pc:picChg>
        <pc:cxnChg chg="add mod">
          <ac:chgData name="Chanulya Fernando" userId="f98a21ea237b1708" providerId="LiveId" clId="{6D104927-5F68-4A88-8F88-70ED0BC325A9}" dt="2024-03-04T16:55:45.380" v="1103" actId="208"/>
          <ac:cxnSpMkLst>
            <pc:docMk/>
            <pc:sldMk cId="4142785585" sldId="363"/>
            <ac:cxnSpMk id="14" creationId="{46C67710-4E54-6868-4ED8-251B2898F84F}"/>
          </ac:cxnSpMkLst>
        </pc:cxnChg>
        <pc:cxnChg chg="add mod">
          <ac:chgData name="Chanulya Fernando" userId="f98a21ea237b1708" providerId="LiveId" clId="{6D104927-5F68-4A88-8F88-70ED0BC325A9}" dt="2024-03-04T16:55:56.842" v="1105" actId="1076"/>
          <ac:cxnSpMkLst>
            <pc:docMk/>
            <pc:sldMk cId="4142785585" sldId="363"/>
            <ac:cxnSpMk id="15" creationId="{961DCB31-F710-CEDA-5692-581076A9BF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g"/><Relationship Id="rId5" Type="http://schemas.openxmlformats.org/officeDocument/2006/relationships/image" Target="../media/image27.gif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E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4D9D-BFBE-7B20-7CA7-6801609A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AF532-CA0D-93D3-0EFE-2D28C3500CA8}"/>
              </a:ext>
            </a:extLst>
          </p:cNvPr>
          <p:cNvSpPr txBox="1"/>
          <p:nvPr/>
        </p:nvSpPr>
        <p:spPr>
          <a:xfrm>
            <a:off x="1524000" y="1351508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Learning a new language?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5A0980-9023-47F3-5710-8AFAB7FB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044E4-5E45-E225-92C4-9E73DBB5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5C67-B215-96B9-DC6B-89092F6D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225670-C0B6-EF91-E155-87F45A18B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69CCA1-8788-1DED-61E1-D529420BEBE6}"/>
              </a:ext>
            </a:extLst>
          </p:cNvPr>
          <p:cNvSpPr txBox="1"/>
          <p:nvPr/>
        </p:nvSpPr>
        <p:spPr>
          <a:xfrm>
            <a:off x="6273841" y="2520664"/>
            <a:ext cx="5003759" cy="2320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ptos Display" panose="020B0004020202020204" pitchFamily="34" charset="0"/>
                <a:cs typeface="Arial" panose="020B0604020202020204" pitchFamily="34" charset="0"/>
              </a:rPr>
              <a:t>“…using Duolingo application has a significant effect on students’ vocabulary mastery.”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-ELTR Journal (July 2020)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(English Teaching and Researching Journal)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6D9C7-AECC-227D-69E3-3316E96E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1" y="595860"/>
            <a:ext cx="4732430" cy="929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8ECBBE-2BDD-FED5-1BF4-A438F340E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69" y="2034988"/>
            <a:ext cx="5003759" cy="37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2D602-ED55-F46A-C41B-00EAB7C9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3A0FF-B3BD-271C-47EC-3B401385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4FE8F3-B696-3685-03B3-99855290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A395A4-F01E-3A7E-4DEE-4451A8F98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65" y="1171199"/>
            <a:ext cx="4922947" cy="92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09818-314F-D1FF-93F5-1F517B04B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9" r="1940"/>
          <a:stretch/>
        </p:blipFill>
        <p:spPr>
          <a:xfrm>
            <a:off x="1183010" y="2205318"/>
            <a:ext cx="4790055" cy="379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28C63-8125-F0ED-AA70-F68FEEC06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8855" y="4240002"/>
            <a:ext cx="1849428" cy="1232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E7EAB-BD26-905C-B352-9ABC107B06D9}"/>
              </a:ext>
            </a:extLst>
          </p:cNvPr>
          <p:cNvSpPr txBox="1"/>
          <p:nvPr/>
        </p:nvSpPr>
        <p:spPr>
          <a:xfrm>
            <a:off x="9013552" y="1857094"/>
            <a:ext cx="206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AA5672-B97F-4551-99FD-35EC4F400D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30" t="14571" r="13036" b="15122"/>
          <a:stretch/>
        </p:blipFill>
        <p:spPr>
          <a:xfrm>
            <a:off x="7643138" y="4292146"/>
            <a:ext cx="579445" cy="5578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E94355-F170-545F-DBBD-805AD2B4CE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916" t="25139" r="12639" b="23195"/>
          <a:stretch/>
        </p:blipFill>
        <p:spPr>
          <a:xfrm>
            <a:off x="7632471" y="5025279"/>
            <a:ext cx="645037" cy="447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880816-025E-5935-E7A4-590B10473B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399" t="13825" r="14445" b="13595"/>
          <a:stretch/>
        </p:blipFill>
        <p:spPr>
          <a:xfrm>
            <a:off x="7643139" y="3559044"/>
            <a:ext cx="558563" cy="561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F36B21-6A3C-AFA1-D442-F96254F13C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2471" y="2829982"/>
            <a:ext cx="558562" cy="55780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A6968E-30C1-2519-6704-CA7FCAB3BFEA}"/>
              </a:ext>
            </a:extLst>
          </p:cNvPr>
          <p:cNvSpPr/>
          <p:nvPr/>
        </p:nvSpPr>
        <p:spPr>
          <a:xfrm>
            <a:off x="7632698" y="2100920"/>
            <a:ext cx="579444" cy="557802"/>
          </a:xfrm>
          <a:prstGeom prst="round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414EEE-2E61-DFC1-AE81-AE81129E15CD}"/>
              </a:ext>
            </a:extLst>
          </p:cNvPr>
          <p:cNvSpPr txBox="1"/>
          <p:nvPr/>
        </p:nvSpPr>
        <p:spPr>
          <a:xfrm>
            <a:off x="8675048" y="2065853"/>
            <a:ext cx="2260559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duolingo.com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3CAEE-6926-DB93-E78A-F981C05B5B53}"/>
              </a:ext>
            </a:extLst>
          </p:cNvPr>
          <p:cNvSpPr txBox="1"/>
          <p:nvPr/>
        </p:nvSpPr>
        <p:spPr>
          <a:xfrm>
            <a:off x="8675044" y="2797939"/>
            <a:ext cx="2260559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@duolingo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38999-10C8-D634-1BC1-BC83D474D3FD}"/>
              </a:ext>
            </a:extLst>
          </p:cNvPr>
          <p:cNvSpPr txBox="1"/>
          <p:nvPr/>
        </p:nvSpPr>
        <p:spPr>
          <a:xfrm>
            <a:off x="8675045" y="3525734"/>
            <a:ext cx="2260559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@duolingo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CAD47D-051E-3F0B-000B-D4DE850868F2}"/>
              </a:ext>
            </a:extLst>
          </p:cNvPr>
          <p:cNvSpPr txBox="1"/>
          <p:nvPr/>
        </p:nvSpPr>
        <p:spPr>
          <a:xfrm>
            <a:off x="8675044" y="4278952"/>
            <a:ext cx="2260559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@duolingo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CE42B-DBD6-BAA7-A239-0BC46843D807}"/>
              </a:ext>
            </a:extLst>
          </p:cNvPr>
          <p:cNvSpPr txBox="1"/>
          <p:nvPr/>
        </p:nvSpPr>
        <p:spPr>
          <a:xfrm>
            <a:off x="8675047" y="4955638"/>
            <a:ext cx="2260559" cy="505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cs typeface="Arial" panose="020B0604020202020204" pitchFamily="34" charset="0"/>
              </a:rPr>
              <a:t>@duolingo</a:t>
            </a:r>
          </a:p>
        </p:txBody>
      </p:sp>
    </p:spTree>
    <p:extLst>
      <p:ext uri="{BB962C8B-B14F-4D97-AF65-F5344CB8AC3E}">
        <p14:creationId xmlns:p14="http://schemas.microsoft.com/office/powerpoint/2010/main" val="19676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0204A6-AFCB-4B9F-E1E8-82E9DBED52F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8260" y="641768"/>
            <a:ext cx="4085129" cy="129762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64D9D-BFBE-7B20-7CA7-6801609A1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B057B-C961-01B2-F8FF-0A91F0F4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997" y="731617"/>
            <a:ext cx="3174603" cy="3428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C283A-6E40-9C31-2FEC-BBBA66F91B99}"/>
              </a:ext>
            </a:extLst>
          </p:cNvPr>
          <p:cNvSpPr txBox="1"/>
          <p:nvPr/>
        </p:nvSpPr>
        <p:spPr>
          <a:xfrm>
            <a:off x="3219453" y="2512750"/>
            <a:ext cx="5010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Difficulty in speaking and understanding foreign languages.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0EBFF93-C027-B6C1-7F85-0D7BF8A62CB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833389" y="1290583"/>
            <a:ext cx="967336" cy="1155320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6F463C1-6CAA-1B4E-822F-B592FF61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22" y="4931090"/>
            <a:ext cx="3901778" cy="12726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7AF532-CA0D-93D3-0EFE-2D28C3500CA8}"/>
              </a:ext>
            </a:extLst>
          </p:cNvPr>
          <p:cNvSpPr txBox="1"/>
          <p:nvPr/>
        </p:nvSpPr>
        <p:spPr>
          <a:xfrm>
            <a:off x="1438278" y="4328736"/>
            <a:ext cx="5010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Users are given the opportunity spend few minutes of their day to practice a new language for free.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B38B9BD-D52C-E18F-3B8D-302E14904EE3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>
            <a:off x="3943354" y="5252067"/>
            <a:ext cx="3661069" cy="315349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75A0980-9023-47F3-5710-8AFAB7FB6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7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DF18DF1-7806-5064-4159-3E9A2CF7FD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21FE4-B03E-3000-DCAD-B4C9DAA47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0A13-8AB5-875D-3F81-16AF94C4D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3A15E6-A99A-F831-F79A-840136B5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2B4496-C745-7033-6513-C0B9CBFB422E}"/>
              </a:ext>
            </a:extLst>
          </p:cNvPr>
          <p:cNvSpPr txBox="1"/>
          <p:nvPr/>
        </p:nvSpPr>
        <p:spPr>
          <a:xfrm>
            <a:off x="3030635" y="1711863"/>
            <a:ext cx="5635327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public E-learning company.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Founded - 2011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Launched to public - 2012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Headquarters – Pittsburgh, Pennsylvania, US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CEO – Luis Von Ahn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D207AC-D655-CA3D-65E7-932C0B7802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1901" y="1950317"/>
            <a:ext cx="1012713" cy="824752"/>
          </a:xfrm>
          <a:prstGeom prst="bentConnector3">
            <a:avLst>
              <a:gd name="adj1" fmla="val 10173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6CB800-4A97-9B1E-85E2-BDB2B4510B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4794" y="2066034"/>
            <a:ext cx="1724127" cy="1287554"/>
          </a:xfrm>
          <a:prstGeom prst="bentConnector3">
            <a:avLst>
              <a:gd name="adj1" fmla="val 100273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846A0E7-A75D-1175-A374-9425969A34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6952" y="2231922"/>
            <a:ext cx="2417854" cy="1649509"/>
          </a:xfrm>
          <a:prstGeom prst="bentConnector3">
            <a:avLst>
              <a:gd name="adj1" fmla="val 10003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FC3CBAF-4E42-6FA0-1F5F-4775638781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8745" y="2358983"/>
            <a:ext cx="3092861" cy="2070398"/>
          </a:xfrm>
          <a:prstGeom prst="bentConnector3">
            <a:avLst>
              <a:gd name="adj1" fmla="val 100507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963B2AB-92BF-5E35-CF7C-C689D7B1670B}"/>
              </a:ext>
            </a:extLst>
          </p:cNvPr>
          <p:cNvCxnSpPr>
            <a:cxnSpLocks/>
          </p:cNvCxnSpPr>
          <p:nvPr/>
        </p:nvCxnSpPr>
        <p:spPr>
          <a:xfrm>
            <a:off x="2596406" y="1847752"/>
            <a:ext cx="434229" cy="371572"/>
          </a:xfrm>
          <a:prstGeom prst="bentConnector3">
            <a:avLst>
              <a:gd name="adj1" fmla="val 1742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81E6CA89-CF67-FC2A-9BFF-DCCBEE24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915275" y="1619546"/>
            <a:ext cx="3904658" cy="3904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80F07-52DF-B4F6-3078-09ED7F7F5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3" y="750004"/>
            <a:ext cx="4435224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1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D0909-5979-E54B-6D64-4951FDAE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A0734-FEAA-BBC7-926B-77BA505C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B9A3DF-F439-8A0C-0192-1DA6F4B88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A10F2-1E61-BB8F-EEAE-876CCD305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1" y="666247"/>
            <a:ext cx="4780091" cy="587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C91F-3251-034D-5E76-C5FE7C1CF2A6}"/>
              </a:ext>
            </a:extLst>
          </p:cNvPr>
          <p:cNvSpPr txBox="1"/>
          <p:nvPr/>
        </p:nvSpPr>
        <p:spPr>
          <a:xfrm>
            <a:off x="753971" y="1136567"/>
            <a:ext cx="5543547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 500 million downloads.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 88.4 million registered users.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42 different languages with over 100 courses.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grew 45% in the last quarter.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Regular income from subscriptions (12%).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448276-8D84-9FBB-1C6D-C05FB18AD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36" y="1451774"/>
            <a:ext cx="5320265" cy="42696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AB252A-9541-A043-BC5C-584CBA6F5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992" y="3912968"/>
            <a:ext cx="4572047" cy="25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4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0D39D-BE5D-ECC9-ECC5-9B737B6C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224C8-C6C6-482A-99B0-C11E1B59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E1D218-5364-B744-9ABC-D407DD98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DECE87-92DE-5DEE-02A9-25D9B6A29B0A}"/>
              </a:ext>
            </a:extLst>
          </p:cNvPr>
          <p:cNvSpPr txBox="1"/>
          <p:nvPr/>
        </p:nvSpPr>
        <p:spPr>
          <a:xfrm>
            <a:off x="1176101" y="1508679"/>
            <a:ext cx="554354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Individuals who are interested in learning a new language for free.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606BC-03B2-160A-983C-2C3FDA58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9" y="600729"/>
            <a:ext cx="5701924" cy="90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44B57-69BE-C625-A394-0684A715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463" y="1309847"/>
            <a:ext cx="5099490" cy="4519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930B27-91F6-55D8-EAB3-96FBF3E48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532" y="1843530"/>
            <a:ext cx="4413741" cy="44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2DC53-1E3D-C989-1E80-3C003287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6B6B9-885F-37D1-0D0E-537EC47A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65AED7A-4DFE-723B-E7A5-8365B1196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7CB239-674F-9583-9966-CA03241F5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2" y="737744"/>
            <a:ext cx="8775196" cy="84734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6E8FBF-C7FF-E57B-875A-694828686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37788"/>
              </p:ext>
            </p:extLst>
          </p:nvPr>
        </p:nvGraphicFramePr>
        <p:xfrm>
          <a:off x="1780411" y="1844849"/>
          <a:ext cx="8631178" cy="290954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5589">
                  <a:extLst>
                    <a:ext uri="{9D8B030D-6E8A-4147-A177-3AD203B41FA5}">
                      <a16:colId xmlns:a16="http://schemas.microsoft.com/office/drawing/2014/main" val="749609095"/>
                    </a:ext>
                  </a:extLst>
                </a:gridCol>
                <a:gridCol w="4315589">
                  <a:extLst>
                    <a:ext uri="{9D8B030D-6E8A-4147-A177-3AD203B41FA5}">
                      <a16:colId xmlns:a16="http://schemas.microsoft.com/office/drawing/2014/main" val="761489961"/>
                    </a:ext>
                  </a:extLst>
                </a:gridCol>
              </a:tblGrid>
              <a:tr h="5405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Duolingo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LingoDeer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1056"/>
                  </a:ext>
                </a:extLst>
              </a:tr>
              <a:tr h="4520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Vast selection of languages to select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Less languages to select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895623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Good for Asian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612"/>
                  </a:ext>
                </a:extLst>
              </a:tr>
              <a:tr h="4850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More user friendly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094035"/>
                  </a:ext>
                </a:extLst>
              </a:tr>
              <a:tr h="4850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Expands focus to oral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Not focused on oral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54629"/>
                  </a:ext>
                </a:extLst>
              </a:tr>
              <a:tr h="48500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Premium version $6.99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Premium version $11.99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54888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09D0E73-6754-2D10-0FC8-308B5E99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768" y="4366825"/>
            <a:ext cx="4490464" cy="24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80296-D6F5-9135-BF46-D5857DC4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FBC6-0E1E-0EAE-FC6B-95B7F8F2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42DA8B-6F1F-13CB-6BCF-FD61733E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DD6C33-7A3B-1C0E-1738-7196CE6648A6}"/>
              </a:ext>
            </a:extLst>
          </p:cNvPr>
          <p:cNvSpPr txBox="1"/>
          <p:nvPr/>
        </p:nvSpPr>
        <p:spPr>
          <a:xfrm>
            <a:off x="5896567" y="2048888"/>
            <a:ext cx="2495332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Adaptive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7238C-FE0B-6E04-99C7-3B7F9FBD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211" y="2884598"/>
            <a:ext cx="3812151" cy="38121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F1D76-CB42-8C8B-2C63-D398CAA5B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3" y="723556"/>
            <a:ext cx="5543547" cy="9604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39C111-94ED-6260-2721-9E09BC4E196E}"/>
              </a:ext>
            </a:extLst>
          </p:cNvPr>
          <p:cNvSpPr/>
          <p:nvPr/>
        </p:nvSpPr>
        <p:spPr>
          <a:xfrm>
            <a:off x="1059391" y="2884598"/>
            <a:ext cx="1664955" cy="3095247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0B2FFE-1728-67D6-0D84-9F5E304D2B6F}"/>
              </a:ext>
            </a:extLst>
          </p:cNvPr>
          <p:cNvSpPr/>
          <p:nvPr/>
        </p:nvSpPr>
        <p:spPr>
          <a:xfrm>
            <a:off x="3699714" y="2884599"/>
            <a:ext cx="1664955" cy="3095247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8F1987-2422-C17F-D0D6-5C7C744ADF43}"/>
              </a:ext>
            </a:extLst>
          </p:cNvPr>
          <p:cNvSpPr/>
          <p:nvPr/>
        </p:nvSpPr>
        <p:spPr>
          <a:xfrm>
            <a:off x="6340037" y="2884600"/>
            <a:ext cx="1664955" cy="3095247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76DDE-792A-AE7B-BA1D-820C5B87ED65}"/>
              </a:ext>
            </a:extLst>
          </p:cNvPr>
          <p:cNvSpPr txBox="1"/>
          <p:nvPr/>
        </p:nvSpPr>
        <p:spPr>
          <a:xfrm>
            <a:off x="919783" y="2048890"/>
            <a:ext cx="188761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BAD12-AD76-A2AB-7C5B-DB286CE2C959}"/>
              </a:ext>
            </a:extLst>
          </p:cNvPr>
          <p:cNvSpPr txBox="1"/>
          <p:nvPr/>
        </p:nvSpPr>
        <p:spPr>
          <a:xfrm>
            <a:off x="3167670" y="2048889"/>
            <a:ext cx="2672480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Bite-sized lessons</a:t>
            </a:r>
          </a:p>
        </p:txBody>
      </p:sp>
    </p:spTree>
    <p:extLst>
      <p:ext uri="{BB962C8B-B14F-4D97-AF65-F5344CB8AC3E}">
        <p14:creationId xmlns:p14="http://schemas.microsoft.com/office/powerpoint/2010/main" val="131368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58D52-F9FF-78C4-DA9F-F69DB369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7F18A-8EAA-404E-83CC-198C50A44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CFFDA1-96A9-89D0-1171-DD3856D5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406500"/>
            <a:ext cx="1109115" cy="2597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AB087-53B6-A236-7B00-E8501D6661D8}"/>
              </a:ext>
            </a:extLst>
          </p:cNvPr>
          <p:cNvSpPr txBox="1"/>
          <p:nvPr/>
        </p:nvSpPr>
        <p:spPr>
          <a:xfrm>
            <a:off x="754021" y="2161986"/>
            <a:ext cx="353222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Is currently less focused on grammar.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scenarios brought out are not realistic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3C183C-CC79-91E9-29AB-0EE0EE183CCD}"/>
              </a:ext>
            </a:extLst>
          </p:cNvPr>
          <p:cNvSpPr txBox="1"/>
          <p:nvPr/>
        </p:nvSpPr>
        <p:spPr>
          <a:xfrm>
            <a:off x="5399481" y="2161986"/>
            <a:ext cx="3353994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Hire more skilled educators for grammar.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Pay more attention to details to provide a more realistic experience for the user.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FFB39-29E8-A86F-2EF0-DD69AF73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21" y="663784"/>
            <a:ext cx="8283658" cy="100592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C67710-4E54-6868-4ED8-251B2898F84F}"/>
              </a:ext>
            </a:extLst>
          </p:cNvPr>
          <p:cNvCxnSpPr/>
          <p:nvPr/>
        </p:nvCxnSpPr>
        <p:spPr>
          <a:xfrm>
            <a:off x="4286250" y="2505075"/>
            <a:ext cx="1113231" cy="0"/>
          </a:xfrm>
          <a:prstGeom prst="straightConnector1">
            <a:avLst/>
          </a:prstGeom>
          <a:ln w="28575">
            <a:solidFill>
              <a:srgbClr val="61E0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1DCB31-F710-CEDA-5692-581076A9BFB4}"/>
              </a:ext>
            </a:extLst>
          </p:cNvPr>
          <p:cNvCxnSpPr/>
          <p:nvPr/>
        </p:nvCxnSpPr>
        <p:spPr>
          <a:xfrm>
            <a:off x="4286250" y="3705225"/>
            <a:ext cx="1113231" cy="0"/>
          </a:xfrm>
          <a:prstGeom prst="straightConnector1">
            <a:avLst/>
          </a:prstGeom>
          <a:ln w="28575">
            <a:solidFill>
              <a:srgbClr val="61E00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97533E0-08C9-D3A5-F821-875B1A002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3305804"/>
            <a:ext cx="2956965" cy="29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55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555</TotalTime>
  <Words>235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Arial Black</vt:lpstr>
      <vt:lpstr>Bodoni MT</vt:lpstr>
      <vt:lpstr>Calibri</vt:lpstr>
      <vt:lpstr>Source Sans Pro Light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Chanulya Fernando</dc:creator>
  <cp:lastModifiedBy>Chanulya Fernando</cp:lastModifiedBy>
  <cp:revision>3</cp:revision>
  <dcterms:created xsi:type="dcterms:W3CDTF">2024-03-03T05:09:04Z</dcterms:created>
  <dcterms:modified xsi:type="dcterms:W3CDTF">2024-04-28T05:05:23Z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