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91" r:id="rId3"/>
    <p:sldId id="258" r:id="rId4"/>
    <p:sldId id="293" r:id="rId5"/>
    <p:sldId id="294" r:id="rId6"/>
    <p:sldId id="295" r:id="rId7"/>
    <p:sldId id="296" r:id="rId8"/>
    <p:sldId id="297" r:id="rId9"/>
    <p:sldId id="298" r:id="rId10"/>
    <p:sldId id="299" r:id="rId11"/>
    <p:sldId id="300" r:id="rId12"/>
    <p:sldId id="301" r:id="rId13"/>
    <p:sldId id="302" r:id="rId14"/>
    <p:sldId id="259" r:id="rId15"/>
    <p:sldId id="275" r:id="rId16"/>
    <p:sldId id="260" r:id="rId17"/>
    <p:sldId id="261" r:id="rId18"/>
    <p:sldId id="262" r:id="rId19"/>
    <p:sldId id="263" r:id="rId20"/>
    <p:sldId id="264" r:id="rId21"/>
    <p:sldId id="265" r:id="rId22"/>
    <p:sldId id="266" r:id="rId23"/>
    <p:sldId id="292" r:id="rId24"/>
    <p:sldId id="267" r:id="rId25"/>
    <p:sldId id="268" r:id="rId26"/>
    <p:sldId id="269" r:id="rId27"/>
    <p:sldId id="270" r:id="rId28"/>
    <p:sldId id="271" r:id="rId29"/>
    <p:sldId id="272" r:id="rId30"/>
    <p:sldId id="273" r:id="rId31"/>
    <p:sldId id="274"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120"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1524000" y="1122362"/>
            <a:ext cx="9144000" cy="2387600"/>
          </a:xfrm>
          <a:prstGeom prst="rect">
            <a:avLst/>
          </a:prstGeom>
          <a:noFill/>
          <a:ln>
            <a:noFill/>
          </a:ln>
        </p:spPr>
        <p:txBody>
          <a:bodyPr lIns="91425" tIns="91425" rIns="91425" bIns="91425" anchor="b" anchorCtr="0"/>
          <a:lstStyle>
            <a:lvl1pPr marL="0" marR="0" lvl="0" indent="0" algn="ctr" rtl="0">
              <a:lnSpc>
                <a:spcPct val="90000"/>
              </a:lnSpc>
              <a:spcBef>
                <a:spcPts val="0"/>
              </a:spcBef>
              <a:buClr>
                <a:schemeClr val="dk1"/>
              </a:buClr>
              <a:buFont typeface="Calibri"/>
              <a:buNone/>
              <a:defRPr sz="4000" b="0" i="0" u="none" strike="noStrike" cap="none">
                <a:solidFill>
                  <a:schemeClr val="tx1"/>
                </a:solidFill>
                <a:latin typeface="Consolas" panose="020B0609020204030204" pitchFamily="49" charset="0"/>
                <a:ea typeface="+mn-ea"/>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a:t>マスター タイトルの書式設定</a:t>
            </a:r>
            <a:endParaRPr/>
          </a:p>
        </p:txBody>
      </p:sp>
      <p:sp>
        <p:nvSpPr>
          <p:cNvPr id="17" name="Shape 17"/>
          <p:cNvSpPr txBox="1">
            <a:spLocks noGrp="1"/>
          </p:cNvSpPr>
          <p:nvPr>
            <p:ph type="subTitle" idx="1"/>
          </p:nvPr>
        </p:nvSpPr>
        <p:spPr>
          <a:xfrm>
            <a:off x="1524000" y="3602040"/>
            <a:ext cx="9144000" cy="1655761"/>
          </a:xfrm>
          <a:prstGeom prst="rect">
            <a:avLst/>
          </a:prstGeom>
          <a:noFill/>
          <a:ln>
            <a:noFill/>
          </a:ln>
        </p:spPr>
        <p:txBody>
          <a:bodyPr lIns="91425" tIns="91425" rIns="91425" bIns="91425" anchor="t" anchorCtr="0"/>
          <a:lstStyle>
            <a:lvl1pPr marL="0" marR="0" lvl="0" indent="0" algn="ctr" rtl="0">
              <a:lnSpc>
                <a:spcPct val="90000"/>
              </a:lnSpc>
              <a:spcBef>
                <a:spcPts val="563"/>
              </a:spcBef>
              <a:buClr>
                <a:schemeClr val="dk1"/>
              </a:buClr>
              <a:buFont typeface="Arial"/>
              <a:buNone/>
              <a:defRPr sz="1800" b="0" i="0" u="none" strike="noStrike" cap="none">
                <a:solidFill>
                  <a:schemeClr val="tx1"/>
                </a:solidFill>
                <a:latin typeface="Consolas" panose="020B0609020204030204" pitchFamily="49" charset="0"/>
                <a:ea typeface="+mn-ea"/>
                <a:cs typeface="Calibri"/>
                <a:sym typeface="Calibri"/>
              </a:defRPr>
            </a:lvl1pPr>
            <a:lvl2pPr marL="257175" marR="0" lvl="1" indent="0" algn="ctr" rtl="0">
              <a:lnSpc>
                <a:spcPct val="90000"/>
              </a:lnSpc>
              <a:spcBef>
                <a:spcPts val="281"/>
              </a:spcBef>
              <a:buClr>
                <a:schemeClr val="dk1"/>
              </a:buClr>
              <a:buFont typeface="Arial"/>
              <a:buNone/>
              <a:defRPr sz="1125" b="0" i="0" u="none" strike="noStrike" cap="none">
                <a:solidFill>
                  <a:schemeClr val="dk1"/>
                </a:solidFill>
                <a:latin typeface="Calibri"/>
                <a:ea typeface="Calibri"/>
                <a:cs typeface="Calibri"/>
                <a:sym typeface="Calibri"/>
              </a:defRPr>
            </a:lvl2pPr>
            <a:lvl3pPr marL="514350" marR="0" lvl="2" indent="0" algn="ctr" rtl="0">
              <a:lnSpc>
                <a:spcPct val="90000"/>
              </a:lnSpc>
              <a:spcBef>
                <a:spcPts val="281"/>
              </a:spcBef>
              <a:buClr>
                <a:schemeClr val="dk1"/>
              </a:buClr>
              <a:buFont typeface="Arial"/>
              <a:buNone/>
              <a:defRPr sz="1013" b="0" i="0" u="none" strike="noStrike" cap="none">
                <a:solidFill>
                  <a:schemeClr val="dk1"/>
                </a:solidFill>
                <a:latin typeface="Calibri"/>
                <a:ea typeface="Calibri"/>
                <a:cs typeface="Calibri"/>
                <a:sym typeface="Calibri"/>
              </a:defRPr>
            </a:lvl3pPr>
            <a:lvl4pPr marL="771525" marR="0" lvl="3" indent="0" algn="ctr" rtl="0">
              <a:lnSpc>
                <a:spcPct val="90000"/>
              </a:lnSpc>
              <a:spcBef>
                <a:spcPts val="281"/>
              </a:spcBef>
              <a:buClr>
                <a:schemeClr val="dk1"/>
              </a:buClr>
              <a:buFont typeface="Arial"/>
              <a:buNone/>
              <a:defRPr sz="900" b="0" i="0" u="none" strike="noStrike" cap="none">
                <a:solidFill>
                  <a:schemeClr val="dk1"/>
                </a:solidFill>
                <a:latin typeface="Calibri"/>
                <a:ea typeface="Calibri"/>
                <a:cs typeface="Calibri"/>
                <a:sym typeface="Calibri"/>
              </a:defRPr>
            </a:lvl4pPr>
            <a:lvl5pPr marL="1028700" marR="0" lvl="4" indent="0" algn="ctr" rtl="0">
              <a:lnSpc>
                <a:spcPct val="90000"/>
              </a:lnSpc>
              <a:spcBef>
                <a:spcPts val="281"/>
              </a:spcBef>
              <a:buClr>
                <a:schemeClr val="dk1"/>
              </a:buClr>
              <a:buFont typeface="Arial"/>
              <a:buNone/>
              <a:defRPr sz="900" b="0" i="0" u="none" strike="noStrike" cap="none">
                <a:solidFill>
                  <a:schemeClr val="dk1"/>
                </a:solidFill>
                <a:latin typeface="Calibri"/>
                <a:ea typeface="Calibri"/>
                <a:cs typeface="Calibri"/>
                <a:sym typeface="Calibri"/>
              </a:defRPr>
            </a:lvl5pPr>
            <a:lvl6pPr marL="1285875" marR="0" lvl="5" indent="0" algn="ctr" rtl="0">
              <a:lnSpc>
                <a:spcPct val="90000"/>
              </a:lnSpc>
              <a:spcBef>
                <a:spcPts val="281"/>
              </a:spcBef>
              <a:buClr>
                <a:schemeClr val="dk1"/>
              </a:buClr>
              <a:buFont typeface="Arial"/>
              <a:buNone/>
              <a:defRPr sz="900" b="0" i="0" u="none" strike="noStrike" cap="none">
                <a:solidFill>
                  <a:schemeClr val="dk1"/>
                </a:solidFill>
                <a:latin typeface="Calibri"/>
                <a:ea typeface="Calibri"/>
                <a:cs typeface="Calibri"/>
                <a:sym typeface="Calibri"/>
              </a:defRPr>
            </a:lvl6pPr>
            <a:lvl7pPr marL="1543050" marR="0" lvl="6" indent="0" algn="ctr" rtl="0">
              <a:lnSpc>
                <a:spcPct val="90000"/>
              </a:lnSpc>
              <a:spcBef>
                <a:spcPts val="281"/>
              </a:spcBef>
              <a:buClr>
                <a:schemeClr val="dk1"/>
              </a:buClr>
              <a:buFont typeface="Arial"/>
              <a:buNone/>
              <a:defRPr sz="900" b="0" i="0" u="none" strike="noStrike" cap="none">
                <a:solidFill>
                  <a:schemeClr val="dk1"/>
                </a:solidFill>
                <a:latin typeface="Calibri"/>
                <a:ea typeface="Calibri"/>
                <a:cs typeface="Calibri"/>
                <a:sym typeface="Calibri"/>
              </a:defRPr>
            </a:lvl7pPr>
            <a:lvl8pPr marL="1800225" marR="0" lvl="7" indent="0" algn="ctr" rtl="0">
              <a:lnSpc>
                <a:spcPct val="90000"/>
              </a:lnSpc>
              <a:spcBef>
                <a:spcPts val="281"/>
              </a:spcBef>
              <a:buClr>
                <a:schemeClr val="dk1"/>
              </a:buClr>
              <a:buFont typeface="Arial"/>
              <a:buNone/>
              <a:defRPr sz="900" b="0" i="0" u="none" strike="noStrike" cap="none">
                <a:solidFill>
                  <a:schemeClr val="dk1"/>
                </a:solidFill>
                <a:latin typeface="Calibri"/>
                <a:ea typeface="Calibri"/>
                <a:cs typeface="Calibri"/>
                <a:sym typeface="Calibri"/>
              </a:defRPr>
            </a:lvl8pPr>
            <a:lvl9pPr marL="2057400" marR="0" lvl="8" indent="0" algn="ctr" rtl="0">
              <a:lnSpc>
                <a:spcPct val="90000"/>
              </a:lnSpc>
              <a:spcBef>
                <a:spcPts val="281"/>
              </a:spcBef>
              <a:buClr>
                <a:schemeClr val="dk1"/>
              </a:buClr>
              <a:buFont typeface="Arial"/>
              <a:buNone/>
              <a:defRPr sz="900" b="0" i="0" u="none" strike="noStrike" cap="none">
                <a:solidFill>
                  <a:schemeClr val="dk1"/>
                </a:solidFill>
                <a:latin typeface="Calibri"/>
                <a:ea typeface="Calibri"/>
                <a:cs typeface="Calibri"/>
                <a:sym typeface="Calibri"/>
              </a:defRPr>
            </a:lvl9pPr>
          </a:lstStyle>
          <a:p>
            <a:r>
              <a:rPr lang="ja-JP" altLang="en-US"/>
              <a:t>マスター サブタイトルの書式設定</a:t>
            </a:r>
            <a:endParaRPr/>
          </a:p>
        </p:txBody>
      </p:sp>
      <p:sp>
        <p:nvSpPr>
          <p:cNvPr id="18" name="Shape 18"/>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19" name="Shape 19"/>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20" name="Shape 20"/>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spTree>
    <p:extLst>
      <p:ext uri="{BB962C8B-B14F-4D97-AF65-F5344CB8AC3E}">
        <p14:creationId xmlns:p14="http://schemas.microsoft.com/office/powerpoint/2010/main" val="1634822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cSld name="縦書きタイトルと 縦書きテキスト">
    <p:spTree>
      <p:nvGrpSpPr>
        <p:cNvPr id="1" name="Shape 83"/>
        <p:cNvGrpSpPr/>
        <p:nvPr/>
      </p:nvGrpSpPr>
      <p:grpSpPr>
        <a:xfrm>
          <a:off x="0" y="0"/>
          <a:ext cx="0" cy="0"/>
          <a:chOff x="0" y="0"/>
          <a:chExt cx="0" cy="0"/>
        </a:xfrm>
      </p:grpSpPr>
      <p:sp>
        <p:nvSpPr>
          <p:cNvPr id="84" name="Shape 84"/>
          <p:cNvSpPr txBox="1">
            <a:spLocks noGrp="1"/>
          </p:cNvSpPr>
          <p:nvPr>
            <p:ph type="title"/>
          </p:nvPr>
        </p:nvSpPr>
        <p:spPr>
          <a:xfrm rot="5400000">
            <a:off x="7133430" y="1956595"/>
            <a:ext cx="5811838" cy="2628900"/>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2475" b="0" i="0" u="none" strike="noStrike" cap="none">
                <a:solidFill>
                  <a:schemeClr val="tx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a:t>マスター タイトルの書式設定</a:t>
            </a:r>
            <a:endParaRPr dirty="0"/>
          </a:p>
        </p:txBody>
      </p:sp>
      <p:sp>
        <p:nvSpPr>
          <p:cNvPr id="85" name="Shape 85"/>
          <p:cNvSpPr txBox="1">
            <a:spLocks noGrp="1"/>
          </p:cNvSpPr>
          <p:nvPr>
            <p:ph type="body" idx="1"/>
          </p:nvPr>
        </p:nvSpPr>
        <p:spPr>
          <a:xfrm rot="5400000">
            <a:off x="1799430" y="-596105"/>
            <a:ext cx="5811838" cy="7734300"/>
          </a:xfrm>
          <a:prstGeom prst="rect">
            <a:avLst/>
          </a:prstGeom>
          <a:noFill/>
          <a:ln>
            <a:noFill/>
          </a:ln>
        </p:spPr>
        <p:txBody>
          <a:bodyPr lIns="91425" tIns="91425" rIns="91425" bIns="91425" anchor="t" anchorCtr="0"/>
          <a:lstStyle>
            <a:lvl1pPr marL="128588" marR="0" lvl="0" indent="-28575" algn="l" rtl="0">
              <a:lnSpc>
                <a:spcPct val="90000"/>
              </a:lnSpc>
              <a:spcBef>
                <a:spcPts val="563"/>
              </a:spcBef>
              <a:buClr>
                <a:schemeClr val="tx1"/>
              </a:buClr>
              <a:buSzPct val="100000"/>
              <a:buFont typeface="Arial"/>
              <a:buChar char="•"/>
              <a:defRPr sz="1575" b="0" i="0" u="none" strike="noStrike" cap="none">
                <a:solidFill>
                  <a:schemeClr val="tx1"/>
                </a:solidFill>
                <a:latin typeface="Calibri"/>
                <a:ea typeface="Calibri"/>
                <a:cs typeface="Calibri"/>
                <a:sym typeface="Calibri"/>
              </a:defRPr>
            </a:lvl1pPr>
            <a:lvl2pPr marL="385763" marR="0" lvl="1" indent="-42863" algn="l" rtl="0">
              <a:lnSpc>
                <a:spcPct val="90000"/>
              </a:lnSpc>
              <a:spcBef>
                <a:spcPts val="281"/>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2pPr>
            <a:lvl3pPr marL="642938" marR="0" lvl="2"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3pPr>
            <a:lvl4pPr marL="900113" marR="0" lvl="3"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4pPr>
            <a:lvl5pPr marL="1157288" marR="0" lvl="4"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5pPr>
            <a:lvl6pPr marL="1414463" marR="0" lvl="5"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6pPr>
            <a:lvl7pPr marL="1671638" marR="0" lvl="6"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7pPr>
            <a:lvl8pPr marL="1928813" marR="0" lvl="7"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8pPr>
            <a:lvl9pPr marL="2185988" marR="0" lvl="8"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9pPr>
          </a:lstStyle>
          <a:p>
            <a:pPr lvl="0"/>
            <a:r>
              <a:rPr lang="ja-JP" altLang="en-US"/>
              <a:t>マスター テキストの書式設定</a:t>
            </a:r>
          </a:p>
        </p:txBody>
      </p:sp>
      <p:sp>
        <p:nvSpPr>
          <p:cNvPr id="86" name="Shape 86"/>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87" name="Shape 87"/>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88" name="Shape 88"/>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7"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835144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タイトルとコンテンツ">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838200" y="365127"/>
            <a:ext cx="10515600" cy="514550"/>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2475" b="0" i="0" u="none" strike="noStrike" cap="none">
                <a:solidFill>
                  <a:schemeClr val="tx1"/>
                </a:solidFill>
                <a:latin typeface="Consolas" panose="020B0609020204030204" pitchFamily="49" charset="0"/>
                <a:ea typeface="+mn-ea"/>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dirty="0"/>
              <a:t>マスター タイトルの書式設定</a:t>
            </a:r>
            <a:endParaRPr dirty="0"/>
          </a:p>
        </p:txBody>
      </p:sp>
      <p:sp>
        <p:nvSpPr>
          <p:cNvPr id="31" name="Shape 31"/>
          <p:cNvSpPr txBox="1">
            <a:spLocks noGrp="1"/>
          </p:cNvSpPr>
          <p:nvPr>
            <p:ph type="body" idx="1"/>
          </p:nvPr>
        </p:nvSpPr>
        <p:spPr>
          <a:xfrm>
            <a:off x="838200" y="995423"/>
            <a:ext cx="10515600" cy="5181540"/>
          </a:xfrm>
          <a:prstGeom prst="rect">
            <a:avLst/>
          </a:prstGeom>
          <a:noFill/>
          <a:ln>
            <a:noFill/>
          </a:ln>
        </p:spPr>
        <p:txBody>
          <a:bodyPr lIns="91425" tIns="91425" rIns="91425" bIns="91425" anchor="t" anchorCtr="0"/>
          <a:lstStyle>
            <a:lvl1pPr marL="128588" marR="0" lvl="0" indent="-28575" algn="l" defTabSz="685800" rtl="0" eaLnBrk="1" fontAlgn="auto" latinLnBrk="0" hangingPunct="1">
              <a:lnSpc>
                <a:spcPct val="90000"/>
              </a:lnSpc>
              <a:spcBef>
                <a:spcPts val="563"/>
              </a:spcBef>
              <a:spcAft>
                <a:spcPts val="0"/>
              </a:spcAft>
              <a:buClr>
                <a:schemeClr val="tx1"/>
              </a:buClr>
              <a:buSzPct val="100000"/>
              <a:buFont typeface="Wingdings" panose="05000000000000000000" pitchFamily="2" charset="2"/>
              <a:buChar char="p"/>
              <a:tabLst/>
              <a:defRPr sz="2000" b="0" i="0" u="none" strike="noStrike" cap="none">
                <a:solidFill>
                  <a:schemeClr val="tx1"/>
                </a:solidFill>
                <a:latin typeface="Consolas" panose="020B0609020204030204" pitchFamily="49" charset="0"/>
                <a:ea typeface="+mn-ea"/>
                <a:cs typeface="Calibri"/>
                <a:sym typeface="Calibri"/>
              </a:defRPr>
            </a:lvl1pPr>
            <a:lvl2pPr marL="314325" marR="0" lvl="1" indent="-214313" algn="l" rtl="0">
              <a:lnSpc>
                <a:spcPct val="90000"/>
              </a:lnSpc>
              <a:spcBef>
                <a:spcPts val="281"/>
              </a:spcBef>
              <a:buClr>
                <a:schemeClr val="dk1"/>
              </a:buClr>
              <a:buSzPct val="100000"/>
              <a:buFont typeface="Wingdings" panose="05000000000000000000" pitchFamily="2" charset="2"/>
              <a:buChar char="Ø"/>
              <a:defRPr sz="1800" b="0" i="0" u="none" strike="noStrike" cap="none">
                <a:solidFill>
                  <a:schemeClr val="tx1"/>
                </a:solidFill>
                <a:latin typeface="Consolas" panose="020B0609020204030204" pitchFamily="49" charset="0"/>
                <a:ea typeface="+mn-ea"/>
                <a:cs typeface="Calibri"/>
                <a:sym typeface="Calibri"/>
              </a:defRPr>
            </a:lvl2pPr>
            <a:lvl3pPr marL="642938" marR="0" lvl="2" indent="-57150" algn="l" rtl="0">
              <a:lnSpc>
                <a:spcPct val="90000"/>
              </a:lnSpc>
              <a:spcBef>
                <a:spcPts val="281"/>
              </a:spcBef>
              <a:buClr>
                <a:schemeClr val="dk1"/>
              </a:buClr>
              <a:buSzPct val="100000"/>
              <a:buFont typeface="Arial"/>
              <a:buChar char="•"/>
              <a:defRPr sz="1600" b="0" i="0" u="none" strike="noStrike" cap="none">
                <a:solidFill>
                  <a:schemeClr val="tx1"/>
                </a:solidFill>
                <a:latin typeface="Consolas" panose="020B0609020204030204" pitchFamily="49" charset="0"/>
                <a:ea typeface="+mn-ea"/>
                <a:cs typeface="Calibri"/>
                <a:sym typeface="Calibri"/>
              </a:defRPr>
            </a:lvl3pPr>
            <a:lvl4pPr marL="900113" marR="0" lvl="3" indent="-64294" algn="l" rtl="0">
              <a:lnSpc>
                <a:spcPct val="90000"/>
              </a:lnSpc>
              <a:spcBef>
                <a:spcPts val="281"/>
              </a:spcBef>
              <a:buClr>
                <a:schemeClr val="dk1"/>
              </a:buClr>
              <a:buSzPct val="96428"/>
              <a:buFont typeface="Arial"/>
              <a:buChar char="•"/>
              <a:defRPr sz="1200" b="0" i="0" u="none" strike="noStrike" cap="none">
                <a:solidFill>
                  <a:schemeClr val="tx1"/>
                </a:solidFill>
                <a:latin typeface="Consolas" panose="020B0609020204030204" pitchFamily="49" charset="0"/>
                <a:ea typeface="+mn-ea"/>
                <a:cs typeface="Calibri"/>
                <a:sym typeface="Calibri"/>
              </a:defRPr>
            </a:lvl4pPr>
            <a:lvl5pPr marL="1157288" marR="0" lvl="4" indent="-64294" algn="l" rtl="0">
              <a:lnSpc>
                <a:spcPct val="90000"/>
              </a:lnSpc>
              <a:spcBef>
                <a:spcPts val="281"/>
              </a:spcBef>
              <a:buClr>
                <a:schemeClr val="dk1"/>
              </a:buClr>
              <a:buSzPct val="96428"/>
              <a:buFont typeface="Arial"/>
              <a:buChar char="•"/>
              <a:defRPr sz="1200" b="0" i="0" u="none" strike="noStrike" cap="none">
                <a:solidFill>
                  <a:schemeClr val="dk1"/>
                </a:solidFill>
                <a:latin typeface="Consolas" panose="020B0609020204030204" pitchFamily="49" charset="0"/>
                <a:ea typeface="+mn-ea"/>
                <a:cs typeface="Calibri"/>
                <a:sym typeface="Calibri"/>
              </a:defRPr>
            </a:lvl5pPr>
            <a:lvl6pPr marL="1414463" marR="0" lvl="5"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6pPr>
            <a:lvl7pPr marL="1671638" marR="0" lvl="6"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7pPr>
            <a:lvl8pPr marL="1928813" marR="0" lvl="7"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8pPr>
            <a:lvl9pPr marL="2185988" marR="0" lvl="8"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9pPr>
          </a:lstStyle>
          <a:p>
            <a:pPr marL="128588" marR="0" lvl="0" indent="-28575" algn="l" defTabSz="685800" rtl="0" eaLnBrk="1" fontAlgn="auto" latinLnBrk="0" hangingPunct="1">
              <a:lnSpc>
                <a:spcPct val="90000"/>
              </a:lnSpc>
              <a:spcBef>
                <a:spcPts val="563"/>
              </a:spcBef>
              <a:spcAft>
                <a:spcPts val="0"/>
              </a:spcAft>
              <a:buClr>
                <a:schemeClr val="tx1"/>
              </a:buClr>
              <a:buSzPct val="100000"/>
              <a:buFont typeface="Arial"/>
              <a:buChar char="•"/>
              <a:tabLst/>
              <a:defRPr/>
            </a:pPr>
            <a:r>
              <a:rPr lang="ja-JP" altLang="en-US" dirty="0"/>
              <a:t>マスター テキストの書式設定</a:t>
            </a:r>
          </a:p>
          <a:p>
            <a:pPr marL="128588" marR="0" lvl="1" indent="-28575" algn="l" defTabSz="685800" rtl="0" eaLnBrk="1" fontAlgn="auto" latinLnBrk="0" hangingPunct="1">
              <a:lnSpc>
                <a:spcPct val="90000"/>
              </a:lnSpc>
              <a:spcBef>
                <a:spcPts val="563"/>
              </a:spcBef>
              <a:spcAft>
                <a:spcPts val="0"/>
              </a:spcAft>
              <a:buClr>
                <a:schemeClr val="tx1"/>
              </a:buClr>
              <a:buSzPct val="100000"/>
              <a:buFont typeface="Arial"/>
              <a:buChar char="•"/>
              <a:tabLst/>
              <a:defRPr/>
            </a:pPr>
            <a:r>
              <a:rPr lang="ja-JP" altLang="en-US" dirty="0"/>
              <a:t>第 </a:t>
            </a:r>
            <a:r>
              <a:rPr lang="en-US" altLang="ja-JP" dirty="0"/>
              <a:t>2 </a:t>
            </a:r>
            <a:r>
              <a:rPr lang="ja-JP" altLang="en-US" dirty="0"/>
              <a:t>レベル</a:t>
            </a:r>
          </a:p>
          <a:p>
            <a:pPr marL="128588" marR="0" lvl="2" indent="-28575" algn="l" defTabSz="685800" rtl="0" eaLnBrk="1" fontAlgn="auto" latinLnBrk="0" hangingPunct="1">
              <a:lnSpc>
                <a:spcPct val="90000"/>
              </a:lnSpc>
              <a:spcBef>
                <a:spcPts val="563"/>
              </a:spcBef>
              <a:spcAft>
                <a:spcPts val="0"/>
              </a:spcAft>
              <a:buClr>
                <a:schemeClr val="tx1"/>
              </a:buClr>
              <a:buSzPct val="100000"/>
              <a:buFont typeface="Arial"/>
              <a:buChar char="•"/>
              <a:tabLst/>
              <a:defRPr/>
            </a:pPr>
            <a:r>
              <a:rPr lang="ja-JP" altLang="en-US" dirty="0"/>
              <a:t>第 </a:t>
            </a:r>
            <a:r>
              <a:rPr lang="en-US" altLang="ja-JP" dirty="0"/>
              <a:t>3 </a:t>
            </a:r>
            <a:r>
              <a:rPr lang="ja-JP" altLang="en-US" dirty="0"/>
              <a:t>レベル</a:t>
            </a:r>
          </a:p>
          <a:p>
            <a:pPr marL="128588" marR="0" lvl="3" indent="-28575" algn="l" defTabSz="685800" rtl="0" eaLnBrk="1" fontAlgn="auto" latinLnBrk="0" hangingPunct="1">
              <a:lnSpc>
                <a:spcPct val="90000"/>
              </a:lnSpc>
              <a:spcBef>
                <a:spcPts val="563"/>
              </a:spcBef>
              <a:spcAft>
                <a:spcPts val="0"/>
              </a:spcAft>
              <a:buClr>
                <a:schemeClr val="tx1"/>
              </a:buClr>
              <a:buSzPct val="100000"/>
              <a:buFont typeface="Arial"/>
              <a:buChar char="•"/>
              <a:tabLst/>
              <a:defRPr/>
            </a:pPr>
            <a:r>
              <a:rPr lang="ja-JP" altLang="en-US" dirty="0"/>
              <a:t>第 </a:t>
            </a:r>
            <a:r>
              <a:rPr lang="en-US" altLang="ja-JP" dirty="0"/>
              <a:t>4 </a:t>
            </a:r>
            <a:r>
              <a:rPr lang="ja-JP" altLang="en-US" dirty="0"/>
              <a:t>レベル</a:t>
            </a:r>
          </a:p>
          <a:p>
            <a:pPr marL="128588" marR="0" lvl="4" indent="-28575" algn="l" defTabSz="685800" rtl="0" eaLnBrk="1" fontAlgn="auto" latinLnBrk="0" hangingPunct="1">
              <a:lnSpc>
                <a:spcPct val="90000"/>
              </a:lnSpc>
              <a:spcBef>
                <a:spcPts val="563"/>
              </a:spcBef>
              <a:spcAft>
                <a:spcPts val="0"/>
              </a:spcAft>
              <a:buClr>
                <a:schemeClr val="tx1"/>
              </a:buClr>
              <a:buSzPct val="100000"/>
              <a:buFont typeface="Arial"/>
              <a:buChar char="•"/>
              <a:tabLst/>
              <a:defRPr/>
            </a:pPr>
            <a:r>
              <a:rPr lang="ja-JP" altLang="en-US" dirty="0"/>
              <a:t>第 </a:t>
            </a:r>
            <a:r>
              <a:rPr lang="en-US" altLang="ja-JP" dirty="0"/>
              <a:t>5 </a:t>
            </a:r>
            <a:r>
              <a:rPr lang="ja-JP" altLang="en-US" dirty="0"/>
              <a:t>レベル</a:t>
            </a:r>
          </a:p>
        </p:txBody>
      </p:sp>
      <p:sp>
        <p:nvSpPr>
          <p:cNvPr id="32" name="Shape 32"/>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33" name="Shape 33"/>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34" name="Shape 34"/>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35" name="Shape 35"/>
          <p:cNvCxnSpPr/>
          <p:nvPr/>
        </p:nvCxnSpPr>
        <p:spPr>
          <a:xfrm>
            <a:off x="0" y="879674"/>
            <a:ext cx="12192000" cy="0"/>
          </a:xfrm>
          <a:prstGeom prst="straightConnector1">
            <a:avLst/>
          </a:prstGeom>
          <a:noFill/>
          <a:ln w="57150" cap="flat" cmpd="sng">
            <a:solidFill>
              <a:srgbClr val="D5E5FF"/>
            </a:solidFill>
            <a:prstDash val="solid"/>
            <a:miter/>
            <a:headEnd type="none" w="med" len="med"/>
            <a:tailEnd type="none" w="med" len="med"/>
          </a:ln>
        </p:spPr>
      </p:cxnSp>
      <p:cxnSp>
        <p:nvCxnSpPr>
          <p:cNvPr id="8"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cxnSp>
        <p:nvCxnSpPr>
          <p:cNvPr id="9"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969870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セクション見出し">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831849" y="1709742"/>
            <a:ext cx="10515600" cy="2852737"/>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375" b="0" i="0" u="none" strike="noStrike" cap="none">
                <a:solidFill>
                  <a:schemeClr val="tx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a:t>マスター タイトルの書式設定</a:t>
            </a:r>
            <a:endParaRPr/>
          </a:p>
        </p:txBody>
      </p:sp>
      <p:sp>
        <p:nvSpPr>
          <p:cNvPr id="38" name="Shape 38"/>
          <p:cNvSpPr txBox="1">
            <a:spLocks noGrp="1"/>
          </p:cNvSpPr>
          <p:nvPr>
            <p:ph type="body" idx="1"/>
          </p:nvPr>
        </p:nvSpPr>
        <p:spPr>
          <a:xfrm>
            <a:off x="831849" y="4589467"/>
            <a:ext cx="10515600" cy="1500187"/>
          </a:xfrm>
          <a:prstGeom prst="rect">
            <a:avLst/>
          </a:prstGeom>
          <a:noFill/>
          <a:ln>
            <a:noFill/>
          </a:ln>
        </p:spPr>
        <p:txBody>
          <a:bodyPr lIns="91425" tIns="91425" rIns="91425" bIns="91425" anchor="t" anchorCtr="0"/>
          <a:lstStyle>
            <a:lvl1pPr marL="0" marR="0" lvl="0" indent="0" algn="l" rtl="0">
              <a:lnSpc>
                <a:spcPct val="90000"/>
              </a:lnSpc>
              <a:spcBef>
                <a:spcPts val="563"/>
              </a:spcBef>
              <a:buClr>
                <a:srgbClr val="888888"/>
              </a:buClr>
              <a:buFont typeface="Arial"/>
              <a:buNone/>
              <a:defRPr sz="1350" b="0" i="0" u="none" strike="noStrike" cap="none">
                <a:solidFill>
                  <a:schemeClr val="tx1"/>
                </a:solidFill>
                <a:latin typeface="Calibri"/>
                <a:ea typeface="Calibri"/>
                <a:cs typeface="Calibri"/>
                <a:sym typeface="Calibri"/>
              </a:defRPr>
            </a:lvl1pPr>
            <a:lvl2pPr marL="257175" marR="0" lvl="1" indent="0" algn="l" rtl="0">
              <a:lnSpc>
                <a:spcPct val="90000"/>
              </a:lnSpc>
              <a:spcBef>
                <a:spcPts val="281"/>
              </a:spcBef>
              <a:buClr>
                <a:srgbClr val="888888"/>
              </a:buClr>
              <a:buFont typeface="Arial"/>
              <a:buNone/>
              <a:defRPr sz="1125" b="0" i="0" u="none" strike="noStrike" cap="none">
                <a:solidFill>
                  <a:srgbClr val="888888"/>
                </a:solidFill>
                <a:latin typeface="Calibri"/>
                <a:ea typeface="Calibri"/>
                <a:cs typeface="Calibri"/>
                <a:sym typeface="Calibri"/>
              </a:defRPr>
            </a:lvl2pPr>
            <a:lvl3pPr marL="514350" marR="0" lvl="2" indent="0" algn="l" rtl="0">
              <a:lnSpc>
                <a:spcPct val="90000"/>
              </a:lnSpc>
              <a:spcBef>
                <a:spcPts val="281"/>
              </a:spcBef>
              <a:buClr>
                <a:srgbClr val="888888"/>
              </a:buClr>
              <a:buFont typeface="Arial"/>
              <a:buNone/>
              <a:defRPr sz="1013" b="0" i="0" u="none" strike="noStrike" cap="none">
                <a:solidFill>
                  <a:srgbClr val="888888"/>
                </a:solidFill>
                <a:latin typeface="Calibri"/>
                <a:ea typeface="Calibri"/>
                <a:cs typeface="Calibri"/>
                <a:sym typeface="Calibri"/>
              </a:defRPr>
            </a:lvl3pPr>
            <a:lvl4pPr marL="771525" marR="0" lvl="3" indent="0" algn="l" rtl="0">
              <a:lnSpc>
                <a:spcPct val="90000"/>
              </a:lnSpc>
              <a:spcBef>
                <a:spcPts val="281"/>
              </a:spcBef>
              <a:buClr>
                <a:srgbClr val="888888"/>
              </a:buClr>
              <a:buFont typeface="Arial"/>
              <a:buNone/>
              <a:defRPr sz="900" b="0" i="0" u="none" strike="noStrike" cap="none">
                <a:solidFill>
                  <a:srgbClr val="888888"/>
                </a:solidFill>
                <a:latin typeface="Calibri"/>
                <a:ea typeface="Calibri"/>
                <a:cs typeface="Calibri"/>
                <a:sym typeface="Calibri"/>
              </a:defRPr>
            </a:lvl4pPr>
            <a:lvl5pPr marL="1028700" marR="0" lvl="4" indent="0" algn="l" rtl="0">
              <a:lnSpc>
                <a:spcPct val="90000"/>
              </a:lnSpc>
              <a:spcBef>
                <a:spcPts val="281"/>
              </a:spcBef>
              <a:buClr>
                <a:srgbClr val="888888"/>
              </a:buClr>
              <a:buFont typeface="Arial"/>
              <a:buNone/>
              <a:defRPr sz="900" b="0" i="0" u="none" strike="noStrike" cap="none">
                <a:solidFill>
                  <a:srgbClr val="888888"/>
                </a:solidFill>
                <a:latin typeface="Calibri"/>
                <a:ea typeface="Calibri"/>
                <a:cs typeface="Calibri"/>
                <a:sym typeface="Calibri"/>
              </a:defRPr>
            </a:lvl5pPr>
            <a:lvl6pPr marL="1285875" marR="0" lvl="5" indent="0" algn="l" rtl="0">
              <a:lnSpc>
                <a:spcPct val="90000"/>
              </a:lnSpc>
              <a:spcBef>
                <a:spcPts val="281"/>
              </a:spcBef>
              <a:buClr>
                <a:srgbClr val="888888"/>
              </a:buClr>
              <a:buFont typeface="Arial"/>
              <a:buNone/>
              <a:defRPr sz="900" b="0" i="0" u="none" strike="noStrike" cap="none">
                <a:solidFill>
                  <a:srgbClr val="888888"/>
                </a:solidFill>
                <a:latin typeface="Calibri"/>
                <a:ea typeface="Calibri"/>
                <a:cs typeface="Calibri"/>
                <a:sym typeface="Calibri"/>
              </a:defRPr>
            </a:lvl6pPr>
            <a:lvl7pPr marL="1543050" marR="0" lvl="6" indent="0" algn="l" rtl="0">
              <a:lnSpc>
                <a:spcPct val="90000"/>
              </a:lnSpc>
              <a:spcBef>
                <a:spcPts val="281"/>
              </a:spcBef>
              <a:buClr>
                <a:srgbClr val="888888"/>
              </a:buClr>
              <a:buFont typeface="Arial"/>
              <a:buNone/>
              <a:defRPr sz="900" b="0" i="0" u="none" strike="noStrike" cap="none">
                <a:solidFill>
                  <a:srgbClr val="888888"/>
                </a:solidFill>
                <a:latin typeface="Calibri"/>
                <a:ea typeface="Calibri"/>
                <a:cs typeface="Calibri"/>
                <a:sym typeface="Calibri"/>
              </a:defRPr>
            </a:lvl7pPr>
            <a:lvl8pPr marL="1800225" marR="0" lvl="7" indent="0" algn="l" rtl="0">
              <a:lnSpc>
                <a:spcPct val="90000"/>
              </a:lnSpc>
              <a:spcBef>
                <a:spcPts val="281"/>
              </a:spcBef>
              <a:buClr>
                <a:srgbClr val="888888"/>
              </a:buClr>
              <a:buFont typeface="Arial"/>
              <a:buNone/>
              <a:defRPr sz="900" b="0" i="0" u="none" strike="noStrike" cap="none">
                <a:solidFill>
                  <a:srgbClr val="888888"/>
                </a:solidFill>
                <a:latin typeface="Calibri"/>
                <a:ea typeface="Calibri"/>
                <a:cs typeface="Calibri"/>
                <a:sym typeface="Calibri"/>
              </a:defRPr>
            </a:lvl8pPr>
            <a:lvl9pPr marL="2057400" marR="0" lvl="8" indent="0" algn="l" rtl="0">
              <a:lnSpc>
                <a:spcPct val="90000"/>
              </a:lnSpc>
              <a:spcBef>
                <a:spcPts val="281"/>
              </a:spcBef>
              <a:buClr>
                <a:srgbClr val="888888"/>
              </a:buClr>
              <a:buFont typeface="Arial"/>
              <a:buNone/>
              <a:defRPr sz="900" b="0" i="0" u="none" strike="noStrike" cap="none">
                <a:solidFill>
                  <a:srgbClr val="888888"/>
                </a:solidFill>
                <a:latin typeface="Calibri"/>
                <a:ea typeface="Calibri"/>
                <a:cs typeface="Calibri"/>
                <a:sym typeface="Calibri"/>
              </a:defRPr>
            </a:lvl9pPr>
          </a:lstStyle>
          <a:p>
            <a:pPr lvl="0"/>
            <a:r>
              <a:rPr lang="ja-JP" altLang="en-US"/>
              <a:t>マスター テキストの書式設定</a:t>
            </a:r>
          </a:p>
        </p:txBody>
      </p:sp>
      <p:sp>
        <p:nvSpPr>
          <p:cNvPr id="39" name="Shape 39"/>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40" name="Shape 40"/>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41" name="Shape 41"/>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7"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cxnSp>
        <p:nvCxnSpPr>
          <p:cNvPr id="8"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2495057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cSld name="比較">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839788" y="365129"/>
            <a:ext cx="10515600" cy="593999"/>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2475" b="0" i="0" u="none" strike="noStrike" cap="none">
                <a:solidFill>
                  <a:schemeClr val="tx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a:t>マスター タイトルの書式設定</a:t>
            </a:r>
            <a:endParaRPr/>
          </a:p>
        </p:txBody>
      </p:sp>
      <p:sp>
        <p:nvSpPr>
          <p:cNvPr id="44" name="Shape 44"/>
          <p:cNvSpPr txBox="1">
            <a:spLocks noGrp="1"/>
          </p:cNvSpPr>
          <p:nvPr>
            <p:ph type="body" idx="1"/>
          </p:nvPr>
        </p:nvSpPr>
        <p:spPr>
          <a:xfrm>
            <a:off x="839789" y="1139237"/>
            <a:ext cx="5157787" cy="1365836"/>
          </a:xfrm>
          <a:prstGeom prst="rect">
            <a:avLst/>
          </a:prstGeom>
          <a:noFill/>
          <a:ln>
            <a:noFill/>
          </a:ln>
        </p:spPr>
        <p:txBody>
          <a:bodyPr lIns="91425" tIns="91425" rIns="91425" bIns="91425" anchor="b" anchorCtr="0"/>
          <a:lstStyle>
            <a:lvl1pPr marL="0" marR="0" lvl="0" indent="0" algn="l" rtl="0">
              <a:lnSpc>
                <a:spcPct val="90000"/>
              </a:lnSpc>
              <a:spcBef>
                <a:spcPts val="563"/>
              </a:spcBef>
              <a:buClr>
                <a:schemeClr val="dk1"/>
              </a:buClr>
              <a:buFont typeface="Arial"/>
              <a:buNone/>
              <a:defRPr sz="1350" b="1" i="0" u="none" strike="noStrike" cap="none">
                <a:solidFill>
                  <a:schemeClr val="tx1"/>
                </a:solidFill>
                <a:latin typeface="Calibri"/>
                <a:ea typeface="Calibri"/>
                <a:cs typeface="Calibri"/>
                <a:sym typeface="Calibri"/>
              </a:defRPr>
            </a:lvl1pPr>
            <a:lvl2pPr marL="257175" marR="0" lvl="1" indent="0" algn="l" rtl="0">
              <a:lnSpc>
                <a:spcPct val="90000"/>
              </a:lnSpc>
              <a:spcBef>
                <a:spcPts val="281"/>
              </a:spcBef>
              <a:buClr>
                <a:schemeClr val="dk1"/>
              </a:buClr>
              <a:buFont typeface="Arial"/>
              <a:buNone/>
              <a:defRPr sz="1125" b="1" i="0" u="none" strike="noStrike" cap="none">
                <a:solidFill>
                  <a:schemeClr val="dk1"/>
                </a:solidFill>
                <a:latin typeface="Calibri"/>
                <a:ea typeface="Calibri"/>
                <a:cs typeface="Calibri"/>
                <a:sym typeface="Calibri"/>
              </a:defRPr>
            </a:lvl2pPr>
            <a:lvl3pPr marL="514350" marR="0" lvl="2" indent="0" algn="l" rtl="0">
              <a:lnSpc>
                <a:spcPct val="90000"/>
              </a:lnSpc>
              <a:spcBef>
                <a:spcPts val="281"/>
              </a:spcBef>
              <a:buClr>
                <a:schemeClr val="dk1"/>
              </a:buClr>
              <a:buFont typeface="Arial"/>
              <a:buNone/>
              <a:defRPr sz="1013" b="1" i="0" u="none" strike="noStrike" cap="none">
                <a:solidFill>
                  <a:schemeClr val="dk1"/>
                </a:solidFill>
                <a:latin typeface="Calibri"/>
                <a:ea typeface="Calibri"/>
                <a:cs typeface="Calibri"/>
                <a:sym typeface="Calibri"/>
              </a:defRPr>
            </a:lvl3pPr>
            <a:lvl4pPr marL="771525" marR="0" lvl="3"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4pPr>
            <a:lvl5pPr marL="1028700" marR="0" lvl="4"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5pPr>
            <a:lvl6pPr marL="1285875" marR="0" lvl="5"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6pPr>
            <a:lvl7pPr marL="1543050" marR="0" lvl="6"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7pPr>
            <a:lvl8pPr marL="1800225" marR="0" lvl="7"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8pPr>
            <a:lvl9pPr marL="2057400" marR="0" lvl="8"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9pPr>
          </a:lstStyle>
          <a:p>
            <a:pPr lvl="0"/>
            <a:r>
              <a:rPr lang="ja-JP" altLang="en-US"/>
              <a:t>マスター テキストの書式設定</a:t>
            </a:r>
          </a:p>
        </p:txBody>
      </p:sp>
      <p:sp>
        <p:nvSpPr>
          <p:cNvPr id="45" name="Shape 45"/>
          <p:cNvSpPr txBox="1">
            <a:spLocks noGrp="1"/>
          </p:cNvSpPr>
          <p:nvPr>
            <p:ph type="body" idx="2"/>
          </p:nvPr>
        </p:nvSpPr>
        <p:spPr>
          <a:xfrm>
            <a:off x="839789" y="2505075"/>
            <a:ext cx="5157787" cy="3684588"/>
          </a:xfrm>
          <a:prstGeom prst="rect">
            <a:avLst/>
          </a:prstGeom>
          <a:noFill/>
          <a:ln>
            <a:noFill/>
          </a:ln>
        </p:spPr>
        <p:txBody>
          <a:bodyPr lIns="91425" tIns="91425" rIns="91425" bIns="91425" anchor="t" anchorCtr="0"/>
          <a:lstStyle>
            <a:lvl1pPr marL="128588" marR="0" lvl="0" indent="-28575" algn="l" defTabSz="685800" rtl="0" eaLnBrk="1" fontAlgn="auto" latinLnBrk="0" hangingPunct="1">
              <a:lnSpc>
                <a:spcPct val="90000"/>
              </a:lnSpc>
              <a:spcBef>
                <a:spcPts val="563"/>
              </a:spcBef>
              <a:spcAft>
                <a:spcPts val="0"/>
              </a:spcAft>
              <a:buClr>
                <a:schemeClr val="tx1"/>
              </a:buClr>
              <a:buSzPct val="100000"/>
              <a:buFont typeface="Arial"/>
              <a:buChar char="•"/>
              <a:tabLst/>
              <a:defRPr sz="1575" b="0" i="0" u="none" strike="noStrike" cap="none">
                <a:solidFill>
                  <a:schemeClr val="tx1"/>
                </a:solidFill>
                <a:latin typeface="Calibri"/>
                <a:ea typeface="Calibri"/>
                <a:cs typeface="Calibri"/>
                <a:sym typeface="Calibri"/>
              </a:defRPr>
            </a:lvl1pPr>
            <a:lvl2pPr marL="385763" marR="0" lvl="1" indent="-42863" algn="l" rtl="0">
              <a:lnSpc>
                <a:spcPct val="90000"/>
              </a:lnSpc>
              <a:spcBef>
                <a:spcPts val="281"/>
              </a:spcBef>
              <a:buClr>
                <a:schemeClr val="dk1"/>
              </a:buClr>
              <a:buSzPct val="100000"/>
              <a:buFont typeface="Arial"/>
              <a:buChar char="•"/>
              <a:defRPr sz="1350" b="0" i="0" u="none" strike="noStrike" cap="none">
                <a:solidFill>
                  <a:schemeClr val="tx1"/>
                </a:solidFill>
                <a:latin typeface="Calibri"/>
                <a:ea typeface="Calibri"/>
                <a:cs typeface="Calibri"/>
                <a:sym typeface="Calibri"/>
              </a:defRPr>
            </a:lvl2pPr>
            <a:lvl3pPr marL="642938" marR="0" lvl="2"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3pPr>
            <a:lvl4pPr marL="900113" marR="0" lvl="3"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4pPr>
            <a:lvl5pPr marL="1157288" marR="0" lvl="4"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5pPr>
            <a:lvl6pPr marL="1414463" marR="0" lvl="5"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6pPr>
            <a:lvl7pPr marL="1671638" marR="0" lvl="6"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7pPr>
            <a:lvl8pPr marL="1928813" marR="0" lvl="7"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8pPr>
            <a:lvl9pPr marL="2185988" marR="0" lvl="8"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46" name="Shape 46"/>
          <p:cNvSpPr txBox="1">
            <a:spLocks noGrp="1"/>
          </p:cNvSpPr>
          <p:nvPr>
            <p:ph type="body" idx="3"/>
          </p:nvPr>
        </p:nvSpPr>
        <p:spPr>
          <a:xfrm>
            <a:off x="6172201" y="1139237"/>
            <a:ext cx="5183187" cy="1365836"/>
          </a:xfrm>
          <a:prstGeom prst="rect">
            <a:avLst/>
          </a:prstGeom>
          <a:noFill/>
          <a:ln>
            <a:noFill/>
          </a:ln>
        </p:spPr>
        <p:txBody>
          <a:bodyPr lIns="91425" tIns="91425" rIns="91425" bIns="91425" anchor="b" anchorCtr="0"/>
          <a:lstStyle>
            <a:lvl1pPr marL="0" marR="0" lvl="0" indent="0" algn="l" rtl="0">
              <a:lnSpc>
                <a:spcPct val="90000"/>
              </a:lnSpc>
              <a:spcBef>
                <a:spcPts val="563"/>
              </a:spcBef>
              <a:buClr>
                <a:schemeClr val="dk1"/>
              </a:buClr>
              <a:buFont typeface="Arial"/>
              <a:buNone/>
              <a:defRPr sz="1350" b="1" i="0" u="none" strike="noStrike" cap="none">
                <a:solidFill>
                  <a:schemeClr val="tx1"/>
                </a:solidFill>
                <a:latin typeface="Calibri"/>
                <a:ea typeface="Calibri"/>
                <a:cs typeface="Calibri"/>
                <a:sym typeface="Calibri"/>
              </a:defRPr>
            </a:lvl1pPr>
            <a:lvl2pPr marL="257175" marR="0" lvl="1" indent="0" algn="l" rtl="0">
              <a:lnSpc>
                <a:spcPct val="90000"/>
              </a:lnSpc>
              <a:spcBef>
                <a:spcPts val="281"/>
              </a:spcBef>
              <a:buClr>
                <a:schemeClr val="dk1"/>
              </a:buClr>
              <a:buFont typeface="Arial"/>
              <a:buNone/>
              <a:defRPr sz="1125" b="1" i="0" u="none" strike="noStrike" cap="none">
                <a:solidFill>
                  <a:schemeClr val="dk1"/>
                </a:solidFill>
                <a:latin typeface="Calibri"/>
                <a:ea typeface="Calibri"/>
                <a:cs typeface="Calibri"/>
                <a:sym typeface="Calibri"/>
              </a:defRPr>
            </a:lvl2pPr>
            <a:lvl3pPr marL="514350" marR="0" lvl="2" indent="0" algn="l" rtl="0">
              <a:lnSpc>
                <a:spcPct val="90000"/>
              </a:lnSpc>
              <a:spcBef>
                <a:spcPts val="281"/>
              </a:spcBef>
              <a:buClr>
                <a:schemeClr val="dk1"/>
              </a:buClr>
              <a:buFont typeface="Arial"/>
              <a:buNone/>
              <a:defRPr sz="1013" b="1" i="0" u="none" strike="noStrike" cap="none">
                <a:solidFill>
                  <a:schemeClr val="dk1"/>
                </a:solidFill>
                <a:latin typeface="Calibri"/>
                <a:ea typeface="Calibri"/>
                <a:cs typeface="Calibri"/>
                <a:sym typeface="Calibri"/>
              </a:defRPr>
            </a:lvl3pPr>
            <a:lvl4pPr marL="771525" marR="0" lvl="3"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4pPr>
            <a:lvl5pPr marL="1028700" marR="0" lvl="4"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5pPr>
            <a:lvl6pPr marL="1285875" marR="0" lvl="5"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6pPr>
            <a:lvl7pPr marL="1543050" marR="0" lvl="6"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7pPr>
            <a:lvl8pPr marL="1800225" marR="0" lvl="7"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8pPr>
            <a:lvl9pPr marL="2057400" marR="0" lvl="8"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9pPr>
          </a:lstStyle>
          <a:p>
            <a:pPr lvl="0"/>
            <a:r>
              <a:rPr lang="ja-JP" altLang="en-US"/>
              <a:t>マスター テキストの書式設定</a:t>
            </a:r>
          </a:p>
        </p:txBody>
      </p:sp>
      <p:sp>
        <p:nvSpPr>
          <p:cNvPr id="47" name="Shape 47"/>
          <p:cNvSpPr txBox="1">
            <a:spLocks noGrp="1"/>
          </p:cNvSpPr>
          <p:nvPr>
            <p:ph type="body" idx="4"/>
          </p:nvPr>
        </p:nvSpPr>
        <p:spPr>
          <a:xfrm>
            <a:off x="6172201" y="2505075"/>
            <a:ext cx="5183187" cy="3684588"/>
          </a:xfrm>
          <a:prstGeom prst="rect">
            <a:avLst/>
          </a:prstGeom>
          <a:noFill/>
          <a:ln>
            <a:noFill/>
          </a:ln>
        </p:spPr>
        <p:txBody>
          <a:bodyPr lIns="91425" tIns="91425" rIns="91425" bIns="91425" anchor="t" anchorCtr="0"/>
          <a:lstStyle>
            <a:lvl1pPr marL="128588" marR="0" lvl="0" indent="-28575" algn="l" defTabSz="685800" rtl="0" eaLnBrk="1" fontAlgn="auto" latinLnBrk="0" hangingPunct="1">
              <a:lnSpc>
                <a:spcPct val="90000"/>
              </a:lnSpc>
              <a:spcBef>
                <a:spcPts val="563"/>
              </a:spcBef>
              <a:spcAft>
                <a:spcPts val="0"/>
              </a:spcAft>
              <a:buClr>
                <a:schemeClr val="tx1"/>
              </a:buClr>
              <a:buSzPct val="100000"/>
              <a:buFont typeface="Arial"/>
              <a:buChar char="•"/>
              <a:tabLst/>
              <a:defRPr sz="1575" b="0" i="0" u="none" strike="noStrike" cap="none">
                <a:solidFill>
                  <a:schemeClr val="tx1"/>
                </a:solidFill>
                <a:latin typeface="Calibri"/>
                <a:ea typeface="Calibri"/>
                <a:cs typeface="Calibri"/>
                <a:sym typeface="Calibri"/>
              </a:defRPr>
            </a:lvl1pPr>
            <a:lvl2pPr marL="385763" marR="0" lvl="1" indent="-42863" algn="l" rtl="0">
              <a:lnSpc>
                <a:spcPct val="90000"/>
              </a:lnSpc>
              <a:spcBef>
                <a:spcPts val="281"/>
              </a:spcBef>
              <a:buClr>
                <a:schemeClr val="dk1"/>
              </a:buClr>
              <a:buSzPct val="100000"/>
              <a:buFont typeface="Arial"/>
              <a:buChar char="•"/>
              <a:defRPr sz="1350" b="0" i="0" u="none" strike="noStrike" cap="none">
                <a:solidFill>
                  <a:schemeClr val="tx1"/>
                </a:solidFill>
                <a:latin typeface="Calibri"/>
                <a:ea typeface="Calibri"/>
                <a:cs typeface="Calibri"/>
                <a:sym typeface="Calibri"/>
              </a:defRPr>
            </a:lvl2pPr>
            <a:lvl3pPr marL="642938" marR="0" lvl="2"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3pPr>
            <a:lvl4pPr marL="900113" marR="0" lvl="3"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4pPr>
            <a:lvl5pPr marL="1157288" marR="0" lvl="4"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5pPr>
            <a:lvl6pPr marL="1414463" marR="0" lvl="5"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6pPr>
            <a:lvl7pPr marL="1671638" marR="0" lvl="6"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7pPr>
            <a:lvl8pPr marL="1928813" marR="0" lvl="7"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8pPr>
            <a:lvl9pPr marL="2185988" marR="0" lvl="8"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48" name="Shape 48"/>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49" name="Shape 49"/>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50" name="Shape 50"/>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51" name="Shape 51"/>
          <p:cNvCxnSpPr/>
          <p:nvPr/>
        </p:nvCxnSpPr>
        <p:spPr>
          <a:xfrm>
            <a:off x="0" y="879674"/>
            <a:ext cx="12192000" cy="0"/>
          </a:xfrm>
          <a:prstGeom prst="straightConnector1">
            <a:avLst/>
          </a:prstGeom>
          <a:noFill/>
          <a:ln w="57150" cap="flat" cmpd="sng">
            <a:solidFill>
              <a:srgbClr val="D5E5FF"/>
            </a:solidFill>
            <a:prstDash val="solid"/>
            <a:miter/>
            <a:headEnd type="none" w="med" len="med"/>
            <a:tailEnd type="none" w="med" len="med"/>
          </a:ln>
        </p:spPr>
      </p:cxnSp>
      <p:cxnSp>
        <p:nvCxnSpPr>
          <p:cNvPr id="11"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cxnSp>
        <p:nvCxnSpPr>
          <p:cNvPr id="12"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2227049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タイトルのみ">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838200" y="365126"/>
            <a:ext cx="10515600" cy="59557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2475" b="0" i="0" u="none" strike="noStrike" cap="none">
                <a:solidFill>
                  <a:schemeClr val="tx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a:t>マスター タイトルの書式設定</a:t>
            </a:r>
            <a:endParaRPr/>
          </a:p>
        </p:txBody>
      </p:sp>
      <p:sp>
        <p:nvSpPr>
          <p:cNvPr id="54" name="Shape 54"/>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55" name="Shape 55"/>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56" name="Shape 56"/>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57" name="Shape 57"/>
          <p:cNvCxnSpPr/>
          <p:nvPr/>
        </p:nvCxnSpPr>
        <p:spPr>
          <a:xfrm>
            <a:off x="0" y="879674"/>
            <a:ext cx="12192000" cy="0"/>
          </a:xfrm>
          <a:prstGeom prst="straightConnector1">
            <a:avLst/>
          </a:prstGeom>
          <a:noFill/>
          <a:ln w="57150" cap="flat" cmpd="sng">
            <a:solidFill>
              <a:srgbClr val="D5E5FF"/>
            </a:solidFill>
            <a:prstDash val="solid"/>
            <a:miter/>
            <a:headEnd type="none" w="med" len="med"/>
            <a:tailEnd type="none" w="med" len="med"/>
          </a:ln>
        </p:spPr>
      </p:cxnSp>
      <p:cxnSp>
        <p:nvCxnSpPr>
          <p:cNvPr id="7"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cxnSp>
        <p:nvCxnSpPr>
          <p:cNvPr id="8"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344083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白紙">
    <p:spTree>
      <p:nvGrpSpPr>
        <p:cNvPr id="1" name="Shape 58"/>
        <p:cNvGrpSpPr/>
        <p:nvPr/>
      </p:nvGrpSpPr>
      <p:grpSpPr>
        <a:xfrm>
          <a:off x="0" y="0"/>
          <a:ext cx="0" cy="0"/>
          <a:chOff x="0" y="0"/>
          <a:chExt cx="0" cy="0"/>
        </a:xfrm>
      </p:grpSpPr>
      <p:sp>
        <p:nvSpPr>
          <p:cNvPr id="59" name="Shape 59"/>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60" name="Shape 60"/>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61" name="Shape 61"/>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5"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cxnSp>
        <p:nvCxnSpPr>
          <p:cNvPr id="6"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1464103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cSld name="タイトル付きの コンテンツ">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839788" y="457203"/>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1800" b="0" i="0" u="none" strike="noStrike" cap="none">
                <a:solidFill>
                  <a:schemeClr val="tx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a:t>マスター タイトルの書式設定</a:t>
            </a:r>
            <a:endParaRPr/>
          </a:p>
        </p:txBody>
      </p:sp>
      <p:sp>
        <p:nvSpPr>
          <p:cNvPr id="64" name="Shape 64"/>
          <p:cNvSpPr txBox="1">
            <a:spLocks noGrp="1"/>
          </p:cNvSpPr>
          <p:nvPr>
            <p:ph type="body" idx="1"/>
          </p:nvPr>
        </p:nvSpPr>
        <p:spPr>
          <a:xfrm>
            <a:off x="5183188" y="987425"/>
            <a:ext cx="6172200" cy="4873624"/>
          </a:xfrm>
          <a:prstGeom prst="rect">
            <a:avLst/>
          </a:prstGeom>
          <a:noFill/>
          <a:ln>
            <a:noFill/>
          </a:ln>
        </p:spPr>
        <p:txBody>
          <a:bodyPr lIns="91425" tIns="91425" rIns="91425" bIns="91425" anchor="t" anchorCtr="0"/>
          <a:lstStyle>
            <a:lvl1pPr marL="128588" marR="0" lvl="0" indent="-14288" algn="l" rtl="0">
              <a:lnSpc>
                <a:spcPct val="90000"/>
              </a:lnSpc>
              <a:spcBef>
                <a:spcPts val="563"/>
              </a:spcBef>
              <a:buClr>
                <a:schemeClr val="tx1"/>
              </a:buClr>
              <a:buSzPct val="100000"/>
              <a:buFont typeface="Arial"/>
              <a:buChar char="•"/>
              <a:defRPr sz="1800" b="0" i="0" u="none" strike="noStrike" cap="none">
                <a:solidFill>
                  <a:schemeClr val="tx1"/>
                </a:solidFill>
                <a:latin typeface="Calibri"/>
                <a:ea typeface="Calibri"/>
                <a:cs typeface="Calibri"/>
                <a:sym typeface="Calibri"/>
              </a:defRPr>
            </a:lvl1pPr>
            <a:lvl2pPr marL="385763" marR="0" lvl="1" indent="-28575" algn="l" rtl="0">
              <a:lnSpc>
                <a:spcPct val="90000"/>
              </a:lnSpc>
              <a:spcBef>
                <a:spcPts val="281"/>
              </a:spcBef>
              <a:buClr>
                <a:schemeClr val="dk1"/>
              </a:buClr>
              <a:buSzPct val="100000"/>
              <a:buFont typeface="Arial"/>
              <a:buChar char="•"/>
              <a:defRPr sz="1575" b="0" i="0" u="none" strike="noStrike" cap="none">
                <a:solidFill>
                  <a:schemeClr val="dk1"/>
                </a:solidFill>
                <a:latin typeface="Calibri"/>
                <a:ea typeface="Calibri"/>
                <a:cs typeface="Calibri"/>
                <a:sym typeface="Calibri"/>
              </a:defRPr>
            </a:lvl2pPr>
            <a:lvl3pPr marL="642938" marR="0" lvl="2" indent="-42863" algn="l" rtl="0">
              <a:lnSpc>
                <a:spcPct val="90000"/>
              </a:lnSpc>
              <a:spcBef>
                <a:spcPts val="281"/>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3pPr>
            <a:lvl4pPr marL="900113" marR="0" lvl="3"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4pPr>
            <a:lvl5pPr marL="1157288" marR="0" lvl="4"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5pPr>
            <a:lvl6pPr marL="1414463" marR="0" lvl="5"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6pPr>
            <a:lvl7pPr marL="1671638" marR="0" lvl="6"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7pPr>
            <a:lvl8pPr marL="1928813" marR="0" lvl="7"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8pPr>
            <a:lvl9pPr marL="2185988" marR="0" lvl="8"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9pPr>
          </a:lstStyle>
          <a:p>
            <a:pPr lvl="0"/>
            <a:r>
              <a:rPr lang="ja-JP" altLang="en-US"/>
              <a:t>マスター テキストの書式設定</a:t>
            </a:r>
          </a:p>
        </p:txBody>
      </p:sp>
      <p:sp>
        <p:nvSpPr>
          <p:cNvPr id="65" name="Shape 65"/>
          <p:cNvSpPr txBox="1">
            <a:spLocks noGrp="1"/>
          </p:cNvSpPr>
          <p:nvPr>
            <p:ph type="body" idx="2"/>
          </p:nvPr>
        </p:nvSpPr>
        <p:spPr>
          <a:xfrm>
            <a:off x="839788"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563"/>
              </a:spcBef>
              <a:buClr>
                <a:schemeClr val="dk1"/>
              </a:buClr>
              <a:buFont typeface="Arial"/>
              <a:buNone/>
              <a:defRPr sz="900" b="0" i="0" u="none" strike="noStrike" cap="none">
                <a:solidFill>
                  <a:schemeClr val="tx1"/>
                </a:solidFill>
                <a:latin typeface="Calibri"/>
                <a:ea typeface="Calibri"/>
                <a:cs typeface="Calibri"/>
                <a:sym typeface="Calibri"/>
              </a:defRPr>
            </a:lvl1pPr>
            <a:lvl2pPr marL="257175" marR="0" lvl="1" indent="0" algn="l" rtl="0">
              <a:lnSpc>
                <a:spcPct val="90000"/>
              </a:lnSpc>
              <a:spcBef>
                <a:spcPts val="281"/>
              </a:spcBef>
              <a:buClr>
                <a:schemeClr val="dk1"/>
              </a:buClr>
              <a:buFont typeface="Arial"/>
              <a:buNone/>
              <a:defRPr sz="788" b="0" i="0" u="none" strike="noStrike" cap="none">
                <a:solidFill>
                  <a:schemeClr val="dk1"/>
                </a:solidFill>
                <a:latin typeface="Calibri"/>
                <a:ea typeface="Calibri"/>
                <a:cs typeface="Calibri"/>
                <a:sym typeface="Calibri"/>
              </a:defRPr>
            </a:lvl2pPr>
            <a:lvl3pPr marL="514350" marR="0" lvl="2" indent="0" algn="l" rtl="0">
              <a:lnSpc>
                <a:spcPct val="90000"/>
              </a:lnSpc>
              <a:spcBef>
                <a:spcPts val="281"/>
              </a:spcBef>
              <a:buClr>
                <a:schemeClr val="dk1"/>
              </a:buClr>
              <a:buFont typeface="Arial"/>
              <a:buNone/>
              <a:defRPr sz="675" b="0" i="0" u="none" strike="noStrike" cap="none">
                <a:solidFill>
                  <a:schemeClr val="dk1"/>
                </a:solidFill>
                <a:latin typeface="Calibri"/>
                <a:ea typeface="Calibri"/>
                <a:cs typeface="Calibri"/>
                <a:sym typeface="Calibri"/>
              </a:defRPr>
            </a:lvl3pPr>
            <a:lvl4pPr marL="771525" marR="0" lvl="3"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4pPr>
            <a:lvl5pPr marL="1028700" marR="0" lvl="4"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5pPr>
            <a:lvl6pPr marL="1285875" marR="0" lvl="5"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6pPr>
            <a:lvl7pPr marL="1543050" marR="0" lvl="6"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7pPr>
            <a:lvl8pPr marL="1800225" marR="0" lvl="7"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8pPr>
            <a:lvl9pPr marL="2057400" marR="0" lvl="8"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9pPr>
          </a:lstStyle>
          <a:p>
            <a:pPr lvl="0"/>
            <a:r>
              <a:rPr lang="ja-JP" altLang="en-US"/>
              <a:t>マスター テキストの書式設定</a:t>
            </a:r>
          </a:p>
        </p:txBody>
      </p:sp>
      <p:sp>
        <p:nvSpPr>
          <p:cNvPr id="66" name="Shape 66"/>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67" name="Shape 67"/>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68" name="Shape 68"/>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8"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3043865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cSld name="タイトル付きの図">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839788" y="457203"/>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1800" b="0" i="0" u="none" strike="noStrike" cap="none">
                <a:solidFill>
                  <a:schemeClr val="tx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a:t>マスター タイトルの書式設定</a:t>
            </a:r>
            <a:endParaRPr/>
          </a:p>
        </p:txBody>
      </p:sp>
      <p:sp>
        <p:nvSpPr>
          <p:cNvPr id="71" name="Shape 71"/>
          <p:cNvSpPr>
            <a:spLocks noGrp="1"/>
          </p:cNvSpPr>
          <p:nvPr>
            <p:ph type="pic" idx="2"/>
          </p:nvPr>
        </p:nvSpPr>
        <p:spPr>
          <a:xfrm>
            <a:off x="5183188" y="987425"/>
            <a:ext cx="6172200" cy="4873624"/>
          </a:xfrm>
          <a:prstGeom prst="rect">
            <a:avLst/>
          </a:prstGeom>
          <a:noFill/>
          <a:ln>
            <a:noFill/>
          </a:ln>
        </p:spPr>
        <p:txBody>
          <a:bodyPr lIns="91425" tIns="91425" rIns="91425" bIns="91425" anchor="t" anchorCtr="0"/>
          <a:lstStyle>
            <a:lvl1pPr marL="0" marR="0" lvl="0" indent="0" algn="l" rtl="0">
              <a:lnSpc>
                <a:spcPct val="90000"/>
              </a:lnSpc>
              <a:spcBef>
                <a:spcPts val="563"/>
              </a:spcBef>
              <a:buClr>
                <a:schemeClr val="dk1"/>
              </a:buClr>
              <a:buFont typeface="Arial"/>
              <a:buNone/>
              <a:defRPr sz="1800" b="0" i="0" u="none" strike="noStrike" cap="none">
                <a:solidFill>
                  <a:schemeClr val="tx1"/>
                </a:solidFill>
                <a:latin typeface="Calibri"/>
                <a:ea typeface="Calibri"/>
                <a:cs typeface="Calibri"/>
                <a:sym typeface="Calibri"/>
              </a:defRPr>
            </a:lvl1pPr>
            <a:lvl2pPr marL="257175" marR="0" lvl="1" indent="0" algn="l" rtl="0">
              <a:lnSpc>
                <a:spcPct val="90000"/>
              </a:lnSpc>
              <a:spcBef>
                <a:spcPts val="281"/>
              </a:spcBef>
              <a:buClr>
                <a:schemeClr val="dk1"/>
              </a:buClr>
              <a:buFont typeface="Arial"/>
              <a:buNone/>
              <a:defRPr sz="1575" b="0" i="0" u="none" strike="noStrike" cap="none">
                <a:solidFill>
                  <a:schemeClr val="dk1"/>
                </a:solidFill>
                <a:latin typeface="Calibri"/>
                <a:ea typeface="Calibri"/>
                <a:cs typeface="Calibri"/>
                <a:sym typeface="Calibri"/>
              </a:defRPr>
            </a:lvl2pPr>
            <a:lvl3pPr marL="514350" marR="0" lvl="2" indent="0" algn="l" rtl="0">
              <a:lnSpc>
                <a:spcPct val="90000"/>
              </a:lnSpc>
              <a:spcBef>
                <a:spcPts val="281"/>
              </a:spcBef>
              <a:buClr>
                <a:schemeClr val="dk1"/>
              </a:buClr>
              <a:buFont typeface="Arial"/>
              <a:buNone/>
              <a:defRPr sz="1350" b="0" i="0" u="none" strike="noStrike" cap="none">
                <a:solidFill>
                  <a:schemeClr val="dk1"/>
                </a:solidFill>
                <a:latin typeface="Calibri"/>
                <a:ea typeface="Calibri"/>
                <a:cs typeface="Calibri"/>
                <a:sym typeface="Calibri"/>
              </a:defRPr>
            </a:lvl3pPr>
            <a:lvl4pPr marL="771525" marR="0" lvl="3" indent="0" algn="l" rtl="0">
              <a:lnSpc>
                <a:spcPct val="90000"/>
              </a:lnSpc>
              <a:spcBef>
                <a:spcPts val="281"/>
              </a:spcBef>
              <a:buClr>
                <a:schemeClr val="dk1"/>
              </a:buClr>
              <a:buFont typeface="Arial"/>
              <a:buNone/>
              <a:defRPr sz="1125" b="0" i="0" u="none" strike="noStrike" cap="none">
                <a:solidFill>
                  <a:schemeClr val="dk1"/>
                </a:solidFill>
                <a:latin typeface="Calibri"/>
                <a:ea typeface="Calibri"/>
                <a:cs typeface="Calibri"/>
                <a:sym typeface="Calibri"/>
              </a:defRPr>
            </a:lvl4pPr>
            <a:lvl5pPr marL="1028700" marR="0" lvl="4" indent="0" algn="l" rtl="0">
              <a:lnSpc>
                <a:spcPct val="90000"/>
              </a:lnSpc>
              <a:spcBef>
                <a:spcPts val="281"/>
              </a:spcBef>
              <a:buClr>
                <a:schemeClr val="dk1"/>
              </a:buClr>
              <a:buFont typeface="Arial"/>
              <a:buNone/>
              <a:defRPr sz="1125" b="0" i="0" u="none" strike="noStrike" cap="none">
                <a:solidFill>
                  <a:schemeClr val="dk1"/>
                </a:solidFill>
                <a:latin typeface="Calibri"/>
                <a:ea typeface="Calibri"/>
                <a:cs typeface="Calibri"/>
                <a:sym typeface="Calibri"/>
              </a:defRPr>
            </a:lvl5pPr>
            <a:lvl6pPr marL="1285875" marR="0" lvl="5" indent="0" algn="l" rtl="0">
              <a:lnSpc>
                <a:spcPct val="90000"/>
              </a:lnSpc>
              <a:spcBef>
                <a:spcPts val="281"/>
              </a:spcBef>
              <a:buClr>
                <a:schemeClr val="dk1"/>
              </a:buClr>
              <a:buFont typeface="Arial"/>
              <a:buNone/>
              <a:defRPr sz="1125" b="0" i="0" u="none" strike="noStrike" cap="none">
                <a:solidFill>
                  <a:schemeClr val="dk1"/>
                </a:solidFill>
                <a:latin typeface="Calibri"/>
                <a:ea typeface="Calibri"/>
                <a:cs typeface="Calibri"/>
                <a:sym typeface="Calibri"/>
              </a:defRPr>
            </a:lvl6pPr>
            <a:lvl7pPr marL="1543050" marR="0" lvl="6" indent="0" algn="l" rtl="0">
              <a:lnSpc>
                <a:spcPct val="90000"/>
              </a:lnSpc>
              <a:spcBef>
                <a:spcPts val="281"/>
              </a:spcBef>
              <a:buClr>
                <a:schemeClr val="dk1"/>
              </a:buClr>
              <a:buFont typeface="Arial"/>
              <a:buNone/>
              <a:defRPr sz="1125" b="0" i="0" u="none" strike="noStrike" cap="none">
                <a:solidFill>
                  <a:schemeClr val="dk1"/>
                </a:solidFill>
                <a:latin typeface="Calibri"/>
                <a:ea typeface="Calibri"/>
                <a:cs typeface="Calibri"/>
                <a:sym typeface="Calibri"/>
              </a:defRPr>
            </a:lvl7pPr>
            <a:lvl8pPr marL="1800225" marR="0" lvl="7" indent="0" algn="l" rtl="0">
              <a:lnSpc>
                <a:spcPct val="90000"/>
              </a:lnSpc>
              <a:spcBef>
                <a:spcPts val="281"/>
              </a:spcBef>
              <a:buClr>
                <a:schemeClr val="dk1"/>
              </a:buClr>
              <a:buFont typeface="Arial"/>
              <a:buNone/>
              <a:defRPr sz="1125" b="0" i="0" u="none" strike="noStrike" cap="none">
                <a:solidFill>
                  <a:schemeClr val="dk1"/>
                </a:solidFill>
                <a:latin typeface="Calibri"/>
                <a:ea typeface="Calibri"/>
                <a:cs typeface="Calibri"/>
                <a:sym typeface="Calibri"/>
              </a:defRPr>
            </a:lvl8pPr>
            <a:lvl9pPr marL="2057400" marR="0" lvl="8" indent="0" algn="l" rtl="0">
              <a:lnSpc>
                <a:spcPct val="90000"/>
              </a:lnSpc>
              <a:spcBef>
                <a:spcPts val="281"/>
              </a:spcBef>
              <a:buClr>
                <a:schemeClr val="dk1"/>
              </a:buClr>
              <a:buFont typeface="Arial"/>
              <a:buNone/>
              <a:defRPr sz="1125" b="0" i="0" u="none" strike="noStrike" cap="none">
                <a:solidFill>
                  <a:schemeClr val="dk1"/>
                </a:solidFill>
                <a:latin typeface="Calibri"/>
                <a:ea typeface="Calibri"/>
                <a:cs typeface="Calibri"/>
                <a:sym typeface="Calibri"/>
              </a:defRPr>
            </a:lvl9pPr>
          </a:lstStyle>
          <a:p>
            <a:r>
              <a:rPr lang="ja-JP" altLang="en-US"/>
              <a:t>アイコンをクリックして図を追加</a:t>
            </a:r>
            <a:endParaRPr dirty="0"/>
          </a:p>
        </p:txBody>
      </p:sp>
      <p:sp>
        <p:nvSpPr>
          <p:cNvPr id="72" name="Shape 72"/>
          <p:cNvSpPr txBox="1">
            <a:spLocks noGrp="1"/>
          </p:cNvSpPr>
          <p:nvPr>
            <p:ph type="body" idx="1"/>
          </p:nvPr>
        </p:nvSpPr>
        <p:spPr>
          <a:xfrm>
            <a:off x="839788"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563"/>
              </a:spcBef>
              <a:buClr>
                <a:schemeClr val="dk1"/>
              </a:buClr>
              <a:buFont typeface="Arial"/>
              <a:buNone/>
              <a:defRPr sz="900" b="0" i="0" u="none" strike="noStrike" cap="none">
                <a:solidFill>
                  <a:schemeClr val="tx1"/>
                </a:solidFill>
                <a:latin typeface="Calibri"/>
                <a:ea typeface="Calibri"/>
                <a:cs typeface="Calibri"/>
                <a:sym typeface="Calibri"/>
              </a:defRPr>
            </a:lvl1pPr>
            <a:lvl2pPr marL="257175" marR="0" lvl="1" indent="0" algn="l" rtl="0">
              <a:lnSpc>
                <a:spcPct val="90000"/>
              </a:lnSpc>
              <a:spcBef>
                <a:spcPts val="281"/>
              </a:spcBef>
              <a:buClr>
                <a:schemeClr val="dk1"/>
              </a:buClr>
              <a:buFont typeface="Arial"/>
              <a:buNone/>
              <a:defRPr sz="788" b="0" i="0" u="none" strike="noStrike" cap="none">
                <a:solidFill>
                  <a:schemeClr val="dk1"/>
                </a:solidFill>
                <a:latin typeface="Calibri"/>
                <a:ea typeface="Calibri"/>
                <a:cs typeface="Calibri"/>
                <a:sym typeface="Calibri"/>
              </a:defRPr>
            </a:lvl2pPr>
            <a:lvl3pPr marL="514350" marR="0" lvl="2" indent="0" algn="l" rtl="0">
              <a:lnSpc>
                <a:spcPct val="90000"/>
              </a:lnSpc>
              <a:spcBef>
                <a:spcPts val="281"/>
              </a:spcBef>
              <a:buClr>
                <a:schemeClr val="dk1"/>
              </a:buClr>
              <a:buFont typeface="Arial"/>
              <a:buNone/>
              <a:defRPr sz="675" b="0" i="0" u="none" strike="noStrike" cap="none">
                <a:solidFill>
                  <a:schemeClr val="dk1"/>
                </a:solidFill>
                <a:latin typeface="Calibri"/>
                <a:ea typeface="Calibri"/>
                <a:cs typeface="Calibri"/>
                <a:sym typeface="Calibri"/>
              </a:defRPr>
            </a:lvl3pPr>
            <a:lvl4pPr marL="771525" marR="0" lvl="3"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4pPr>
            <a:lvl5pPr marL="1028700" marR="0" lvl="4"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5pPr>
            <a:lvl6pPr marL="1285875" marR="0" lvl="5"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6pPr>
            <a:lvl7pPr marL="1543050" marR="0" lvl="6"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7pPr>
            <a:lvl8pPr marL="1800225" marR="0" lvl="7"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8pPr>
            <a:lvl9pPr marL="2057400" marR="0" lvl="8"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9pPr>
          </a:lstStyle>
          <a:p>
            <a:pPr lvl="0"/>
            <a:r>
              <a:rPr lang="ja-JP" altLang="en-US"/>
              <a:t>マスター テキストの書式設定</a:t>
            </a:r>
          </a:p>
        </p:txBody>
      </p:sp>
      <p:sp>
        <p:nvSpPr>
          <p:cNvPr id="73" name="Shape 73"/>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74" name="Shape 74"/>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75" name="Shape 75"/>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8"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cxnSp>
        <p:nvCxnSpPr>
          <p:cNvPr id="9"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1715109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cSld name="タイトルと 縦書きテキスト">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838200" y="365126"/>
            <a:ext cx="10515600" cy="59557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2475" b="0" i="0" u="none" strike="noStrike" cap="none">
                <a:solidFill>
                  <a:schemeClr val="tx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a:t>マスター タイトルの書式設定</a:t>
            </a:r>
            <a:endParaRPr/>
          </a:p>
        </p:txBody>
      </p:sp>
      <p:sp>
        <p:nvSpPr>
          <p:cNvPr id="78" name="Shape 78"/>
          <p:cNvSpPr txBox="1">
            <a:spLocks noGrp="1"/>
          </p:cNvSpPr>
          <p:nvPr>
            <p:ph type="body" idx="1"/>
          </p:nvPr>
        </p:nvSpPr>
        <p:spPr>
          <a:xfrm rot="5400000">
            <a:off x="3534166" y="-1642670"/>
            <a:ext cx="5123666" cy="10515600"/>
          </a:xfrm>
          <a:prstGeom prst="rect">
            <a:avLst/>
          </a:prstGeom>
          <a:noFill/>
          <a:ln>
            <a:noFill/>
          </a:ln>
        </p:spPr>
        <p:txBody>
          <a:bodyPr lIns="91425" tIns="91425" rIns="91425" bIns="91425" anchor="t" anchorCtr="0"/>
          <a:lstStyle>
            <a:lvl1pPr marL="128588" marR="0" lvl="0" indent="-28575" algn="l" rtl="0">
              <a:lnSpc>
                <a:spcPct val="90000"/>
              </a:lnSpc>
              <a:spcBef>
                <a:spcPts val="563"/>
              </a:spcBef>
              <a:buClr>
                <a:schemeClr val="tx1"/>
              </a:buClr>
              <a:buSzPct val="100000"/>
              <a:buFont typeface="Arial"/>
              <a:buChar char="•"/>
              <a:defRPr sz="1575" b="0" i="0" u="none" strike="noStrike" cap="none">
                <a:solidFill>
                  <a:schemeClr val="tx1"/>
                </a:solidFill>
                <a:latin typeface="Calibri"/>
                <a:ea typeface="Calibri"/>
                <a:cs typeface="Calibri"/>
                <a:sym typeface="Calibri"/>
              </a:defRPr>
            </a:lvl1pPr>
            <a:lvl2pPr marL="385763" marR="0" lvl="1" indent="-42863" algn="l" rtl="0">
              <a:lnSpc>
                <a:spcPct val="90000"/>
              </a:lnSpc>
              <a:spcBef>
                <a:spcPts val="281"/>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2pPr>
            <a:lvl3pPr marL="642938" marR="0" lvl="2"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3pPr>
            <a:lvl4pPr marL="900113" marR="0" lvl="3"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4pPr>
            <a:lvl5pPr marL="1157288" marR="0" lvl="4"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5pPr>
            <a:lvl6pPr marL="1414463" marR="0" lvl="5"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6pPr>
            <a:lvl7pPr marL="1671638" marR="0" lvl="6"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7pPr>
            <a:lvl8pPr marL="1928813" marR="0" lvl="7"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8pPr>
            <a:lvl9pPr marL="2185988" marR="0" lvl="8"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9pPr>
          </a:lstStyle>
          <a:p>
            <a:pPr lvl="0"/>
            <a:r>
              <a:rPr lang="ja-JP" altLang="en-US"/>
              <a:t>マスター テキストの書式設定</a:t>
            </a:r>
          </a:p>
        </p:txBody>
      </p:sp>
      <p:sp>
        <p:nvSpPr>
          <p:cNvPr id="79" name="Shape 79"/>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80" name="Shape 80"/>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81" name="Shape 81"/>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82" name="Shape 82"/>
          <p:cNvCxnSpPr/>
          <p:nvPr/>
        </p:nvCxnSpPr>
        <p:spPr>
          <a:xfrm>
            <a:off x="0" y="879674"/>
            <a:ext cx="12192000" cy="0"/>
          </a:xfrm>
          <a:prstGeom prst="straightConnector1">
            <a:avLst/>
          </a:prstGeom>
          <a:noFill/>
          <a:ln w="57150" cap="flat" cmpd="sng">
            <a:solidFill>
              <a:srgbClr val="D5E5FF"/>
            </a:solidFill>
            <a:prstDash val="solid"/>
            <a:miter/>
            <a:headEnd type="none" w="med" len="med"/>
            <a:tailEnd type="none" w="med" len="med"/>
          </a:ln>
        </p:spPr>
      </p:cxnSp>
      <p:cxnSp>
        <p:nvCxnSpPr>
          <p:cNvPr id="8"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3739480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38200" y="365126"/>
            <a:ext cx="10515600" cy="59557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 name="Shape 7"/>
          <p:cNvSpPr txBox="1">
            <a:spLocks noGrp="1"/>
          </p:cNvSpPr>
          <p:nvPr>
            <p:ph type="body" idx="1"/>
          </p:nvPr>
        </p:nvSpPr>
        <p:spPr>
          <a:xfrm>
            <a:off x="838200" y="1053295"/>
            <a:ext cx="10515600" cy="5123666"/>
          </a:xfrm>
          <a:prstGeom prst="rect">
            <a:avLst/>
          </a:prstGeom>
          <a:noFill/>
          <a:ln>
            <a:noFill/>
          </a:ln>
        </p:spPr>
        <p:txBody>
          <a:bodyPr lIns="91425" tIns="91425" rIns="91425" bIns="91425" anchor="t" anchorCtr="0"/>
          <a:lstStyle>
            <a:lvl1pPr marL="171450" marR="0" lvl="0" indent="-38100" algn="l" rtl="0">
              <a:lnSpc>
                <a:spcPct val="90000"/>
              </a:lnSpc>
              <a:spcBef>
                <a:spcPts val="75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9pPr>
          </a:lstStyle>
          <a:p>
            <a:endParaRPr dirty="0"/>
          </a:p>
        </p:txBody>
      </p:sp>
      <p:sp>
        <p:nvSpPr>
          <p:cNvPr id="8" name="Shape 8"/>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chemeClr val="tx1"/>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9" name="Shape 9"/>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chemeClr val="tx1"/>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10" name="Shape 10"/>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lvl1pPr>
              <a:defRPr>
                <a:solidFill>
                  <a:schemeClr val="tx1"/>
                </a:solidFill>
              </a:defRPr>
            </a:lvl1pPr>
          </a:lstStyle>
          <a:p>
            <a:fld id="{C971621B-7AF4-4552-90CB-D1E8A0637B3F}" type="slidenum">
              <a:rPr kumimoji="1" lang="ja-JP" altLang="en-US" smtClean="0"/>
              <a:t>‹#›</a:t>
            </a:fld>
            <a:endParaRPr kumimoji="1" lang="ja-JP" altLang="en-US"/>
          </a:p>
        </p:txBody>
      </p:sp>
      <p:pic>
        <p:nvPicPr>
          <p:cNvPr id="12" name="Shape 12"/>
          <p:cNvPicPr preferRelativeResize="0"/>
          <p:nvPr/>
        </p:nvPicPr>
        <p:blipFill rotWithShape="1">
          <a:blip r:embed="rId12">
            <a:alphaModFix/>
          </a:blip>
          <a:srcRect/>
          <a:stretch/>
        </p:blipFill>
        <p:spPr>
          <a:xfrm>
            <a:off x="8700949" y="6404699"/>
            <a:ext cx="1117599" cy="295275"/>
          </a:xfrm>
          <a:prstGeom prst="rect">
            <a:avLst/>
          </a:prstGeom>
          <a:noFill/>
          <a:ln>
            <a:noFill/>
          </a:ln>
        </p:spPr>
      </p:pic>
      <p:pic>
        <p:nvPicPr>
          <p:cNvPr id="14" name="Shape 14"/>
          <p:cNvPicPr preferRelativeResize="0"/>
          <p:nvPr/>
        </p:nvPicPr>
        <p:blipFill rotWithShape="1">
          <a:blip r:embed="rId12">
            <a:alphaModFix/>
          </a:blip>
          <a:srcRect/>
          <a:stretch/>
        </p:blipFill>
        <p:spPr>
          <a:xfrm>
            <a:off x="8700949" y="6404699"/>
            <a:ext cx="1117599" cy="295275"/>
          </a:xfrm>
          <a:prstGeom prst="rect">
            <a:avLst/>
          </a:prstGeom>
          <a:noFill/>
          <a:ln>
            <a:noFill/>
          </a:ln>
        </p:spPr>
      </p:pic>
      <p:pic>
        <p:nvPicPr>
          <p:cNvPr id="1026" name="Picture 2">
            <a:extLst>
              <a:ext uri="{FF2B5EF4-FFF2-40B4-BE49-F238E27FC236}">
                <a16:creationId xmlns:a16="http://schemas.microsoft.com/office/drawing/2014/main" id="{1A8F0EF5-3BF1-4FCD-B8BE-0817F64B1F8F}"/>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54110" y="6137985"/>
            <a:ext cx="1229193" cy="709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9546494"/>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kumimoji="1" sz="1050" b="0" i="0" u="none" strike="noStrike" cap="none">
          <a:solidFill>
            <a:schemeClr val="tx1"/>
          </a:solidFill>
          <a:latin typeface="Consolas" panose="020B0609020204030204" pitchFamily="49" charset="0"/>
          <a:ea typeface="+mn-ea"/>
          <a:cs typeface="Arial"/>
          <a:sym typeface="Arial"/>
        </a:defRPr>
      </a:lvl1pPr>
    </p:titleStyle>
    <p:bodyStyle>
      <a:defPPr marR="0" lvl="0" algn="l" rtl="0">
        <a:lnSpc>
          <a:spcPct val="100000"/>
        </a:lnSpc>
        <a:spcBef>
          <a:spcPts val="0"/>
        </a:spcBef>
        <a:spcAft>
          <a:spcPts val="0"/>
        </a:spcAft>
      </a:defPPr>
      <a:lvl1pPr marL="128588" marR="0" lvl="0" indent="-28575" algn="l" rtl="0" eaLnBrk="1" hangingPunct="1">
        <a:lnSpc>
          <a:spcPct val="100000"/>
        </a:lnSpc>
        <a:spcBef>
          <a:spcPts val="0"/>
        </a:spcBef>
        <a:spcAft>
          <a:spcPts val="0"/>
        </a:spcAft>
        <a:buClr>
          <a:schemeClr val="tx1"/>
        </a:buClr>
        <a:buFont typeface="Wingdings" panose="05000000000000000000" pitchFamily="2" charset="2"/>
        <a:buChar char="p"/>
        <a:defRPr kumimoji="1" sz="1800" b="0" i="0" u="none" strike="noStrike" cap="none">
          <a:solidFill>
            <a:schemeClr val="tx1"/>
          </a:solidFill>
          <a:latin typeface="Consolas" panose="020B0609020204030204" pitchFamily="49" charset="0"/>
          <a:ea typeface="+mn-ea"/>
          <a:cs typeface="Arial"/>
          <a:sym typeface="Arial"/>
        </a:defRPr>
      </a:lvl1pPr>
      <a:lvl2pPr marR="0" lvl="1"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a:extLst>
              <a:ext uri="{FF2B5EF4-FFF2-40B4-BE49-F238E27FC236}">
                <a16:creationId xmlns:a16="http://schemas.microsoft.com/office/drawing/2014/main" id="{2B9CD744-FB1A-4CB5-941E-327E27AEE223}"/>
              </a:ext>
            </a:extLst>
          </p:cNvPr>
          <p:cNvSpPr>
            <a:spLocks noGrp="1"/>
          </p:cNvSpPr>
          <p:nvPr>
            <p:ph type="ctrTitle"/>
          </p:nvPr>
        </p:nvSpPr>
        <p:spPr/>
        <p:txBody>
          <a:bodyPr/>
          <a:lstStyle/>
          <a:p>
            <a:r>
              <a:rPr lang="en-US" altLang="ja-JP" dirty="0"/>
              <a:t>Fortran</a:t>
            </a:r>
            <a:r>
              <a:rPr lang="ja-JP" altLang="en-US" dirty="0"/>
              <a:t>リファクタリングの</a:t>
            </a:r>
            <a:br>
              <a:rPr lang="en-US" altLang="ja-JP" dirty="0"/>
            </a:br>
            <a:r>
              <a:rPr lang="ja-JP" altLang="en-US" dirty="0"/>
              <a:t>同人誌を書いたので</a:t>
            </a:r>
            <a:br>
              <a:rPr lang="en-US" altLang="ja-JP" dirty="0"/>
            </a:br>
            <a:r>
              <a:rPr lang="ja-JP" altLang="en-US" dirty="0"/>
              <a:t>実際にリファクタリングしてみた</a:t>
            </a:r>
          </a:p>
        </p:txBody>
      </p:sp>
      <p:sp>
        <p:nvSpPr>
          <p:cNvPr id="6" name="字幕 5">
            <a:extLst>
              <a:ext uri="{FF2B5EF4-FFF2-40B4-BE49-F238E27FC236}">
                <a16:creationId xmlns:a16="http://schemas.microsoft.com/office/drawing/2014/main" id="{C0DD2A40-C69D-408F-8732-D6D23257D71F}"/>
              </a:ext>
            </a:extLst>
          </p:cNvPr>
          <p:cNvSpPr>
            <a:spLocks noGrp="1"/>
          </p:cNvSpPr>
          <p:nvPr>
            <p:ph type="subTitle" idx="1"/>
          </p:nvPr>
        </p:nvSpPr>
        <p:spPr>
          <a:xfrm>
            <a:off x="1524000" y="3602040"/>
            <a:ext cx="9144000" cy="1655761"/>
          </a:xfrm>
        </p:spPr>
        <p:txBody>
          <a:bodyPr/>
          <a:lstStyle/>
          <a:p>
            <a:r>
              <a:rPr lang="ja-JP" altLang="en-US" dirty="0"/>
              <a:t>モダン</a:t>
            </a:r>
            <a:r>
              <a:rPr lang="en-US" altLang="ja-JP" dirty="0"/>
              <a:t>Fortran</a:t>
            </a:r>
            <a:r>
              <a:rPr lang="ja-JP" altLang="en-US" dirty="0"/>
              <a:t>勉強会</a:t>
            </a:r>
            <a:r>
              <a:rPr lang="en-US" altLang="ja-JP" dirty="0"/>
              <a:t>.f10</a:t>
            </a:r>
            <a:endParaRPr lang="ja-JP" altLang="en-US" dirty="0"/>
          </a:p>
        </p:txBody>
      </p:sp>
    </p:spTree>
    <p:extLst>
      <p:ext uri="{BB962C8B-B14F-4D97-AF65-F5344CB8AC3E}">
        <p14:creationId xmlns:p14="http://schemas.microsoft.com/office/powerpoint/2010/main" val="1666147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(II</a:t>
            </a:r>
            <a:r>
              <a:rPr lang="en-US" altLang="ja-JP" sz="1400" b="0" dirty="0">
                <a:solidFill>
                  <a:srgbClr val="569CD6"/>
                </a:solidFill>
                <a:effectLst/>
                <a:latin typeface="Consolas" panose="020B0609020204030204" pitchFamily="49" charset="0"/>
              </a:rPr>
              <a:t>.EQ.</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GO TO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99</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90 </a:t>
            </a:r>
            <a:r>
              <a:rPr lang="en-US" altLang="ja-JP" sz="1400" b="0" dirty="0">
                <a:solidFill>
                  <a:srgbClr val="C586C0"/>
                </a:solidFill>
                <a:effectLst/>
                <a:latin typeface="Consolas" panose="020B0609020204030204" pitchFamily="49" charset="0"/>
              </a:rPr>
              <a:t>CALL</a:t>
            </a:r>
            <a:r>
              <a:rPr lang="en-US" altLang="ja-JP" sz="1400" b="0" dirty="0">
                <a:solidFill>
                  <a:srgbClr val="D4D4D4"/>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OUT2</a:t>
            </a:r>
            <a:r>
              <a:rPr lang="en-US" altLang="ja-JP" sz="1400" b="0" dirty="0">
                <a:solidFill>
                  <a:srgbClr val="D4D4D4"/>
                </a:solidFill>
                <a:effectLst/>
                <a:latin typeface="Consolas" panose="020B0609020204030204" pitchFamily="49" charset="0"/>
              </a:rPr>
              <a:t>(PSI,MX,MY,NX,NY,DY)</a:t>
            </a:r>
          </a:p>
          <a:p>
            <a:pPr marL="100013" indent="0">
              <a:buNone/>
            </a:pPr>
            <a:r>
              <a:rPr lang="en-US" altLang="ja-JP" sz="1400" b="0" dirty="0">
                <a:solidFill>
                  <a:srgbClr val="6A9955"/>
                </a:solidFill>
                <a:effectLst/>
                <a:latin typeface="Consolas" panose="020B0609020204030204" pitchFamily="49" charset="0"/>
              </a:rPr>
              <a:t>C     </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'Save data? Yes=1, No=0'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ISAVE</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(ISAVE</a:t>
            </a:r>
            <a:r>
              <a:rPr lang="en-US" altLang="ja-JP" sz="1400" b="0" dirty="0">
                <a:solidFill>
                  <a:srgbClr val="569CD6"/>
                </a:solidFill>
                <a:effectLst/>
                <a:latin typeface="Consolas" panose="020B0609020204030204" pitchFamily="49" charset="0"/>
              </a:rPr>
              <a:t>.EQ.</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THEN</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OPEN</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8</a:t>
            </a:r>
            <a:r>
              <a:rPr lang="en-US" altLang="ja-JP" sz="1400" b="0" dirty="0">
                <a:solidFill>
                  <a:srgbClr val="D4D4D4"/>
                </a:solidFill>
                <a:effectLst/>
                <a:latin typeface="Consolas" panose="020B0609020204030204" pitchFamily="49" charset="0"/>
              </a:rPr>
              <a:t>,</a:t>
            </a:r>
            <a:r>
              <a:rPr lang="en-US" altLang="ja-JP" sz="1400" b="0" dirty="0">
                <a:solidFill>
                  <a:srgbClr val="9CDCFE"/>
                </a:solidFill>
                <a:effectLst/>
                <a:latin typeface="Consolas" panose="020B0609020204030204" pitchFamily="49" charset="0"/>
              </a:rPr>
              <a:t>FIle</a:t>
            </a:r>
            <a:r>
              <a:rPr lang="en-US" altLang="ja-JP" sz="1400" b="0" dirty="0">
                <a:solidFill>
                  <a:srgbClr val="D4D4D4"/>
                </a:solidFill>
                <a:effectLst/>
                <a:latin typeface="Consolas" panose="020B0609020204030204" pitchFamily="49" charset="0"/>
              </a:rPr>
              <a:t>=</a:t>
            </a:r>
            <a:r>
              <a:rPr lang="en-US" altLang="ja-JP" sz="1400" b="0" dirty="0">
                <a:solidFill>
                  <a:srgbClr val="CE9178"/>
                </a:solidFill>
                <a:effectLst/>
                <a:latin typeface="Consolas" panose="020B0609020204030204" pitchFamily="49" charset="0"/>
              </a:rPr>
              <a:t>'Result.txt'</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95</a:t>
            </a:r>
            <a:r>
              <a:rPr lang="en-US" altLang="ja-JP" sz="1400" b="0" dirty="0">
                <a:solidFill>
                  <a:srgbClr val="D4D4D4"/>
                </a:solidFill>
                <a:effectLst/>
                <a:latin typeface="Consolas" panose="020B0609020204030204" pitchFamily="49" charset="0"/>
              </a:rPr>
              <a:t> J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,NY</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95</a:t>
            </a:r>
            <a:r>
              <a:rPr lang="en-US" altLang="ja-JP" sz="1400" b="0" dirty="0">
                <a:solidFill>
                  <a:srgbClr val="D4D4D4"/>
                </a:solidFill>
                <a:effectLst/>
                <a:latin typeface="Consolas" panose="020B0609020204030204" pitchFamily="49" charset="0"/>
              </a:rPr>
              <a:t> I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8</a:t>
            </a:r>
            <a:r>
              <a:rPr lang="en-US" altLang="ja-JP" sz="1400" b="0" dirty="0">
                <a:solidFill>
                  <a:srgbClr val="D4D4D4"/>
                </a:solidFill>
                <a:effectLst/>
                <a:latin typeface="Consolas" panose="020B0609020204030204" pitchFamily="49" charset="0"/>
              </a:rPr>
              <a:t>,*) I,J,PSI(I,J),OMG(I,J)</a:t>
            </a:r>
          </a:p>
          <a:p>
            <a:pPr marL="100013" indent="0">
              <a:buNone/>
            </a:pPr>
            <a:r>
              <a:rPr lang="en-US" altLang="ja-JP" sz="1400" b="0" dirty="0">
                <a:solidFill>
                  <a:srgbClr val="B5CEA8"/>
                </a:solidFill>
                <a:effectLst/>
                <a:latin typeface="Consolas" panose="020B0609020204030204" pitchFamily="49" charset="0"/>
              </a:rPr>
              <a:t>   95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END IF</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STOP</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END</a:t>
            </a: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SUBROUTINE</a:t>
            </a:r>
            <a:r>
              <a:rPr lang="en-US" altLang="ja-JP" sz="1400" b="0" dirty="0">
                <a:solidFill>
                  <a:srgbClr val="D4D4D4"/>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OUT2</a:t>
            </a:r>
            <a:r>
              <a:rPr lang="en-US" altLang="ja-JP" sz="1400" b="0" dirty="0">
                <a:solidFill>
                  <a:srgbClr val="D4D4D4"/>
                </a:solidFill>
                <a:effectLst/>
                <a:latin typeface="Consolas" panose="020B0609020204030204" pitchFamily="49" charset="0"/>
              </a:rPr>
              <a:t>(</a:t>
            </a:r>
            <a:r>
              <a:rPr lang="en-US" altLang="ja-JP" sz="1400" b="0" dirty="0">
                <a:solidFill>
                  <a:srgbClr val="9CDCFE"/>
                </a:solidFill>
                <a:effectLst/>
                <a:latin typeface="Consolas" panose="020B0609020204030204" pitchFamily="49" charset="0"/>
              </a:rPr>
              <a:t>A</a:t>
            </a:r>
            <a:r>
              <a:rPr lang="en-US" altLang="ja-JP" sz="1400" b="0" dirty="0">
                <a:solidFill>
                  <a:srgbClr val="D4D4D4"/>
                </a:solidFill>
                <a:effectLst/>
                <a:latin typeface="Consolas" panose="020B0609020204030204" pitchFamily="49" charset="0"/>
              </a:rPr>
              <a:t>,</a:t>
            </a:r>
            <a:r>
              <a:rPr lang="en-US" altLang="ja-JP" sz="1400" b="0" dirty="0">
                <a:solidFill>
                  <a:srgbClr val="9CDCFE"/>
                </a:solidFill>
                <a:effectLst/>
                <a:latin typeface="Consolas" panose="020B0609020204030204" pitchFamily="49" charset="0"/>
              </a:rPr>
              <a:t>MX</a:t>
            </a:r>
            <a:r>
              <a:rPr lang="en-US" altLang="ja-JP" sz="1400" b="0" dirty="0">
                <a:solidFill>
                  <a:srgbClr val="D4D4D4"/>
                </a:solidFill>
                <a:effectLst/>
                <a:latin typeface="Consolas" panose="020B0609020204030204" pitchFamily="49" charset="0"/>
              </a:rPr>
              <a:t>,</a:t>
            </a:r>
            <a:r>
              <a:rPr lang="en-US" altLang="ja-JP" sz="1400" b="0" dirty="0">
                <a:solidFill>
                  <a:srgbClr val="9CDCFE"/>
                </a:solidFill>
                <a:effectLst/>
                <a:latin typeface="Consolas" panose="020B0609020204030204" pitchFamily="49" charset="0"/>
              </a:rPr>
              <a:t>MY</a:t>
            </a:r>
            <a:r>
              <a:rPr lang="en-US" altLang="ja-JP" sz="1400" b="0" dirty="0">
                <a:solidFill>
                  <a:srgbClr val="D4D4D4"/>
                </a:solidFill>
                <a:effectLst/>
                <a:latin typeface="Consolas" panose="020B0609020204030204" pitchFamily="49" charset="0"/>
              </a:rPr>
              <a:t>,</a:t>
            </a:r>
            <a:r>
              <a:rPr lang="en-US" altLang="ja-JP" sz="1400" b="0" dirty="0">
                <a:solidFill>
                  <a:srgbClr val="9CDCFE"/>
                </a:solidFill>
                <a:effectLst/>
                <a:latin typeface="Consolas" panose="020B0609020204030204" pitchFamily="49" charset="0"/>
              </a:rPr>
              <a:t>NX</a:t>
            </a:r>
            <a:r>
              <a:rPr lang="en-US" altLang="ja-JP" sz="1400" b="0" dirty="0">
                <a:solidFill>
                  <a:srgbClr val="D4D4D4"/>
                </a:solidFill>
                <a:effectLst/>
                <a:latin typeface="Consolas" panose="020B0609020204030204" pitchFamily="49" charset="0"/>
              </a:rPr>
              <a:t>,</a:t>
            </a:r>
            <a:r>
              <a:rPr lang="en-US" altLang="ja-JP" sz="1400" b="0" dirty="0">
                <a:solidFill>
                  <a:srgbClr val="9CDCFE"/>
                </a:solidFill>
                <a:effectLst/>
                <a:latin typeface="Consolas" panose="020B0609020204030204" pitchFamily="49" charset="0"/>
              </a:rPr>
              <a:t>NY</a:t>
            </a:r>
            <a:r>
              <a:rPr lang="en-US" altLang="ja-JP" sz="1400" b="0" dirty="0">
                <a:solidFill>
                  <a:srgbClr val="D4D4D4"/>
                </a:solidFill>
                <a:effectLst/>
                <a:latin typeface="Consolas" panose="020B0609020204030204" pitchFamily="49" charset="0"/>
              </a:rPr>
              <a:t>,</a:t>
            </a:r>
            <a:r>
              <a:rPr lang="en-US" altLang="ja-JP" sz="1400" b="0" dirty="0">
                <a:solidFill>
                  <a:srgbClr val="9CDCFE"/>
                </a:solidFill>
                <a:effectLst/>
                <a:latin typeface="Consolas" panose="020B0609020204030204" pitchFamily="49" charset="0"/>
              </a:rPr>
              <a:t>DY</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DIMENSION</a:t>
            </a:r>
            <a:r>
              <a:rPr lang="en-US" altLang="ja-JP" sz="1400" b="0" dirty="0">
                <a:solidFill>
                  <a:srgbClr val="D4D4D4"/>
                </a:solidFill>
                <a:effectLst/>
                <a:latin typeface="Consolas" panose="020B0609020204030204" pitchFamily="49" charset="0"/>
              </a:rPr>
              <a:t> A(MX,MY),</a:t>
            </a:r>
            <a:r>
              <a:rPr lang="en-US" altLang="ja-JP" sz="1400" b="0" dirty="0">
                <a:solidFill>
                  <a:srgbClr val="DCDCAA"/>
                </a:solidFill>
                <a:effectLst/>
                <a:latin typeface="Consolas" panose="020B0609020204030204" pitchFamily="49" charset="0"/>
              </a:rPr>
              <a:t>INDEX</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39</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15</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PAI=</a:t>
            </a:r>
            <a:r>
              <a:rPr lang="en-US" altLang="ja-JP" sz="1400" b="0" dirty="0">
                <a:solidFill>
                  <a:srgbClr val="B5CEA8"/>
                </a:solidFill>
                <a:effectLst/>
                <a:latin typeface="Consolas" panose="020B0609020204030204" pitchFamily="49" charset="0"/>
              </a:rPr>
              <a:t>4.</a:t>
            </a:r>
            <a:r>
              <a:rPr lang="en-US" altLang="ja-JP" sz="1400" b="0" dirty="0">
                <a:solidFill>
                  <a:srgbClr val="D4D4D4"/>
                </a:solidFill>
                <a:effectLst/>
                <a:latin typeface="Consolas" panose="020B0609020204030204" pitchFamily="49" charset="0"/>
              </a:rPr>
              <a:t>*</a:t>
            </a:r>
            <a:r>
              <a:rPr lang="en-US" altLang="ja-JP" sz="1400" b="0" dirty="0">
                <a:solidFill>
                  <a:srgbClr val="DCDCAA"/>
                </a:solidFill>
                <a:effectLst/>
                <a:latin typeface="Consolas" panose="020B0609020204030204" pitchFamily="49" charset="0"/>
              </a:rPr>
              <a:t>ATAN</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2674421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DX=PAI/</a:t>
            </a:r>
            <a:r>
              <a:rPr lang="en-US" altLang="ja-JP" sz="1400" b="0" dirty="0">
                <a:solidFill>
                  <a:srgbClr val="DCDCAA"/>
                </a:solidFill>
                <a:effectLst/>
                <a:latin typeface="Consolas" panose="020B0609020204030204" pitchFamily="49" charset="0"/>
              </a:rPr>
              <a:t>FLOAT</a:t>
            </a:r>
            <a:r>
              <a:rPr lang="en-US" altLang="ja-JP" sz="1400" b="0" dirty="0">
                <a:solidFill>
                  <a:srgbClr val="D4D4D4"/>
                </a:solidFill>
                <a:effectLst/>
                <a:latin typeface="Consolas" panose="020B0609020204030204" pitchFamily="49" charset="0"/>
              </a:rPr>
              <a:t>(NX</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AMIN=A(</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10</a:t>
            </a:r>
            <a:r>
              <a:rPr lang="en-US" altLang="ja-JP" sz="1400" b="0" dirty="0">
                <a:solidFill>
                  <a:srgbClr val="D4D4D4"/>
                </a:solidFill>
                <a:effectLst/>
                <a:latin typeface="Consolas" panose="020B0609020204030204" pitchFamily="49" charset="0"/>
              </a:rPr>
              <a:t> 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,NY</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10</a:t>
            </a:r>
            <a:r>
              <a:rPr lang="en-US" altLang="ja-JP" sz="1400" b="0" dirty="0">
                <a:solidFill>
                  <a:srgbClr val="D4D4D4"/>
                </a:solidFill>
                <a:effectLst/>
                <a:latin typeface="Consolas" panose="020B0609020204030204" pitchFamily="49" charset="0"/>
              </a:rPr>
              <a:t> 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(A(I,J)</a:t>
            </a:r>
            <a:r>
              <a:rPr lang="en-US" altLang="ja-JP" sz="1400" b="0" dirty="0">
                <a:solidFill>
                  <a:srgbClr val="569CD6"/>
                </a:solidFill>
                <a:effectLst/>
                <a:latin typeface="Consolas" panose="020B0609020204030204" pitchFamily="49" charset="0"/>
              </a:rPr>
              <a:t>.LT.</a:t>
            </a:r>
            <a:r>
              <a:rPr lang="en-US" altLang="ja-JP" sz="1400" b="0" dirty="0">
                <a:solidFill>
                  <a:srgbClr val="D4D4D4"/>
                </a:solidFill>
                <a:effectLst/>
                <a:latin typeface="Consolas" panose="020B0609020204030204" pitchFamily="49" charset="0"/>
              </a:rPr>
              <a:t>AMIN) AMIN=A(I,J)</a:t>
            </a:r>
          </a:p>
          <a:p>
            <a:pPr marL="100013" indent="0">
              <a:buNone/>
            </a:pPr>
            <a:r>
              <a:rPr lang="en-US" altLang="ja-JP" sz="1400" b="0" dirty="0">
                <a:solidFill>
                  <a:srgbClr val="B5CEA8"/>
                </a:solidFill>
                <a:effectLst/>
                <a:latin typeface="Consolas" panose="020B0609020204030204" pitchFamily="49" charset="0"/>
              </a:rPr>
              <a:t>   10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20</a:t>
            </a:r>
            <a:r>
              <a:rPr lang="en-US" altLang="ja-JP" sz="1400" b="0" dirty="0">
                <a:solidFill>
                  <a:srgbClr val="D4D4D4"/>
                </a:solidFill>
                <a:effectLst/>
                <a:latin typeface="Consolas" panose="020B0609020204030204" pitchFamily="49" charset="0"/>
              </a:rPr>
              <a:t> 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,NY</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20</a:t>
            </a:r>
            <a:r>
              <a:rPr lang="en-US" altLang="ja-JP" sz="1400" b="0" dirty="0">
                <a:solidFill>
                  <a:srgbClr val="D4D4D4"/>
                </a:solidFill>
                <a:effectLst/>
                <a:latin typeface="Consolas" panose="020B0609020204030204" pitchFamily="49" charset="0"/>
              </a:rPr>
              <a:t> 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A(I,J)=A(I,J)-AMIN</a:t>
            </a:r>
          </a:p>
          <a:p>
            <a:pPr marL="100013" indent="0">
              <a:buNone/>
            </a:pPr>
            <a:r>
              <a:rPr lang="en-US" altLang="ja-JP" sz="1400" b="0" dirty="0">
                <a:solidFill>
                  <a:srgbClr val="B5CEA8"/>
                </a:solidFill>
                <a:effectLst/>
                <a:latin typeface="Consolas" panose="020B0609020204030204" pitchFamily="49" charset="0"/>
              </a:rPr>
              <a:t>   20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AMAX=A(</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30</a:t>
            </a:r>
            <a:r>
              <a:rPr lang="en-US" altLang="ja-JP" sz="1400" b="0" dirty="0">
                <a:solidFill>
                  <a:srgbClr val="D4D4D4"/>
                </a:solidFill>
                <a:effectLst/>
                <a:latin typeface="Consolas" panose="020B0609020204030204" pitchFamily="49" charset="0"/>
              </a:rPr>
              <a:t> 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,NY</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30</a:t>
            </a:r>
            <a:r>
              <a:rPr lang="en-US" altLang="ja-JP" sz="1400" b="0" dirty="0">
                <a:solidFill>
                  <a:srgbClr val="D4D4D4"/>
                </a:solidFill>
                <a:effectLst/>
                <a:latin typeface="Consolas" panose="020B0609020204030204" pitchFamily="49" charset="0"/>
              </a:rPr>
              <a:t> 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(A(I,J)</a:t>
            </a:r>
            <a:r>
              <a:rPr lang="en-US" altLang="ja-JP" sz="1400" b="0" dirty="0">
                <a:solidFill>
                  <a:srgbClr val="569CD6"/>
                </a:solidFill>
                <a:effectLst/>
                <a:latin typeface="Consolas" panose="020B0609020204030204" pitchFamily="49" charset="0"/>
              </a:rPr>
              <a:t>.GT.</a:t>
            </a:r>
            <a:r>
              <a:rPr lang="en-US" altLang="ja-JP" sz="1400" b="0" dirty="0">
                <a:solidFill>
                  <a:srgbClr val="D4D4D4"/>
                </a:solidFill>
                <a:effectLst/>
                <a:latin typeface="Consolas" panose="020B0609020204030204" pitchFamily="49" charset="0"/>
              </a:rPr>
              <a:t>AMAX) AMAX=A(I,J)</a:t>
            </a:r>
          </a:p>
          <a:p>
            <a:pPr marL="100013" indent="0">
              <a:buNone/>
            </a:pPr>
            <a:r>
              <a:rPr lang="en-US" altLang="ja-JP" sz="1400" b="0" dirty="0">
                <a:solidFill>
                  <a:srgbClr val="B5CEA8"/>
                </a:solidFill>
                <a:effectLst/>
                <a:latin typeface="Consolas" panose="020B0609020204030204" pitchFamily="49" charset="0"/>
              </a:rPr>
              <a:t>   30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40</a:t>
            </a:r>
            <a:r>
              <a:rPr lang="en-US" altLang="ja-JP" sz="1400" b="0" dirty="0">
                <a:solidFill>
                  <a:srgbClr val="D4D4D4"/>
                </a:solidFill>
                <a:effectLst/>
                <a:latin typeface="Consolas" panose="020B0609020204030204" pitchFamily="49" charset="0"/>
              </a:rPr>
              <a:t> 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15</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40</a:t>
            </a:r>
            <a:r>
              <a:rPr lang="en-US" altLang="ja-JP" sz="1400" b="0" dirty="0">
                <a:solidFill>
                  <a:srgbClr val="D4D4D4"/>
                </a:solidFill>
                <a:effectLst/>
                <a:latin typeface="Consolas" panose="020B0609020204030204" pitchFamily="49" charset="0"/>
              </a:rPr>
              <a:t> 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39</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166187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IND=</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(I</a:t>
            </a:r>
            <a:r>
              <a:rPr lang="en-US" altLang="ja-JP" sz="1400" b="0" dirty="0">
                <a:solidFill>
                  <a:srgbClr val="569CD6"/>
                </a:solidFill>
                <a:effectLst/>
                <a:latin typeface="Consolas" panose="020B0609020204030204" pitchFamily="49" charset="0"/>
              </a:rPr>
              <a:t>.NE.</a:t>
            </a:r>
            <a:r>
              <a:rPr lang="en-US" altLang="ja-JP" sz="1400" b="0" dirty="0">
                <a:solidFill>
                  <a:srgbClr val="B5CEA8"/>
                </a:solidFill>
                <a:effectLst/>
                <a:latin typeface="Consolas" panose="020B0609020204030204" pitchFamily="49" charset="0"/>
              </a:rPr>
              <a:t>25</a:t>
            </a:r>
            <a:r>
              <a:rPr lang="en-US" altLang="ja-JP" sz="1400" b="0" dirty="0">
                <a:solidFill>
                  <a:srgbClr val="D4D4D4"/>
                </a:solidFill>
                <a:effectLst/>
                <a:latin typeface="Consolas" panose="020B0609020204030204" pitchFamily="49" charset="0"/>
              </a:rPr>
              <a:t>) RT=</a:t>
            </a:r>
            <a:r>
              <a:rPr lang="en-US" altLang="ja-JP" sz="1400" b="0" dirty="0">
                <a:solidFill>
                  <a:srgbClr val="DCDCAA"/>
                </a:solidFill>
                <a:effectLst/>
                <a:latin typeface="Consolas" panose="020B0609020204030204" pitchFamily="49" charset="0"/>
              </a:rPr>
              <a:t>FLOAT</a:t>
            </a:r>
            <a:r>
              <a:rPr lang="en-US" altLang="ja-JP" sz="1400" b="0" dirty="0">
                <a:solidFill>
                  <a:srgbClr val="D4D4D4"/>
                </a:solidFill>
                <a:effectLst/>
                <a:latin typeface="Consolas" panose="020B0609020204030204" pitchFamily="49" charset="0"/>
              </a:rPr>
              <a:t>(J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DCDCAA"/>
                </a:solidFill>
                <a:effectLst/>
                <a:latin typeface="Consolas" panose="020B0609020204030204" pitchFamily="49" charset="0"/>
              </a:rPr>
              <a:t>ABS</a:t>
            </a:r>
            <a:r>
              <a:rPr lang="en-US" altLang="ja-JP" sz="1400" b="0" dirty="0">
                <a:solidFill>
                  <a:srgbClr val="D4D4D4"/>
                </a:solidFill>
                <a:effectLst/>
                <a:latin typeface="Consolas" panose="020B0609020204030204" pitchFamily="49" charset="0"/>
              </a:rPr>
              <a:t>(</a:t>
            </a:r>
            <a:r>
              <a:rPr lang="en-US" altLang="ja-JP" sz="1400" b="0" dirty="0">
                <a:solidFill>
                  <a:srgbClr val="DCDCAA"/>
                </a:solidFill>
                <a:effectLst/>
                <a:latin typeface="Consolas" panose="020B0609020204030204" pitchFamily="49" charset="0"/>
              </a:rPr>
              <a:t>FLOAT</a:t>
            </a:r>
            <a:r>
              <a:rPr lang="en-US" altLang="ja-JP" sz="1400" b="0" dirty="0">
                <a:solidFill>
                  <a:srgbClr val="D4D4D4"/>
                </a:solidFill>
                <a:effectLst/>
                <a:latin typeface="Consolas" panose="020B0609020204030204" pitchFamily="49" charset="0"/>
              </a:rPr>
              <a:t>(I</a:t>
            </a:r>
            <a:r>
              <a:rPr lang="en-US" altLang="ja-JP" sz="1400" b="0" dirty="0">
                <a:solidFill>
                  <a:srgbClr val="B5CEA8"/>
                </a:solidFill>
                <a:effectLst/>
                <a:latin typeface="Consolas" panose="020B0609020204030204" pitchFamily="49" charset="0"/>
              </a:rPr>
              <a:t>-25</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TET=PAI/</a:t>
            </a:r>
            <a:r>
              <a:rPr lang="en-US" altLang="ja-JP" sz="1400" b="0" dirty="0">
                <a:solidFill>
                  <a:srgbClr val="B5CEA8"/>
                </a:solidFill>
                <a:effectLst/>
                <a:latin typeface="Consolas" panose="020B0609020204030204" pitchFamily="49" charset="0"/>
              </a:rPr>
              <a:t>2.</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(I</a:t>
            </a:r>
            <a:r>
              <a:rPr lang="en-US" altLang="ja-JP" sz="1400" b="0" dirty="0">
                <a:solidFill>
                  <a:srgbClr val="569CD6"/>
                </a:solidFill>
                <a:effectLst/>
                <a:latin typeface="Consolas" panose="020B0609020204030204" pitchFamily="49" charset="0"/>
              </a:rPr>
              <a:t>.LE.</a:t>
            </a:r>
            <a:r>
              <a:rPr lang="en-US" altLang="ja-JP" sz="1400" b="0" dirty="0">
                <a:solidFill>
                  <a:srgbClr val="B5CEA8"/>
                </a:solidFill>
                <a:effectLst/>
                <a:latin typeface="Consolas" panose="020B0609020204030204" pitchFamily="49" charset="0"/>
              </a:rPr>
              <a:t>24</a:t>
            </a:r>
            <a:r>
              <a:rPr lang="en-US" altLang="ja-JP" sz="1400" b="0" dirty="0">
                <a:solidFill>
                  <a:srgbClr val="D4D4D4"/>
                </a:solidFill>
                <a:effectLst/>
                <a:latin typeface="Consolas" panose="020B0609020204030204" pitchFamily="49" charset="0"/>
              </a:rPr>
              <a:t>) TET=PAI-</a:t>
            </a:r>
            <a:r>
              <a:rPr lang="en-US" altLang="ja-JP" sz="1400" b="0" dirty="0">
                <a:solidFill>
                  <a:srgbClr val="DCDCAA"/>
                </a:solidFill>
                <a:effectLst/>
                <a:latin typeface="Consolas" panose="020B0609020204030204" pitchFamily="49" charset="0"/>
              </a:rPr>
              <a:t>ATAN</a:t>
            </a:r>
            <a:r>
              <a:rPr lang="en-US" altLang="ja-JP" sz="1400" b="0" dirty="0">
                <a:solidFill>
                  <a:srgbClr val="D4D4D4"/>
                </a:solidFill>
                <a:effectLst/>
                <a:latin typeface="Consolas" panose="020B0609020204030204" pitchFamily="49" charset="0"/>
              </a:rPr>
              <a:t>(RT)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(I</a:t>
            </a:r>
            <a:r>
              <a:rPr lang="en-US" altLang="ja-JP" sz="1400" b="0" dirty="0">
                <a:solidFill>
                  <a:srgbClr val="569CD6"/>
                </a:solidFill>
                <a:effectLst/>
                <a:latin typeface="Consolas" panose="020B0609020204030204" pitchFamily="49" charset="0"/>
              </a:rPr>
              <a:t>.GE.</a:t>
            </a:r>
            <a:r>
              <a:rPr lang="en-US" altLang="ja-JP" sz="1400" b="0" dirty="0">
                <a:solidFill>
                  <a:srgbClr val="B5CEA8"/>
                </a:solidFill>
                <a:effectLst/>
                <a:latin typeface="Consolas" panose="020B0609020204030204" pitchFamily="49" charset="0"/>
              </a:rPr>
              <a:t>26</a:t>
            </a:r>
            <a:r>
              <a:rPr lang="en-US" altLang="ja-JP" sz="1400" b="0" dirty="0">
                <a:solidFill>
                  <a:srgbClr val="D4D4D4"/>
                </a:solidFill>
                <a:effectLst/>
                <a:latin typeface="Consolas" panose="020B0609020204030204" pitchFamily="49" charset="0"/>
              </a:rPr>
              <a:t>) TET=</a:t>
            </a:r>
            <a:r>
              <a:rPr lang="en-US" altLang="ja-JP" sz="1400" b="0" dirty="0">
                <a:solidFill>
                  <a:srgbClr val="DCDCAA"/>
                </a:solidFill>
                <a:effectLst/>
                <a:latin typeface="Consolas" panose="020B0609020204030204" pitchFamily="49" charset="0"/>
              </a:rPr>
              <a:t>ATAN</a:t>
            </a:r>
            <a:r>
              <a:rPr lang="en-US" altLang="ja-JP" sz="1400" b="0" dirty="0">
                <a:solidFill>
                  <a:srgbClr val="D4D4D4"/>
                </a:solidFill>
                <a:effectLst/>
                <a:latin typeface="Consolas" panose="020B0609020204030204" pitchFamily="49" charset="0"/>
              </a:rPr>
              <a:t>(RT)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RR=</a:t>
            </a:r>
            <a:r>
              <a:rPr lang="en-US" altLang="ja-JP" sz="1400" b="0" dirty="0">
                <a:solidFill>
                  <a:srgbClr val="DCDCAA"/>
                </a:solidFill>
                <a:effectLst/>
                <a:latin typeface="Consolas" panose="020B0609020204030204" pitchFamily="49" charset="0"/>
              </a:rPr>
              <a:t>SQRT</a:t>
            </a:r>
            <a:r>
              <a:rPr lang="en-US" altLang="ja-JP" sz="1400" b="0" dirty="0">
                <a:solidFill>
                  <a:srgbClr val="D4D4D4"/>
                </a:solidFill>
                <a:effectLst/>
                <a:latin typeface="Consolas" panose="020B0609020204030204" pitchFamily="49" charset="0"/>
              </a:rPr>
              <a:t>(</a:t>
            </a:r>
            <a:r>
              <a:rPr lang="en-US" altLang="ja-JP" sz="1400" b="0" dirty="0">
                <a:solidFill>
                  <a:srgbClr val="DCDCAA"/>
                </a:solidFill>
                <a:effectLst/>
                <a:latin typeface="Consolas" panose="020B0609020204030204" pitchFamily="49" charset="0"/>
              </a:rPr>
              <a:t>FLOAT</a:t>
            </a:r>
            <a:r>
              <a:rPr lang="en-US" altLang="ja-JP" sz="1400" b="0" dirty="0">
                <a:solidFill>
                  <a:srgbClr val="D4D4D4"/>
                </a:solidFill>
                <a:effectLst/>
                <a:latin typeface="Consolas" panose="020B0609020204030204" pitchFamily="49" charset="0"/>
              </a:rPr>
              <a:t>((I</a:t>
            </a:r>
            <a:r>
              <a:rPr lang="en-US" altLang="ja-JP" sz="1400" b="0" dirty="0">
                <a:solidFill>
                  <a:srgbClr val="B5CEA8"/>
                </a:solidFill>
                <a:effectLst/>
                <a:latin typeface="Consolas" panose="020B0609020204030204" pitchFamily="49" charset="0"/>
              </a:rPr>
              <a:t>-25</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3.5</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(RR</a:t>
            </a:r>
            <a:r>
              <a:rPr lang="en-US" altLang="ja-JP" sz="1400" b="0" dirty="0">
                <a:solidFill>
                  <a:srgbClr val="569CD6"/>
                </a:solidFill>
                <a:effectLst/>
                <a:latin typeface="Consolas" panose="020B0609020204030204" pitchFamily="49" charset="0"/>
              </a:rPr>
              <a:t>.NE.</a:t>
            </a:r>
            <a:r>
              <a:rPr lang="en-US" altLang="ja-JP" sz="1400" b="0" dirty="0">
                <a:solidFill>
                  <a:srgbClr val="B5CEA8"/>
                </a:solidFill>
                <a:effectLst/>
                <a:latin typeface="Consolas" panose="020B0609020204030204" pitchFamily="49" charset="0"/>
              </a:rPr>
              <a:t>0.</a:t>
            </a:r>
            <a:r>
              <a:rPr lang="en-US" altLang="ja-JP" sz="1400" b="0" dirty="0">
                <a:solidFill>
                  <a:srgbClr val="D4D4D4"/>
                </a:solidFill>
                <a:effectLst/>
                <a:latin typeface="Consolas" panose="020B0609020204030204" pitchFamily="49" charset="0"/>
              </a:rPr>
              <a:t>) JJ=</a:t>
            </a:r>
            <a:r>
              <a:rPr lang="en-US" altLang="ja-JP" sz="1400" b="0" dirty="0">
                <a:solidFill>
                  <a:srgbClr val="DCDCAA"/>
                </a:solidFill>
                <a:effectLst/>
                <a:latin typeface="Consolas" panose="020B0609020204030204" pitchFamily="49" charset="0"/>
              </a:rPr>
              <a:t>ALOG</a:t>
            </a:r>
            <a:r>
              <a:rPr lang="en-US" altLang="ja-JP" sz="1400" b="0" dirty="0">
                <a:solidFill>
                  <a:srgbClr val="D4D4D4"/>
                </a:solidFill>
                <a:effectLst/>
                <a:latin typeface="Consolas" panose="020B0609020204030204" pitchFamily="49" charset="0"/>
              </a:rPr>
              <a:t>(RR)/DY</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II=TET/DX</a:t>
            </a:r>
            <a:r>
              <a:rPr lang="en-US" altLang="ja-JP" sz="1400" b="0" dirty="0">
                <a:solidFill>
                  <a:srgbClr val="B5CEA8"/>
                </a:solidFill>
                <a:effectLst/>
                <a:latin typeface="Consolas" panose="020B0609020204030204" pitchFamily="49" charset="0"/>
              </a:rPr>
              <a:t>+1.5</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((II</a:t>
            </a:r>
            <a:r>
              <a:rPr lang="en-US" altLang="ja-JP" sz="1400" b="0" dirty="0">
                <a:solidFill>
                  <a:srgbClr val="569CD6"/>
                </a:solidFill>
                <a:effectLst/>
                <a:latin typeface="Consolas" panose="020B0609020204030204" pitchFamily="49" charset="0"/>
              </a:rPr>
              <a:t>.GE.</a:t>
            </a:r>
            <a:r>
              <a:rPr lang="en-US" altLang="ja-JP" sz="1400" b="0" dirty="0">
                <a:solidFill>
                  <a:srgbClr val="B5CEA8"/>
                </a:solidFill>
                <a:effectLst/>
                <a:latin typeface="Consolas" panose="020B0609020204030204" pitchFamily="49" charset="0"/>
              </a:rPr>
              <a:t>1</a:t>
            </a:r>
            <a:r>
              <a:rPr lang="en-US" altLang="ja-JP" sz="1400" b="0" dirty="0">
                <a:solidFill>
                  <a:srgbClr val="569CD6"/>
                </a:solidFill>
                <a:effectLst/>
                <a:latin typeface="Consolas" panose="020B0609020204030204" pitchFamily="49" charset="0"/>
              </a:rPr>
              <a:t>.AND.</a:t>
            </a:r>
            <a:r>
              <a:rPr lang="en-US" altLang="ja-JP" sz="1400" b="0" dirty="0">
                <a:solidFill>
                  <a:srgbClr val="D4D4D4"/>
                </a:solidFill>
                <a:effectLst/>
                <a:latin typeface="Consolas" panose="020B0609020204030204" pitchFamily="49" charset="0"/>
              </a:rPr>
              <a:t>II</a:t>
            </a:r>
            <a:r>
              <a:rPr lang="en-US" altLang="ja-JP" sz="1400" b="0" dirty="0">
                <a:solidFill>
                  <a:srgbClr val="569CD6"/>
                </a:solidFill>
                <a:effectLst/>
                <a:latin typeface="Consolas" panose="020B0609020204030204" pitchFamily="49" charset="0"/>
              </a:rPr>
              <a:t>.LE.</a:t>
            </a:r>
            <a:r>
              <a:rPr lang="en-US" altLang="ja-JP" sz="1400" b="0" dirty="0">
                <a:solidFill>
                  <a:srgbClr val="D4D4D4"/>
                </a:solidFill>
                <a:effectLst/>
                <a:latin typeface="Consolas" panose="020B0609020204030204" pitchFamily="49" charset="0"/>
              </a:rPr>
              <a:t>NX)</a:t>
            </a:r>
            <a:r>
              <a:rPr lang="en-US" altLang="ja-JP" sz="1400" b="0" dirty="0">
                <a:solidFill>
                  <a:srgbClr val="569CD6"/>
                </a:solidFill>
                <a:effectLst/>
                <a:latin typeface="Consolas" panose="020B0609020204030204" pitchFamily="49" charset="0"/>
              </a:rPr>
              <a:t>.AND.</a:t>
            </a:r>
            <a:r>
              <a:rPr lang="en-US" altLang="ja-JP" sz="1400" b="0" dirty="0">
                <a:solidFill>
                  <a:srgbClr val="D4D4D4"/>
                </a:solidFill>
                <a:effectLst/>
                <a:latin typeface="Consolas" panose="020B0609020204030204" pitchFamily="49" charset="0"/>
              </a:rPr>
              <a:t>(JJ</a:t>
            </a:r>
            <a:r>
              <a:rPr lang="en-US" altLang="ja-JP" sz="1400" b="0" dirty="0">
                <a:solidFill>
                  <a:srgbClr val="569CD6"/>
                </a:solidFill>
                <a:effectLst/>
                <a:latin typeface="Consolas" panose="020B0609020204030204" pitchFamily="49" charset="0"/>
              </a:rPr>
              <a:t>.GE.</a:t>
            </a:r>
            <a:r>
              <a:rPr lang="en-US" altLang="ja-JP" sz="1400" b="0" dirty="0">
                <a:solidFill>
                  <a:srgbClr val="B5CEA8"/>
                </a:solidFill>
                <a:effectLst/>
                <a:latin typeface="Consolas" panose="020B0609020204030204" pitchFamily="49" charset="0"/>
              </a:rPr>
              <a:t>1</a:t>
            </a:r>
            <a:r>
              <a:rPr lang="en-US" altLang="ja-JP" sz="1400" b="0" dirty="0">
                <a:solidFill>
                  <a:srgbClr val="569CD6"/>
                </a:solidFill>
                <a:effectLst/>
                <a:latin typeface="Consolas" panose="020B0609020204030204" pitchFamily="49" charset="0"/>
              </a:rPr>
              <a:t>.AND.</a:t>
            </a:r>
            <a:r>
              <a:rPr lang="en-US" altLang="ja-JP" sz="1400" b="0" dirty="0">
                <a:solidFill>
                  <a:srgbClr val="D4D4D4"/>
                </a:solidFill>
                <a:effectLst/>
                <a:latin typeface="Consolas" panose="020B0609020204030204" pitchFamily="49" charset="0"/>
              </a:rPr>
              <a:t>JJ</a:t>
            </a:r>
            <a:r>
              <a:rPr lang="en-US" altLang="ja-JP" sz="1400" b="0" dirty="0">
                <a:solidFill>
                  <a:srgbClr val="569CD6"/>
                </a:solidFill>
                <a:effectLst/>
                <a:latin typeface="Consolas" panose="020B0609020204030204" pitchFamily="49" charset="0"/>
              </a:rPr>
              <a:t>.LE.</a:t>
            </a:r>
            <a:r>
              <a:rPr lang="en-US" altLang="ja-JP" sz="1400" b="0" dirty="0">
                <a:solidFill>
                  <a:srgbClr val="D4D4D4"/>
                </a:solidFill>
                <a:effectLst/>
                <a:latin typeface="Consolas" panose="020B0609020204030204" pitchFamily="49" charset="0"/>
              </a:rPr>
              <a:t>NY)) </a:t>
            </a:r>
            <a:r>
              <a:rPr lang="en-US" altLang="ja-JP" sz="1400" b="0" dirty="0">
                <a:solidFill>
                  <a:srgbClr val="C586C0"/>
                </a:solidFill>
                <a:effectLst/>
                <a:latin typeface="Consolas" panose="020B0609020204030204" pitchFamily="49" charset="0"/>
              </a:rPr>
              <a:t>THEN</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AA=A(II,JJ)*</a:t>
            </a:r>
            <a:r>
              <a:rPr lang="en-US" altLang="ja-JP" sz="1400" b="0" dirty="0">
                <a:solidFill>
                  <a:srgbClr val="B5CEA8"/>
                </a:solidFill>
                <a:effectLst/>
                <a:latin typeface="Consolas" panose="020B0609020204030204" pitchFamily="49" charset="0"/>
              </a:rPr>
              <a:t>100.</a:t>
            </a:r>
            <a:r>
              <a:rPr lang="en-US" altLang="ja-JP" sz="1400" b="0" dirty="0">
                <a:solidFill>
                  <a:srgbClr val="D4D4D4"/>
                </a:solidFill>
                <a:effectLst/>
                <a:latin typeface="Consolas" panose="020B0609020204030204" pitchFamily="49" charset="0"/>
              </a:rPr>
              <a:t>/AMAX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IND=AA</a:t>
            </a:r>
            <a:r>
              <a:rPr lang="en-US" altLang="ja-JP" sz="1400" b="0" dirty="0">
                <a:solidFill>
                  <a:srgbClr val="B5CEA8"/>
                </a:solidFill>
                <a:effectLst/>
                <a:latin typeface="Consolas" panose="020B0609020204030204" pitchFamily="49" charset="0"/>
              </a:rPr>
              <a:t>+2</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(AA</a:t>
            </a:r>
            <a:r>
              <a:rPr lang="en-US" altLang="ja-JP" sz="1400" b="0" dirty="0">
                <a:solidFill>
                  <a:srgbClr val="569CD6"/>
                </a:solidFill>
                <a:effectLst/>
                <a:latin typeface="Consolas" panose="020B0609020204030204" pitchFamily="49" charset="0"/>
              </a:rPr>
              <a:t>.LT.</a:t>
            </a:r>
            <a:r>
              <a:rPr lang="en-US" altLang="ja-JP" sz="1400" b="0" dirty="0">
                <a:solidFill>
                  <a:srgbClr val="B5CEA8"/>
                </a:solidFill>
                <a:effectLst/>
                <a:latin typeface="Consolas" panose="020B0609020204030204" pitchFamily="49" charset="0"/>
              </a:rPr>
              <a:t>0.</a:t>
            </a:r>
            <a:r>
              <a:rPr lang="en-US" altLang="ja-JP" sz="1400" b="0" dirty="0">
                <a:solidFill>
                  <a:srgbClr val="D4D4D4"/>
                </a:solidFill>
                <a:effectLst/>
                <a:latin typeface="Consolas" panose="020B0609020204030204" pitchFamily="49" charset="0"/>
              </a:rPr>
              <a:t>) IND=</a:t>
            </a:r>
            <a:r>
              <a:rPr lang="en-US" altLang="ja-JP" sz="1400" b="0" dirty="0">
                <a:solidFill>
                  <a:srgbClr val="B5CEA8"/>
                </a:solidFill>
                <a:effectLst/>
                <a:latin typeface="Consolas" panose="020B0609020204030204" pitchFamily="49" charset="0"/>
              </a:rPr>
              <a:t>8</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END IF</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INDEX</a:t>
            </a:r>
            <a:r>
              <a:rPr lang="en-US" altLang="ja-JP" sz="1400" b="0" dirty="0">
                <a:solidFill>
                  <a:srgbClr val="D4D4D4"/>
                </a:solidFill>
                <a:effectLst/>
                <a:latin typeface="Consolas" panose="020B0609020204030204" pitchFamily="49" charset="0"/>
              </a:rPr>
              <a:t>(I,J)=</a:t>
            </a:r>
            <a:r>
              <a:rPr lang="en-US" altLang="ja-JP" sz="1400" b="0" dirty="0">
                <a:solidFill>
                  <a:srgbClr val="DCDCAA"/>
                </a:solidFill>
                <a:effectLst/>
                <a:latin typeface="Consolas" panose="020B0609020204030204" pitchFamily="49" charset="0"/>
              </a:rPr>
              <a:t>MOD</a:t>
            </a:r>
            <a:r>
              <a:rPr lang="en-US" altLang="ja-JP" sz="1400" b="0" dirty="0">
                <a:solidFill>
                  <a:srgbClr val="D4D4D4"/>
                </a:solidFill>
                <a:effectLst/>
                <a:latin typeface="Consolas" panose="020B0609020204030204" pitchFamily="49" charset="0"/>
              </a:rPr>
              <a:t>(IND,</a:t>
            </a:r>
            <a:r>
              <a:rPr lang="en-US" altLang="ja-JP" sz="1400" b="0" dirty="0">
                <a:solidFill>
                  <a:srgbClr val="B5CEA8"/>
                </a:solidFill>
                <a:effectLst/>
                <a:latin typeface="Consolas" panose="020B0609020204030204" pitchFamily="49" charset="0"/>
              </a:rPr>
              <a:t>10</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40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50</a:t>
            </a:r>
            <a:r>
              <a:rPr lang="en-US" altLang="ja-JP" sz="1400" b="0" dirty="0">
                <a:solidFill>
                  <a:srgbClr val="D4D4D4"/>
                </a:solidFill>
                <a:effectLst/>
                <a:latin typeface="Consolas" panose="020B0609020204030204" pitchFamily="49" charset="0"/>
              </a:rPr>
              <a:t> J=</a:t>
            </a:r>
            <a:r>
              <a:rPr lang="en-US" altLang="ja-JP" sz="1400" b="0" dirty="0">
                <a:solidFill>
                  <a:srgbClr val="B5CEA8"/>
                </a:solidFill>
                <a:effectLst/>
                <a:latin typeface="Consolas" panose="020B0609020204030204" pitchFamily="49" charset="0"/>
              </a:rPr>
              <a:t>15</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600</a:t>
            </a:r>
            <a:r>
              <a:rPr lang="en-US" altLang="ja-JP" sz="1400" b="0" dirty="0">
                <a:solidFill>
                  <a:srgbClr val="D4D4D4"/>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INDEX</a:t>
            </a:r>
            <a:r>
              <a:rPr lang="en-US" altLang="ja-JP" sz="1400" b="0" dirty="0">
                <a:solidFill>
                  <a:srgbClr val="D4D4D4"/>
                </a:solidFill>
                <a:effectLst/>
                <a:latin typeface="Consolas" panose="020B0609020204030204" pitchFamily="49" charset="0"/>
              </a:rPr>
              <a:t>(I,J),</a:t>
            </a:r>
            <a:r>
              <a:rPr lang="en-US" altLang="ja-JP" sz="1400" b="0" dirty="0">
                <a:solidFill>
                  <a:srgbClr val="9CDCFE"/>
                </a:solidFill>
                <a:effectLst/>
                <a:latin typeface="Consolas" panose="020B0609020204030204" pitchFamily="49" charset="0"/>
              </a:rPr>
              <a:t>I</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39</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50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60</a:t>
            </a:r>
            <a:r>
              <a:rPr lang="en-US" altLang="ja-JP" sz="1400" b="0" dirty="0">
                <a:solidFill>
                  <a:srgbClr val="D4D4D4"/>
                </a:solidFill>
                <a:effectLst/>
                <a:latin typeface="Consolas" panose="020B0609020204030204" pitchFamily="49" charset="0"/>
              </a:rPr>
              <a:t> J=</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15</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2940948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600</a:t>
            </a:r>
            <a:r>
              <a:rPr lang="en-US" altLang="ja-JP" sz="1400" b="0" dirty="0">
                <a:solidFill>
                  <a:srgbClr val="D4D4D4"/>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INDEX</a:t>
            </a:r>
            <a:r>
              <a:rPr lang="en-US" altLang="ja-JP" sz="1400" b="0" dirty="0">
                <a:solidFill>
                  <a:srgbClr val="D4D4D4"/>
                </a:solidFill>
                <a:effectLst/>
                <a:latin typeface="Consolas" panose="020B0609020204030204" pitchFamily="49" charset="0"/>
              </a:rPr>
              <a:t>(I,J),</a:t>
            </a:r>
            <a:r>
              <a:rPr lang="en-US" altLang="ja-JP" sz="1400" b="0" dirty="0">
                <a:solidFill>
                  <a:srgbClr val="9CDCFE"/>
                </a:solidFill>
                <a:effectLst/>
                <a:latin typeface="Consolas" panose="020B0609020204030204" pitchFamily="49" charset="0"/>
              </a:rPr>
              <a:t>I</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39</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60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600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FORMAT</a:t>
            </a:r>
            <a:r>
              <a:rPr lang="en-US" altLang="ja-JP" sz="1400" b="0" dirty="0">
                <a:solidFill>
                  <a:srgbClr val="D4D4D4"/>
                </a:solidFill>
                <a:effectLst/>
                <a:latin typeface="Consolas" panose="020B0609020204030204" pitchFamily="49" charset="0"/>
              </a:rPr>
              <a:t>(1H,</a:t>
            </a:r>
            <a:r>
              <a:rPr lang="en-US" altLang="ja-JP" sz="1400" b="0" dirty="0">
                <a:solidFill>
                  <a:srgbClr val="B5CEA8"/>
                </a:solidFill>
                <a:effectLst/>
                <a:latin typeface="Consolas" panose="020B0609020204030204" pitchFamily="49" charset="0"/>
              </a:rPr>
              <a:t>3</a:t>
            </a:r>
            <a:r>
              <a:rPr lang="en-US" altLang="ja-JP" sz="1400" b="0" dirty="0">
                <a:solidFill>
                  <a:srgbClr val="D4D4D4"/>
                </a:solidFill>
                <a:effectLst/>
                <a:latin typeface="Consolas" panose="020B0609020204030204" pitchFamily="49" charset="0"/>
              </a:rPr>
              <a:t>9I2)</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RETURN</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END</a:t>
            </a:r>
            <a:r>
              <a:rPr lang="en-US" altLang="ja-JP" sz="1400" b="0" dirty="0">
                <a:solidFill>
                  <a:srgbClr val="D4D4D4"/>
                </a:solidFill>
                <a:effectLst/>
                <a:latin typeface="Consolas" panose="020B0609020204030204" pitchFamily="49" charset="0"/>
              </a:rPr>
              <a:t>     </a:t>
            </a:r>
          </a:p>
          <a:p>
            <a:pPr marL="100013" indent="0">
              <a:buNone/>
            </a:pPr>
            <a:br>
              <a:rPr lang="en-US" altLang="ja-JP" sz="1400" b="0" dirty="0">
                <a:solidFill>
                  <a:srgbClr val="D4D4D4"/>
                </a:solidFill>
                <a:effectLst/>
                <a:latin typeface="Consolas" panose="020B0609020204030204" pitchFamily="49" charset="0"/>
              </a:rPr>
            </a:br>
            <a:endParaRPr lang="en-US" altLang="ja-JP" sz="1400" b="0" dirty="0">
              <a:solidFill>
                <a:srgbClr val="D4D4D4"/>
              </a:solidFill>
              <a:effectLst/>
              <a:latin typeface="Consolas" panose="020B0609020204030204" pitchFamily="49" charset="0"/>
            </a:endParaRPr>
          </a:p>
          <a:p>
            <a:pPr marL="100013" indent="0">
              <a:buNone/>
            </a:pPr>
            <a:endParaRPr kumimoji="1" lang="ja-JP" altLang="en-US" sz="1400" dirty="0"/>
          </a:p>
        </p:txBody>
      </p:sp>
    </p:spTree>
    <p:extLst>
      <p:ext uri="{BB962C8B-B14F-4D97-AF65-F5344CB8AC3E}">
        <p14:creationId xmlns:p14="http://schemas.microsoft.com/office/powerpoint/2010/main" val="4228213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A5B594CD-8737-480E-BAA2-17D51A87E634}"/>
              </a:ext>
            </a:extLst>
          </p:cNvPr>
          <p:cNvSpPr>
            <a:spLocks noGrp="1"/>
          </p:cNvSpPr>
          <p:nvPr>
            <p:ph type="title"/>
          </p:nvPr>
        </p:nvSpPr>
        <p:spPr>
          <a:xfrm>
            <a:off x="838200" y="365127"/>
            <a:ext cx="10515600" cy="514550"/>
          </a:xfrm>
        </p:spPr>
        <p:txBody>
          <a:bodyPr/>
          <a:lstStyle/>
          <a:p>
            <a:r>
              <a:rPr lang="ja-JP" altLang="en-US" dirty="0"/>
              <a:t>リファクタリングの段取り</a:t>
            </a:r>
          </a:p>
        </p:txBody>
      </p:sp>
      <p:sp>
        <p:nvSpPr>
          <p:cNvPr id="7" name="テキスト プレースホルダー 6">
            <a:extLst>
              <a:ext uri="{FF2B5EF4-FFF2-40B4-BE49-F238E27FC236}">
                <a16:creationId xmlns:a16="http://schemas.microsoft.com/office/drawing/2014/main" id="{07DFF942-79EB-4673-BFC3-5757A77167E0}"/>
              </a:ext>
            </a:extLst>
          </p:cNvPr>
          <p:cNvSpPr>
            <a:spLocks noGrp="1"/>
          </p:cNvSpPr>
          <p:nvPr>
            <p:ph type="body" idx="1"/>
          </p:nvPr>
        </p:nvSpPr>
        <p:spPr/>
        <p:txBody>
          <a:bodyPr numCol="2"/>
          <a:lstStyle/>
          <a:p>
            <a:pPr marL="100013" indent="0">
              <a:buNone/>
            </a:pPr>
            <a:r>
              <a:rPr lang="ja-JP" altLang="en-US" sz="1600" b="1" dirty="0"/>
              <a:t>準備編</a:t>
            </a:r>
            <a:endParaRPr lang="en-US" altLang="ja-JP" sz="1600" b="1" dirty="0"/>
          </a:p>
          <a:p>
            <a:r>
              <a:rPr lang="ja-JP" altLang="en-US" sz="1600" dirty="0"/>
              <a:t>要件定義書や仕様書があるか確認する</a:t>
            </a:r>
            <a:r>
              <a:rPr lang="en-US" altLang="ja-JP" sz="1600" dirty="0"/>
              <a:t>.</a:t>
            </a:r>
          </a:p>
          <a:p>
            <a:r>
              <a:rPr lang="en-US" altLang="ja-JP" sz="1600" dirty="0"/>
              <a:t>Fortran</a:t>
            </a:r>
            <a:r>
              <a:rPr lang="ja-JP" altLang="en-US" sz="1600" dirty="0"/>
              <a:t>のバージョンを確認する</a:t>
            </a:r>
            <a:r>
              <a:rPr lang="en-US" altLang="ja-JP" sz="1600" dirty="0"/>
              <a:t>.</a:t>
            </a:r>
          </a:p>
          <a:p>
            <a:r>
              <a:rPr lang="ja-JP" altLang="en-US" sz="1600" dirty="0"/>
              <a:t>コンパイラがあるか確認する</a:t>
            </a:r>
            <a:r>
              <a:rPr lang="en-US" altLang="ja-JP" sz="1600" dirty="0"/>
              <a:t>.</a:t>
            </a:r>
          </a:p>
          <a:p>
            <a:r>
              <a:rPr lang="ja-JP" altLang="en-US" sz="1600" dirty="0"/>
              <a:t>ソースコードが最新か確認する</a:t>
            </a:r>
            <a:r>
              <a:rPr lang="en-US" altLang="ja-JP" sz="1600" dirty="0"/>
              <a:t>.</a:t>
            </a:r>
          </a:p>
          <a:p>
            <a:r>
              <a:rPr lang="ja-JP" altLang="en-US" sz="1600" dirty="0"/>
              <a:t>サンプルのファイルがある確認する</a:t>
            </a:r>
            <a:r>
              <a:rPr lang="en-US" altLang="ja-JP" sz="1600" dirty="0"/>
              <a:t>.</a:t>
            </a:r>
          </a:p>
          <a:p>
            <a:r>
              <a:rPr lang="en-US" altLang="ja-JP" sz="1600" dirty="0"/>
              <a:t>Fortran</a:t>
            </a:r>
            <a:r>
              <a:rPr lang="ja-JP" altLang="en-US" sz="1600" dirty="0"/>
              <a:t>である必要性があるか確認する</a:t>
            </a:r>
            <a:r>
              <a:rPr lang="en-US" altLang="ja-JP" sz="1600" dirty="0"/>
              <a:t>.</a:t>
            </a:r>
          </a:p>
          <a:p>
            <a:r>
              <a:rPr lang="en-US" altLang="ja-JP" sz="1600" dirty="0"/>
              <a:t>IDE</a:t>
            </a:r>
            <a:r>
              <a:rPr lang="ja-JP" altLang="en-US" sz="1600" dirty="0"/>
              <a:t>を用意する</a:t>
            </a:r>
            <a:r>
              <a:rPr lang="en-US" altLang="ja-JP" sz="1600" dirty="0"/>
              <a:t>.</a:t>
            </a:r>
          </a:p>
          <a:p>
            <a:pPr marL="100013" indent="0">
              <a:buNone/>
            </a:pPr>
            <a:endParaRPr lang="en-US" altLang="ja-JP" sz="1600" b="1" dirty="0"/>
          </a:p>
          <a:p>
            <a:pPr marL="100013" indent="0">
              <a:buNone/>
            </a:pPr>
            <a:r>
              <a:rPr lang="ja-JP" altLang="en-US" sz="1600" b="1" dirty="0"/>
              <a:t>作業編</a:t>
            </a:r>
            <a:endParaRPr lang="en-US" altLang="ja-JP" sz="1600" b="1" dirty="0"/>
          </a:p>
          <a:p>
            <a:r>
              <a:rPr lang="ja-JP" altLang="en-US" sz="1600" dirty="0"/>
              <a:t>リファクタリングするソースコードを</a:t>
            </a:r>
            <a:r>
              <a:rPr lang="en-US" altLang="ja-JP" sz="1600" dirty="0"/>
              <a:t>Git</a:t>
            </a:r>
            <a:r>
              <a:rPr lang="ja-JP" altLang="en-US" sz="1600" dirty="0"/>
              <a:t>で管理する</a:t>
            </a:r>
            <a:r>
              <a:rPr lang="en-US" altLang="ja-JP" sz="1600" dirty="0"/>
              <a:t>.</a:t>
            </a:r>
          </a:p>
          <a:p>
            <a:r>
              <a:rPr lang="ja-JP" altLang="en-US" sz="1600" dirty="0"/>
              <a:t>ドキュメントを書き起こす</a:t>
            </a:r>
            <a:r>
              <a:rPr lang="en-US" altLang="ja-JP" sz="1600" dirty="0"/>
              <a:t>.</a:t>
            </a:r>
          </a:p>
          <a:p>
            <a:r>
              <a:rPr lang="ja-JP" altLang="en-US" sz="1600" dirty="0"/>
              <a:t>プログラムフローを書く</a:t>
            </a:r>
            <a:r>
              <a:rPr lang="en-US" altLang="ja-JP" sz="1600" dirty="0"/>
              <a:t>.</a:t>
            </a:r>
          </a:p>
          <a:p>
            <a:r>
              <a:rPr lang="ja-JP" altLang="en-US" sz="1600" dirty="0"/>
              <a:t>変数表を書く</a:t>
            </a:r>
            <a:r>
              <a:rPr lang="en-US" altLang="ja-JP" sz="1600" dirty="0"/>
              <a:t>.</a:t>
            </a:r>
          </a:p>
          <a:p>
            <a:r>
              <a:rPr lang="ja-JP" altLang="en-US" sz="1600" dirty="0"/>
              <a:t>メイン部分は</a:t>
            </a:r>
            <a:r>
              <a:rPr lang="en-US" altLang="ja-JP" sz="1600" dirty="0"/>
              <a:t>Program</a:t>
            </a:r>
            <a:r>
              <a:rPr lang="ja-JP" altLang="en-US" sz="1600" dirty="0"/>
              <a:t>になっているか</a:t>
            </a:r>
            <a:r>
              <a:rPr lang="en-US" altLang="ja-JP" sz="1600" dirty="0"/>
              <a:t>.</a:t>
            </a:r>
          </a:p>
          <a:p>
            <a:r>
              <a:rPr lang="ja-JP" altLang="en-US" sz="1600" dirty="0"/>
              <a:t>文を小文字に置き換える</a:t>
            </a:r>
            <a:r>
              <a:rPr lang="en-US" altLang="ja-JP" sz="1600" dirty="0"/>
              <a:t>.</a:t>
            </a:r>
          </a:p>
          <a:p>
            <a:r>
              <a:rPr lang="ja-JP" altLang="en-US" sz="1600" dirty="0"/>
              <a:t>変数は変えない</a:t>
            </a:r>
            <a:r>
              <a:rPr lang="en-US" altLang="ja-JP" sz="1600" dirty="0"/>
              <a:t>.</a:t>
            </a:r>
          </a:p>
          <a:p>
            <a:r>
              <a:rPr lang="en-US" altLang="ja-JP" sz="1600" dirty="0"/>
              <a:t>common</a:t>
            </a:r>
            <a:r>
              <a:rPr lang="ja-JP" altLang="en-US" sz="1600" dirty="0"/>
              <a:t>文は消す</a:t>
            </a:r>
            <a:r>
              <a:rPr lang="en-US" altLang="ja-JP" sz="1600" dirty="0"/>
              <a:t>.</a:t>
            </a:r>
          </a:p>
          <a:p>
            <a:r>
              <a:rPr lang="ja-JP" altLang="en-US" sz="1600" dirty="0"/>
              <a:t>標準出力は</a:t>
            </a:r>
            <a:r>
              <a:rPr lang="en-US" altLang="ja-JP" sz="1600" dirty="0"/>
              <a:t>print</a:t>
            </a:r>
            <a:r>
              <a:rPr lang="ja-JP" altLang="en-US" sz="1600" dirty="0"/>
              <a:t>文にする</a:t>
            </a:r>
            <a:r>
              <a:rPr lang="en-US" altLang="ja-JP" sz="1600" dirty="0"/>
              <a:t>.</a:t>
            </a:r>
          </a:p>
          <a:p>
            <a:r>
              <a:rPr lang="en-US" altLang="ja-JP" sz="1600" dirty="0"/>
              <a:t>GOTO</a:t>
            </a:r>
            <a:r>
              <a:rPr lang="ja-JP" altLang="en-US" sz="1600" dirty="0"/>
              <a:t>ループは</a:t>
            </a:r>
            <a:r>
              <a:rPr lang="en-US" altLang="ja-JP" sz="1600" dirty="0"/>
              <a:t>Do</a:t>
            </a:r>
            <a:r>
              <a:rPr lang="ja-JP" altLang="en-US" sz="1600" dirty="0"/>
              <a:t>文に置き換える</a:t>
            </a:r>
            <a:r>
              <a:rPr lang="en-US" altLang="ja-JP" sz="1600" dirty="0"/>
              <a:t>.</a:t>
            </a:r>
          </a:p>
          <a:p>
            <a:r>
              <a:rPr lang="en-US" altLang="ja-JP" sz="1600" dirty="0"/>
              <a:t>DO</a:t>
            </a:r>
            <a:r>
              <a:rPr lang="ja-JP" altLang="en-US" sz="1600" dirty="0"/>
              <a:t>文の</a:t>
            </a:r>
            <a:r>
              <a:rPr lang="en-US" altLang="ja-JP" sz="1600" dirty="0"/>
              <a:t>GOTO</a:t>
            </a:r>
            <a:r>
              <a:rPr lang="ja-JP" altLang="en-US" sz="1600" dirty="0"/>
              <a:t>抜けは</a:t>
            </a:r>
            <a:r>
              <a:rPr lang="en-US" altLang="ja-JP" sz="1600" dirty="0"/>
              <a:t>exit</a:t>
            </a:r>
            <a:r>
              <a:rPr lang="ja-JP" altLang="en-US" sz="1600" dirty="0"/>
              <a:t>に書き換える</a:t>
            </a:r>
            <a:r>
              <a:rPr lang="en-US" altLang="ja-JP" sz="1600" dirty="0"/>
              <a:t>.</a:t>
            </a:r>
          </a:p>
          <a:p>
            <a:r>
              <a:rPr lang="en-US" altLang="ja-JP" sz="1600" dirty="0"/>
              <a:t>subroutine</a:t>
            </a:r>
            <a:r>
              <a:rPr lang="ja-JP" altLang="en-US" sz="1600" dirty="0"/>
              <a:t>や</a:t>
            </a:r>
            <a:r>
              <a:rPr lang="en-US" altLang="ja-JP" sz="1600" dirty="0"/>
              <a:t>function</a:t>
            </a:r>
            <a:r>
              <a:rPr lang="ja-JP" altLang="en-US" sz="1600" dirty="0"/>
              <a:t>を抜けるときは</a:t>
            </a:r>
            <a:r>
              <a:rPr lang="en-US" altLang="ja-JP" sz="1600" dirty="0"/>
              <a:t>GOTO</a:t>
            </a:r>
            <a:r>
              <a:rPr lang="ja-JP" altLang="en-US" sz="1600" dirty="0"/>
              <a:t>ではなく</a:t>
            </a:r>
            <a:r>
              <a:rPr lang="en-US" altLang="ja-JP" sz="1600" dirty="0"/>
              <a:t>return</a:t>
            </a:r>
            <a:r>
              <a:rPr lang="ja-JP" altLang="en-US" sz="1600" dirty="0"/>
              <a:t>を使う</a:t>
            </a:r>
          </a:p>
          <a:p>
            <a:r>
              <a:rPr lang="ja-JP" altLang="en-US" sz="1600" dirty="0"/>
              <a:t>ソースコードを分割する</a:t>
            </a:r>
            <a:r>
              <a:rPr lang="en-US" altLang="ja-JP" sz="1600" dirty="0"/>
              <a:t>.</a:t>
            </a:r>
          </a:p>
          <a:p>
            <a:r>
              <a:rPr lang="en-US" altLang="ja-JP" sz="1600" dirty="0" err="1"/>
              <a:t>implicitnone</a:t>
            </a:r>
            <a:r>
              <a:rPr lang="ja-JP" altLang="en-US" sz="1600" dirty="0"/>
              <a:t>を使う</a:t>
            </a:r>
            <a:r>
              <a:rPr lang="en-US" altLang="ja-JP" sz="1600" dirty="0"/>
              <a:t>.</a:t>
            </a:r>
          </a:p>
          <a:p>
            <a:r>
              <a:rPr lang="ja-JP" altLang="en-US" sz="1600" dirty="0"/>
              <a:t>古い型宣言を消す</a:t>
            </a:r>
            <a:r>
              <a:rPr lang="en-US" altLang="ja-JP" sz="1600" dirty="0"/>
              <a:t>.</a:t>
            </a:r>
          </a:p>
          <a:p>
            <a:r>
              <a:rPr lang="ja-JP" altLang="en-US" sz="1600" dirty="0"/>
              <a:t>ドキュメントを残す</a:t>
            </a:r>
            <a:r>
              <a:rPr lang="en-US" altLang="ja-JP" sz="1600" dirty="0"/>
              <a:t>.</a:t>
            </a:r>
          </a:p>
          <a:p>
            <a:pPr marL="100013" indent="0">
              <a:buNone/>
            </a:pPr>
            <a:endParaRPr lang="en-US" altLang="ja-JP" sz="1600" b="1" dirty="0"/>
          </a:p>
          <a:p>
            <a:pPr marL="100013" indent="0">
              <a:buNone/>
            </a:pPr>
            <a:r>
              <a:rPr lang="ja-JP" altLang="en-US" sz="1600" b="1" dirty="0"/>
              <a:t>改良編</a:t>
            </a:r>
            <a:endParaRPr lang="en-US" altLang="ja-JP" sz="1600" b="1" dirty="0"/>
          </a:p>
          <a:p>
            <a:r>
              <a:rPr lang="ja-JP" altLang="en-US" sz="1600" dirty="0"/>
              <a:t>変数を意味が分かるものに書き換える</a:t>
            </a:r>
            <a:r>
              <a:rPr lang="en-US" altLang="ja-JP" sz="1600" dirty="0"/>
              <a:t>.</a:t>
            </a:r>
          </a:p>
          <a:p>
            <a:r>
              <a:rPr lang="en-US" altLang="ja-JP" sz="1600" dirty="0"/>
              <a:t>I/O</a:t>
            </a:r>
            <a:r>
              <a:rPr lang="ja-JP" altLang="en-US" sz="1600" dirty="0"/>
              <a:t>の部分は他の言語に任せる</a:t>
            </a:r>
            <a:r>
              <a:rPr lang="en-US" altLang="ja-JP" sz="1600" dirty="0"/>
              <a:t>.</a:t>
            </a:r>
          </a:p>
          <a:p>
            <a:r>
              <a:rPr lang="ja-JP" altLang="en-US" sz="1600" dirty="0"/>
              <a:t>コンパイルのために</a:t>
            </a:r>
            <a:r>
              <a:rPr lang="en-US" altLang="ja-JP" sz="1600" dirty="0" err="1"/>
              <a:t>CMake</a:t>
            </a:r>
            <a:r>
              <a:rPr lang="ja-JP" altLang="en-US" sz="1600" dirty="0"/>
              <a:t>を使う</a:t>
            </a:r>
            <a:r>
              <a:rPr lang="en-US" altLang="ja-JP" sz="1600" dirty="0"/>
              <a:t>.</a:t>
            </a:r>
          </a:p>
          <a:p>
            <a:r>
              <a:rPr lang="ja-JP" altLang="en-US" sz="1600" dirty="0"/>
              <a:t>サブルーチンをシンプルにする</a:t>
            </a:r>
            <a:r>
              <a:rPr lang="en-US" altLang="ja-JP" sz="1600" dirty="0"/>
              <a:t>.</a:t>
            </a:r>
          </a:p>
          <a:p>
            <a:pPr marL="100013" indent="0">
              <a:buNone/>
            </a:pPr>
            <a:endParaRPr lang="ja-JP" altLang="en-US" sz="1600" dirty="0"/>
          </a:p>
        </p:txBody>
      </p:sp>
    </p:spTree>
    <p:extLst>
      <p:ext uri="{BB962C8B-B14F-4D97-AF65-F5344CB8AC3E}">
        <p14:creationId xmlns:p14="http://schemas.microsoft.com/office/powerpoint/2010/main" val="3290481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24D41181-CCD7-4171-9640-07349056F460}"/>
              </a:ext>
            </a:extLst>
          </p:cNvPr>
          <p:cNvSpPr>
            <a:spLocks noGrp="1"/>
          </p:cNvSpPr>
          <p:nvPr>
            <p:ph type="title"/>
          </p:nvPr>
        </p:nvSpPr>
        <p:spPr/>
        <p:txBody>
          <a:bodyPr/>
          <a:lstStyle/>
          <a:p>
            <a:r>
              <a:rPr lang="ja-JP" altLang="en-US" dirty="0"/>
              <a:t>準備編</a:t>
            </a:r>
          </a:p>
        </p:txBody>
      </p:sp>
      <p:sp>
        <p:nvSpPr>
          <p:cNvPr id="5" name="テキスト プレースホルダー 4">
            <a:extLst>
              <a:ext uri="{FF2B5EF4-FFF2-40B4-BE49-F238E27FC236}">
                <a16:creationId xmlns:a16="http://schemas.microsoft.com/office/drawing/2014/main" id="{47E75919-34B8-4464-8E93-0B98553B7CA4}"/>
              </a:ext>
            </a:extLst>
          </p:cNvPr>
          <p:cNvSpPr>
            <a:spLocks noGrp="1"/>
          </p:cNvSpPr>
          <p:nvPr>
            <p:ph type="body" idx="1"/>
          </p:nvPr>
        </p:nvSpPr>
        <p:spPr/>
        <p:txBody>
          <a:bodyPr/>
          <a:lstStyle/>
          <a:p>
            <a:r>
              <a:rPr lang="ja-JP" altLang="en-US" dirty="0"/>
              <a:t>ここから実際にリファクタリングします。</a:t>
            </a:r>
          </a:p>
        </p:txBody>
      </p:sp>
    </p:spTree>
    <p:extLst>
      <p:ext uri="{BB962C8B-B14F-4D97-AF65-F5344CB8AC3E}">
        <p14:creationId xmlns:p14="http://schemas.microsoft.com/office/powerpoint/2010/main" val="3721308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CEAECBC-F9F0-4686-A7EF-6AD06FD51EA5}"/>
              </a:ext>
            </a:extLst>
          </p:cNvPr>
          <p:cNvSpPr>
            <a:spLocks noGrp="1"/>
          </p:cNvSpPr>
          <p:nvPr>
            <p:ph type="title"/>
          </p:nvPr>
        </p:nvSpPr>
        <p:spPr/>
        <p:txBody>
          <a:bodyPr/>
          <a:lstStyle/>
          <a:p>
            <a:r>
              <a:rPr lang="ja-JP" altLang="en-US" sz="2800" dirty="0"/>
              <a:t>要件定義書や仕様書があるか確認する</a:t>
            </a:r>
            <a:r>
              <a:rPr lang="en-US" altLang="ja-JP" sz="2800" dirty="0"/>
              <a:t>.</a:t>
            </a:r>
            <a:endParaRPr lang="ja-JP" altLang="en-US" dirty="0"/>
          </a:p>
        </p:txBody>
      </p:sp>
      <p:sp>
        <p:nvSpPr>
          <p:cNvPr id="5" name="コンテンツ プレースホルダー 4">
            <a:extLst>
              <a:ext uri="{FF2B5EF4-FFF2-40B4-BE49-F238E27FC236}">
                <a16:creationId xmlns:a16="http://schemas.microsoft.com/office/drawing/2014/main" id="{C8AA8D27-A985-4B6D-8034-303F7FE5BE1B}"/>
              </a:ext>
            </a:extLst>
          </p:cNvPr>
          <p:cNvSpPr>
            <a:spLocks noGrp="1"/>
          </p:cNvSpPr>
          <p:nvPr>
            <p:ph type="body" idx="1"/>
          </p:nvPr>
        </p:nvSpPr>
        <p:spPr/>
        <p:txBody>
          <a:bodyPr/>
          <a:lstStyle/>
          <a:p>
            <a:r>
              <a:rPr lang="ja-JP" altLang="en-US" dirty="0"/>
              <a:t>書籍があるので、計算ルーチンについてはそちらを見ればよい。</a:t>
            </a:r>
            <a:endParaRPr lang="en-US" altLang="ja-JP" dirty="0"/>
          </a:p>
          <a:p>
            <a:endParaRPr lang="en-US" altLang="ja-JP" dirty="0"/>
          </a:p>
          <a:p>
            <a:r>
              <a:rPr lang="ja-JP" altLang="en-US" dirty="0"/>
              <a:t>流れ関数ー渦度法</a:t>
            </a:r>
            <a:endParaRPr lang="en-US" altLang="ja-JP" dirty="0"/>
          </a:p>
          <a:p>
            <a:endParaRPr lang="en-US" altLang="ja-JP" dirty="0"/>
          </a:p>
          <a:p>
            <a:r>
              <a:rPr lang="ja-JP" altLang="en-US" dirty="0"/>
              <a:t>ソースコードについての説明はざっくり。</a:t>
            </a:r>
            <a:endParaRPr lang="en-US" altLang="ja-JP" dirty="0"/>
          </a:p>
          <a:p>
            <a:endParaRPr lang="en-US" altLang="ja-JP" dirty="0"/>
          </a:p>
          <a:p>
            <a:r>
              <a:rPr lang="ja-JP" altLang="en-US" dirty="0"/>
              <a:t>対話形式でインプット入力、テキストで結果が打ち出される。</a:t>
            </a:r>
            <a:endParaRPr lang="en-US" altLang="ja-JP" dirty="0"/>
          </a:p>
          <a:p>
            <a:endParaRPr lang="en-US" altLang="ja-JP" dirty="0"/>
          </a:p>
          <a:p>
            <a:r>
              <a:rPr lang="ja-JP" altLang="en-US" dirty="0"/>
              <a:t>結果はファイルに出力可能</a:t>
            </a:r>
            <a:endParaRPr lang="en-US" altLang="ja-JP" dirty="0"/>
          </a:p>
        </p:txBody>
      </p:sp>
    </p:spTree>
    <p:extLst>
      <p:ext uri="{BB962C8B-B14F-4D97-AF65-F5344CB8AC3E}">
        <p14:creationId xmlns:p14="http://schemas.microsoft.com/office/powerpoint/2010/main" val="2784543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EDA4E5D3-2FBA-4F13-9574-DE1956C07D4E}"/>
              </a:ext>
            </a:extLst>
          </p:cNvPr>
          <p:cNvSpPr>
            <a:spLocks noGrp="1"/>
          </p:cNvSpPr>
          <p:nvPr>
            <p:ph type="title"/>
          </p:nvPr>
        </p:nvSpPr>
        <p:spPr/>
        <p:txBody>
          <a:bodyPr/>
          <a:lstStyle/>
          <a:p>
            <a:r>
              <a:rPr lang="en-US" altLang="ja-JP" sz="2800" dirty="0"/>
              <a:t>Fortran</a:t>
            </a:r>
            <a:r>
              <a:rPr lang="ja-JP" altLang="en-US" sz="2800" dirty="0"/>
              <a:t>のバージョンを確認する</a:t>
            </a:r>
            <a:r>
              <a:rPr lang="en-US" altLang="ja-JP" sz="2800" dirty="0"/>
              <a:t>.</a:t>
            </a:r>
            <a:endParaRPr lang="ja-JP" altLang="en-US" dirty="0"/>
          </a:p>
        </p:txBody>
      </p:sp>
      <p:sp>
        <p:nvSpPr>
          <p:cNvPr id="5" name="コンテンツ プレースホルダー 4">
            <a:extLst>
              <a:ext uri="{FF2B5EF4-FFF2-40B4-BE49-F238E27FC236}">
                <a16:creationId xmlns:a16="http://schemas.microsoft.com/office/drawing/2014/main" id="{726A2B46-2705-45EC-BB9E-CD8949970690}"/>
              </a:ext>
            </a:extLst>
          </p:cNvPr>
          <p:cNvSpPr>
            <a:spLocks noGrp="1"/>
          </p:cNvSpPr>
          <p:nvPr>
            <p:ph type="body" idx="1"/>
          </p:nvPr>
        </p:nvSpPr>
        <p:spPr>
          <a:xfrm>
            <a:off x="838201" y="995423"/>
            <a:ext cx="5105400" cy="5181540"/>
          </a:xfrm>
        </p:spPr>
        <p:txBody>
          <a:bodyPr/>
          <a:lstStyle/>
          <a:p>
            <a:r>
              <a:rPr lang="ja-JP" altLang="en-US" dirty="0"/>
              <a:t>記述なし。多分</a:t>
            </a:r>
            <a:r>
              <a:rPr lang="en-US" altLang="ja-JP" dirty="0"/>
              <a:t>FORTRAN77</a:t>
            </a:r>
            <a:r>
              <a:rPr lang="ja-JP" altLang="en-US" dirty="0"/>
              <a:t>。</a:t>
            </a:r>
            <a:endParaRPr lang="en-US" altLang="ja-JP" dirty="0"/>
          </a:p>
          <a:p>
            <a:endParaRPr lang="en-US" altLang="ja-JP" dirty="0"/>
          </a:p>
          <a:p>
            <a:r>
              <a:rPr lang="ja-JP" altLang="en-US" dirty="0"/>
              <a:t>ただし、後半大文字縛りがないところもあるのでコンパイラは</a:t>
            </a:r>
            <a:r>
              <a:rPr lang="en-US" altLang="ja-JP" dirty="0"/>
              <a:t>Fortran90</a:t>
            </a:r>
            <a:r>
              <a:rPr lang="ja-JP" altLang="en-US" dirty="0"/>
              <a:t>以降の気はする。</a:t>
            </a:r>
          </a:p>
        </p:txBody>
      </p:sp>
      <p:pic>
        <p:nvPicPr>
          <p:cNvPr id="3" name="図 2">
            <a:extLst>
              <a:ext uri="{FF2B5EF4-FFF2-40B4-BE49-F238E27FC236}">
                <a16:creationId xmlns:a16="http://schemas.microsoft.com/office/drawing/2014/main" id="{3BAF9132-262B-4D6B-A1E3-ED7799091976}"/>
              </a:ext>
            </a:extLst>
          </p:cNvPr>
          <p:cNvPicPr>
            <a:picLocks noChangeAspect="1"/>
          </p:cNvPicPr>
          <p:nvPr/>
        </p:nvPicPr>
        <p:blipFill>
          <a:blip r:embed="rId2"/>
          <a:stretch>
            <a:fillRect/>
          </a:stretch>
        </p:blipFill>
        <p:spPr>
          <a:xfrm>
            <a:off x="6365631" y="995423"/>
            <a:ext cx="5673969" cy="4912919"/>
          </a:xfrm>
          <a:prstGeom prst="rect">
            <a:avLst/>
          </a:prstGeom>
        </p:spPr>
      </p:pic>
    </p:spTree>
    <p:extLst>
      <p:ext uri="{BB962C8B-B14F-4D97-AF65-F5344CB8AC3E}">
        <p14:creationId xmlns:p14="http://schemas.microsoft.com/office/powerpoint/2010/main" val="1537260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014185F-30F1-4FB4-89BE-C6BCE0A52A01}"/>
              </a:ext>
            </a:extLst>
          </p:cNvPr>
          <p:cNvSpPr>
            <a:spLocks noGrp="1"/>
          </p:cNvSpPr>
          <p:nvPr>
            <p:ph type="title"/>
          </p:nvPr>
        </p:nvSpPr>
        <p:spPr/>
        <p:txBody>
          <a:bodyPr/>
          <a:lstStyle/>
          <a:p>
            <a:r>
              <a:rPr lang="ja-JP" altLang="en-US" sz="2800" dirty="0"/>
              <a:t>コンパイラがあるか確認する</a:t>
            </a:r>
            <a:r>
              <a:rPr lang="en-US" altLang="ja-JP" sz="2800" dirty="0"/>
              <a:t>.</a:t>
            </a:r>
            <a:endParaRPr lang="ja-JP" altLang="en-US" dirty="0"/>
          </a:p>
        </p:txBody>
      </p:sp>
      <p:sp>
        <p:nvSpPr>
          <p:cNvPr id="5" name="コンテンツ プレースホルダー 4">
            <a:extLst>
              <a:ext uri="{FF2B5EF4-FFF2-40B4-BE49-F238E27FC236}">
                <a16:creationId xmlns:a16="http://schemas.microsoft.com/office/drawing/2014/main" id="{41131299-E691-4A76-A47F-E541BDEFDA1D}"/>
              </a:ext>
            </a:extLst>
          </p:cNvPr>
          <p:cNvSpPr>
            <a:spLocks noGrp="1"/>
          </p:cNvSpPr>
          <p:nvPr>
            <p:ph type="body" idx="1"/>
          </p:nvPr>
        </p:nvSpPr>
        <p:spPr/>
        <p:txBody>
          <a:bodyPr/>
          <a:lstStyle/>
          <a:p>
            <a:r>
              <a:rPr lang="ja-JP" altLang="en-US" dirty="0"/>
              <a:t>記述がないのでコンパイラは何かわからない。</a:t>
            </a:r>
            <a:endParaRPr lang="en-US" altLang="ja-JP" dirty="0"/>
          </a:p>
          <a:p>
            <a:endParaRPr lang="en-US" altLang="ja-JP" dirty="0"/>
          </a:p>
          <a:p>
            <a:r>
              <a:rPr lang="ja-JP" altLang="en-US" dirty="0"/>
              <a:t>ソースコードを眺める限り、特殊な方言はなさそう。</a:t>
            </a:r>
            <a:endParaRPr lang="en-US" altLang="ja-JP" dirty="0"/>
          </a:p>
          <a:p>
            <a:endParaRPr lang="en-US" altLang="ja-JP" dirty="0"/>
          </a:p>
          <a:p>
            <a:r>
              <a:rPr lang="en-US" altLang="ja-JP" dirty="0" err="1"/>
              <a:t>GFortran</a:t>
            </a:r>
            <a:r>
              <a:rPr lang="ja-JP" altLang="en-US" dirty="0"/>
              <a:t>でとりあえずコンパイルしてみる。</a:t>
            </a:r>
            <a:endParaRPr lang="en-US" altLang="ja-JP" dirty="0"/>
          </a:p>
          <a:p>
            <a:pPr lvl="1"/>
            <a:r>
              <a:rPr lang="ja-JP" altLang="en-US" dirty="0"/>
              <a:t>実行可能だったので、今回は</a:t>
            </a:r>
            <a:r>
              <a:rPr lang="en-US" altLang="ja-JP" dirty="0" err="1"/>
              <a:t>GFortran</a:t>
            </a:r>
            <a:r>
              <a:rPr lang="ja-JP" altLang="en-US" dirty="0"/>
              <a:t>（</a:t>
            </a:r>
            <a:r>
              <a:rPr lang="en-US" altLang="ja-JP" dirty="0"/>
              <a:t>8.1.0</a:t>
            </a:r>
            <a:r>
              <a:rPr lang="ja-JP" altLang="en-US" dirty="0"/>
              <a:t>）を使用する。</a:t>
            </a:r>
          </a:p>
        </p:txBody>
      </p:sp>
    </p:spTree>
    <p:extLst>
      <p:ext uri="{BB962C8B-B14F-4D97-AF65-F5344CB8AC3E}">
        <p14:creationId xmlns:p14="http://schemas.microsoft.com/office/powerpoint/2010/main" val="1062060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86BED1C-B569-4B09-9B52-FC64329B32C0}"/>
              </a:ext>
            </a:extLst>
          </p:cNvPr>
          <p:cNvSpPr>
            <a:spLocks noGrp="1"/>
          </p:cNvSpPr>
          <p:nvPr>
            <p:ph type="title"/>
          </p:nvPr>
        </p:nvSpPr>
        <p:spPr/>
        <p:txBody>
          <a:bodyPr/>
          <a:lstStyle/>
          <a:p>
            <a:r>
              <a:rPr lang="ja-JP" altLang="en-US" sz="2800" dirty="0"/>
              <a:t>ソースコードが最新か確認する</a:t>
            </a:r>
            <a:r>
              <a:rPr lang="en-US" altLang="ja-JP" sz="2800" dirty="0"/>
              <a:t>.</a:t>
            </a:r>
            <a:endParaRPr lang="ja-JP" altLang="en-US" dirty="0"/>
          </a:p>
        </p:txBody>
      </p:sp>
      <p:sp>
        <p:nvSpPr>
          <p:cNvPr id="5" name="コンテンツ プレースホルダー 4">
            <a:extLst>
              <a:ext uri="{FF2B5EF4-FFF2-40B4-BE49-F238E27FC236}">
                <a16:creationId xmlns:a16="http://schemas.microsoft.com/office/drawing/2014/main" id="{C8FC9C06-470D-4344-BCA3-8E6E6C062C4F}"/>
              </a:ext>
            </a:extLst>
          </p:cNvPr>
          <p:cNvSpPr>
            <a:spLocks noGrp="1"/>
          </p:cNvSpPr>
          <p:nvPr>
            <p:ph type="body" idx="1"/>
          </p:nvPr>
        </p:nvSpPr>
        <p:spPr/>
        <p:txBody>
          <a:bodyPr/>
          <a:lstStyle/>
          <a:p>
            <a:r>
              <a:rPr lang="ja-JP" altLang="en-US" dirty="0"/>
              <a:t>書籍にベタ打ちなのでこれが最新だと信じる。</a:t>
            </a:r>
            <a:endParaRPr lang="en-US" altLang="ja-JP" dirty="0"/>
          </a:p>
          <a:p>
            <a:endParaRPr lang="en-US" altLang="ja-JP" dirty="0"/>
          </a:p>
          <a:p>
            <a:r>
              <a:rPr lang="ja-JP" altLang="en-US" dirty="0"/>
              <a:t>書籍冒頭には出版社ホームページにソースコードがあるように書いてあるが、ない。</a:t>
            </a:r>
          </a:p>
        </p:txBody>
      </p:sp>
    </p:spTree>
    <p:extLst>
      <p:ext uri="{BB962C8B-B14F-4D97-AF65-F5344CB8AC3E}">
        <p14:creationId xmlns:p14="http://schemas.microsoft.com/office/powerpoint/2010/main" val="4218980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60E307-746A-46B3-A6FF-16FE9CD5C96A}"/>
              </a:ext>
            </a:extLst>
          </p:cNvPr>
          <p:cNvSpPr>
            <a:spLocks noGrp="1"/>
          </p:cNvSpPr>
          <p:nvPr>
            <p:ph type="title"/>
          </p:nvPr>
        </p:nvSpPr>
        <p:spPr/>
        <p:txBody>
          <a:bodyPr/>
          <a:lstStyle/>
          <a:p>
            <a:r>
              <a:rPr kumimoji="1" lang="ja-JP" altLang="en-US" dirty="0"/>
              <a:t>技術書典</a:t>
            </a:r>
            <a:r>
              <a:rPr kumimoji="1" lang="en-US" altLang="ja-JP" dirty="0"/>
              <a:t>11</a:t>
            </a:r>
            <a:r>
              <a:rPr kumimoji="1" lang="ja-JP" altLang="en-US" dirty="0"/>
              <a:t>で出した同人誌</a:t>
            </a:r>
          </a:p>
        </p:txBody>
      </p:sp>
      <p:sp>
        <p:nvSpPr>
          <p:cNvPr id="8" name="テキスト プレースホルダー 7">
            <a:extLst>
              <a:ext uri="{FF2B5EF4-FFF2-40B4-BE49-F238E27FC236}">
                <a16:creationId xmlns:a16="http://schemas.microsoft.com/office/drawing/2014/main" id="{B686D1B2-F007-472A-8B4C-2DA55CA54F13}"/>
              </a:ext>
            </a:extLst>
          </p:cNvPr>
          <p:cNvSpPr>
            <a:spLocks noGrp="1"/>
          </p:cNvSpPr>
          <p:nvPr>
            <p:ph type="body" idx="1"/>
          </p:nvPr>
        </p:nvSpPr>
        <p:spPr>
          <a:xfrm>
            <a:off x="838199" y="995423"/>
            <a:ext cx="7239001" cy="5181540"/>
          </a:xfrm>
        </p:spPr>
        <p:txBody>
          <a:bodyPr/>
          <a:lstStyle/>
          <a:p>
            <a:r>
              <a:rPr lang="en-US" altLang="ja-JP" dirty="0"/>
              <a:t>Fortran </a:t>
            </a:r>
            <a:r>
              <a:rPr lang="ja-JP" altLang="en-US" dirty="0"/>
              <a:t>リファクタリングの日々　</a:t>
            </a:r>
            <a:r>
              <a:rPr lang="en-US" altLang="ja-JP" dirty="0"/>
              <a:t>— Classical to Modern —</a:t>
            </a:r>
          </a:p>
          <a:p>
            <a:endParaRPr lang="en-US" altLang="ja-JP" dirty="0"/>
          </a:p>
          <a:p>
            <a:r>
              <a:rPr lang="en-US" altLang="ja-JP" dirty="0"/>
              <a:t>500</a:t>
            </a:r>
            <a:r>
              <a:rPr lang="ja-JP" altLang="en-US" dirty="0"/>
              <a:t>円（イベントの最低頒布額）</a:t>
            </a:r>
            <a:endParaRPr lang="en-US" altLang="ja-JP" dirty="0"/>
          </a:p>
          <a:p>
            <a:endParaRPr lang="en-US" altLang="ja-JP" dirty="0"/>
          </a:p>
          <a:p>
            <a:r>
              <a:rPr lang="en-US" altLang="ja-JP" dirty="0"/>
              <a:t>45</a:t>
            </a:r>
            <a:r>
              <a:rPr lang="ja-JP" altLang="en-US" dirty="0"/>
              <a:t>ページ（表紙含む）</a:t>
            </a:r>
            <a:endParaRPr lang="en-US" altLang="ja-JP" dirty="0"/>
          </a:p>
          <a:p>
            <a:endParaRPr lang="en-US" altLang="ja-JP" dirty="0"/>
          </a:p>
          <a:p>
            <a:r>
              <a:rPr lang="ja-JP" altLang="en-US" dirty="0"/>
              <a:t>個人的に古いメーカーの遺産コードをリファクタリングするときに気を付けていることをまとめたもの。</a:t>
            </a:r>
            <a:endParaRPr lang="en-US" altLang="ja-JP" dirty="0"/>
          </a:p>
          <a:p>
            <a:endParaRPr lang="en-US" altLang="ja-JP" dirty="0"/>
          </a:p>
          <a:p>
            <a:r>
              <a:rPr lang="ja-JP" altLang="en-US" dirty="0"/>
              <a:t>モダン</a:t>
            </a:r>
            <a:r>
              <a:rPr lang="en-US" altLang="ja-JP" dirty="0"/>
              <a:t>Fortran</a:t>
            </a:r>
            <a:r>
              <a:rPr lang="ja-JP" altLang="en-US" dirty="0"/>
              <a:t>コミュニティに興味を持ってもらうために、勉強会の宣伝部分も含んでみた</a:t>
            </a:r>
            <a:endParaRPr lang="en-US" altLang="ja-JP" dirty="0"/>
          </a:p>
          <a:p>
            <a:endParaRPr lang="en-US" altLang="ja-JP" dirty="0"/>
          </a:p>
        </p:txBody>
      </p:sp>
      <p:pic>
        <p:nvPicPr>
          <p:cNvPr id="10" name="図 9">
            <a:extLst>
              <a:ext uri="{FF2B5EF4-FFF2-40B4-BE49-F238E27FC236}">
                <a16:creationId xmlns:a16="http://schemas.microsoft.com/office/drawing/2014/main" id="{F00B15D2-827F-4D68-9A0D-3E9490957F3B}"/>
              </a:ext>
            </a:extLst>
          </p:cNvPr>
          <p:cNvPicPr>
            <a:picLocks noChangeAspect="1"/>
          </p:cNvPicPr>
          <p:nvPr/>
        </p:nvPicPr>
        <p:blipFill>
          <a:blip r:embed="rId2"/>
          <a:stretch>
            <a:fillRect/>
          </a:stretch>
        </p:blipFill>
        <p:spPr>
          <a:xfrm>
            <a:off x="8374122" y="995423"/>
            <a:ext cx="3513944" cy="5012220"/>
          </a:xfrm>
          <a:prstGeom prst="rect">
            <a:avLst/>
          </a:prstGeom>
        </p:spPr>
      </p:pic>
    </p:spTree>
    <p:extLst>
      <p:ext uri="{BB962C8B-B14F-4D97-AF65-F5344CB8AC3E}">
        <p14:creationId xmlns:p14="http://schemas.microsoft.com/office/powerpoint/2010/main" val="4189783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B3B0FD3-4574-4261-B461-36BA2B74A870}"/>
              </a:ext>
            </a:extLst>
          </p:cNvPr>
          <p:cNvSpPr>
            <a:spLocks noGrp="1"/>
          </p:cNvSpPr>
          <p:nvPr>
            <p:ph type="title"/>
          </p:nvPr>
        </p:nvSpPr>
        <p:spPr/>
        <p:txBody>
          <a:bodyPr/>
          <a:lstStyle/>
          <a:p>
            <a:r>
              <a:rPr lang="ja-JP" altLang="en-US" sz="2800" dirty="0"/>
              <a:t>サンプルのファイルがある確認する</a:t>
            </a:r>
            <a:r>
              <a:rPr lang="en-US" altLang="ja-JP" sz="2800" dirty="0"/>
              <a:t>.</a:t>
            </a:r>
            <a:endParaRPr lang="ja-JP" altLang="en-US" dirty="0"/>
          </a:p>
        </p:txBody>
      </p:sp>
      <p:sp>
        <p:nvSpPr>
          <p:cNvPr id="5" name="コンテンツ プレースホルダー 4">
            <a:extLst>
              <a:ext uri="{FF2B5EF4-FFF2-40B4-BE49-F238E27FC236}">
                <a16:creationId xmlns:a16="http://schemas.microsoft.com/office/drawing/2014/main" id="{F084D8DB-C9EA-4C38-A5F2-597E6D9999BC}"/>
              </a:ext>
            </a:extLst>
          </p:cNvPr>
          <p:cNvSpPr>
            <a:spLocks noGrp="1"/>
          </p:cNvSpPr>
          <p:nvPr>
            <p:ph type="body" idx="1"/>
          </p:nvPr>
        </p:nvSpPr>
        <p:spPr/>
        <p:txBody>
          <a:bodyPr/>
          <a:lstStyle/>
          <a:p>
            <a:r>
              <a:rPr lang="ja-JP" altLang="en-US" dirty="0"/>
              <a:t>ない。</a:t>
            </a:r>
          </a:p>
        </p:txBody>
      </p:sp>
    </p:spTree>
    <p:extLst>
      <p:ext uri="{BB962C8B-B14F-4D97-AF65-F5344CB8AC3E}">
        <p14:creationId xmlns:p14="http://schemas.microsoft.com/office/powerpoint/2010/main" val="4207952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F8AC75E-1397-4ECD-8085-775D885474A7}"/>
              </a:ext>
            </a:extLst>
          </p:cNvPr>
          <p:cNvSpPr>
            <a:spLocks noGrp="1"/>
          </p:cNvSpPr>
          <p:nvPr>
            <p:ph type="title"/>
          </p:nvPr>
        </p:nvSpPr>
        <p:spPr/>
        <p:txBody>
          <a:bodyPr/>
          <a:lstStyle/>
          <a:p>
            <a:r>
              <a:rPr lang="en-US" altLang="ja-JP" sz="2800" dirty="0"/>
              <a:t>Fortran</a:t>
            </a:r>
            <a:r>
              <a:rPr lang="ja-JP" altLang="en-US" sz="2800" dirty="0"/>
              <a:t>である必要性があるか確認する</a:t>
            </a:r>
            <a:r>
              <a:rPr lang="en-US" altLang="ja-JP" sz="2800" dirty="0"/>
              <a:t>.</a:t>
            </a:r>
            <a:endParaRPr lang="ja-JP" altLang="en-US" dirty="0"/>
          </a:p>
        </p:txBody>
      </p:sp>
      <p:sp>
        <p:nvSpPr>
          <p:cNvPr id="5" name="コンテンツ プレースホルダー 4">
            <a:extLst>
              <a:ext uri="{FF2B5EF4-FFF2-40B4-BE49-F238E27FC236}">
                <a16:creationId xmlns:a16="http://schemas.microsoft.com/office/drawing/2014/main" id="{1B525D5E-4C2F-495E-8EED-365F666D6534}"/>
              </a:ext>
            </a:extLst>
          </p:cNvPr>
          <p:cNvSpPr>
            <a:spLocks noGrp="1"/>
          </p:cNvSpPr>
          <p:nvPr>
            <p:ph type="body" idx="1"/>
          </p:nvPr>
        </p:nvSpPr>
        <p:spPr/>
        <p:txBody>
          <a:bodyPr/>
          <a:lstStyle/>
          <a:p>
            <a:r>
              <a:rPr lang="ja-JP" altLang="en-US" dirty="0"/>
              <a:t>コードの内容的には無くてもよさそう。ループがいくつもあるのでその点は気を付ける。</a:t>
            </a:r>
            <a:endParaRPr lang="en-US" altLang="ja-JP" dirty="0"/>
          </a:p>
          <a:p>
            <a:endParaRPr lang="en-US" altLang="ja-JP" dirty="0"/>
          </a:p>
          <a:p>
            <a:r>
              <a:rPr lang="ja-JP" altLang="en-US" dirty="0"/>
              <a:t>アウトプットが</a:t>
            </a:r>
            <a:r>
              <a:rPr lang="en-US" altLang="ja-JP" dirty="0"/>
              <a:t>CUI</a:t>
            </a:r>
            <a:r>
              <a:rPr lang="ja-JP" altLang="en-US" dirty="0"/>
              <a:t>出力の点を考えると、</a:t>
            </a:r>
            <a:r>
              <a:rPr lang="en-US" altLang="ja-JP" dirty="0"/>
              <a:t>Python</a:t>
            </a:r>
            <a:r>
              <a:rPr lang="ja-JP" altLang="en-US" dirty="0"/>
              <a:t>とかで</a:t>
            </a:r>
            <a:r>
              <a:rPr lang="en-US" altLang="ja-JP" dirty="0"/>
              <a:t>VTK</a:t>
            </a:r>
            <a:r>
              <a:rPr lang="ja-JP" altLang="en-US" dirty="0"/>
              <a:t>出力もありな気はする。</a:t>
            </a:r>
          </a:p>
        </p:txBody>
      </p:sp>
      <p:pic>
        <p:nvPicPr>
          <p:cNvPr id="7" name="図 6">
            <a:extLst>
              <a:ext uri="{FF2B5EF4-FFF2-40B4-BE49-F238E27FC236}">
                <a16:creationId xmlns:a16="http://schemas.microsoft.com/office/drawing/2014/main" id="{C7F66634-9F64-4635-BB48-A1BD4B32CA64}"/>
              </a:ext>
            </a:extLst>
          </p:cNvPr>
          <p:cNvPicPr>
            <a:picLocks noChangeAspect="1"/>
          </p:cNvPicPr>
          <p:nvPr/>
        </p:nvPicPr>
        <p:blipFill>
          <a:blip r:embed="rId2"/>
          <a:stretch>
            <a:fillRect/>
          </a:stretch>
        </p:blipFill>
        <p:spPr>
          <a:xfrm>
            <a:off x="3417757" y="2241927"/>
            <a:ext cx="5025634" cy="3755154"/>
          </a:xfrm>
          <a:prstGeom prst="rect">
            <a:avLst/>
          </a:prstGeom>
        </p:spPr>
      </p:pic>
    </p:spTree>
    <p:extLst>
      <p:ext uri="{BB962C8B-B14F-4D97-AF65-F5344CB8AC3E}">
        <p14:creationId xmlns:p14="http://schemas.microsoft.com/office/powerpoint/2010/main" val="1053439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59B5332-A82C-4E14-B5A1-DE02CBB94932}"/>
              </a:ext>
            </a:extLst>
          </p:cNvPr>
          <p:cNvSpPr>
            <a:spLocks noGrp="1"/>
          </p:cNvSpPr>
          <p:nvPr>
            <p:ph type="title"/>
          </p:nvPr>
        </p:nvSpPr>
        <p:spPr/>
        <p:txBody>
          <a:bodyPr/>
          <a:lstStyle/>
          <a:p>
            <a:r>
              <a:rPr lang="en-US" altLang="ja-JP" sz="2800" dirty="0"/>
              <a:t>IDE</a:t>
            </a:r>
            <a:r>
              <a:rPr lang="ja-JP" altLang="en-US" sz="2800" dirty="0"/>
              <a:t>を用意する</a:t>
            </a:r>
            <a:r>
              <a:rPr lang="en-US" altLang="ja-JP" sz="2800" dirty="0"/>
              <a:t>.</a:t>
            </a:r>
            <a:endParaRPr lang="ja-JP" altLang="en-US" dirty="0"/>
          </a:p>
        </p:txBody>
      </p:sp>
      <p:sp>
        <p:nvSpPr>
          <p:cNvPr id="5" name="コンテンツ プレースホルダー 4">
            <a:extLst>
              <a:ext uri="{FF2B5EF4-FFF2-40B4-BE49-F238E27FC236}">
                <a16:creationId xmlns:a16="http://schemas.microsoft.com/office/drawing/2014/main" id="{0AF43334-C839-4B96-954B-FF87C60C2D53}"/>
              </a:ext>
            </a:extLst>
          </p:cNvPr>
          <p:cNvSpPr>
            <a:spLocks noGrp="1"/>
          </p:cNvSpPr>
          <p:nvPr>
            <p:ph type="body" idx="1"/>
          </p:nvPr>
        </p:nvSpPr>
        <p:spPr/>
        <p:txBody>
          <a:bodyPr/>
          <a:lstStyle/>
          <a:p>
            <a:r>
              <a:rPr lang="en-US" altLang="ja-JP" dirty="0" err="1"/>
              <a:t>VSCode</a:t>
            </a:r>
            <a:r>
              <a:rPr lang="ja-JP" altLang="en-US" dirty="0"/>
              <a:t>で実施する。</a:t>
            </a:r>
            <a:endParaRPr lang="en-US" altLang="ja-JP" dirty="0"/>
          </a:p>
          <a:p>
            <a:endParaRPr lang="en-US" altLang="ja-JP" dirty="0"/>
          </a:p>
          <a:p>
            <a:r>
              <a:rPr lang="ja-JP" altLang="en-US" dirty="0"/>
              <a:t>用いる</a:t>
            </a:r>
            <a:r>
              <a:rPr lang="en-US" altLang="ja-JP" dirty="0"/>
              <a:t>Extension</a:t>
            </a:r>
            <a:r>
              <a:rPr lang="ja-JP" altLang="en-US" dirty="0"/>
              <a:t>次の通り</a:t>
            </a:r>
            <a:endParaRPr lang="en-US" altLang="ja-JP" dirty="0"/>
          </a:p>
          <a:p>
            <a:pPr lvl="1"/>
            <a:r>
              <a:rPr lang="en-US" altLang="ja-JP" dirty="0"/>
              <a:t>Fortran Breakpoint Support</a:t>
            </a:r>
          </a:p>
          <a:p>
            <a:pPr lvl="1"/>
            <a:r>
              <a:rPr lang="en-US" altLang="ja-JP" dirty="0"/>
              <a:t>FORTRAN IntelliSense</a:t>
            </a:r>
          </a:p>
          <a:p>
            <a:pPr lvl="1"/>
            <a:r>
              <a:rPr lang="en-US" altLang="ja-JP" dirty="0"/>
              <a:t>Modern Fortran</a:t>
            </a:r>
          </a:p>
          <a:p>
            <a:pPr lvl="1"/>
            <a:endParaRPr lang="en-US" altLang="ja-JP" dirty="0"/>
          </a:p>
          <a:p>
            <a:endParaRPr lang="ja-JP" altLang="en-US" dirty="0"/>
          </a:p>
        </p:txBody>
      </p:sp>
    </p:spTree>
    <p:extLst>
      <p:ext uri="{BB962C8B-B14F-4D97-AF65-F5344CB8AC3E}">
        <p14:creationId xmlns:p14="http://schemas.microsoft.com/office/powerpoint/2010/main" val="1302388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6F804D-CF96-4F79-B28C-8A3437153FD8}"/>
              </a:ext>
            </a:extLst>
          </p:cNvPr>
          <p:cNvSpPr>
            <a:spLocks noGrp="1"/>
          </p:cNvSpPr>
          <p:nvPr>
            <p:ph type="title"/>
          </p:nvPr>
        </p:nvSpPr>
        <p:spPr/>
        <p:txBody>
          <a:bodyPr/>
          <a:lstStyle/>
          <a:p>
            <a:r>
              <a:rPr kumimoji="1" lang="ja-JP" altLang="en-US" dirty="0"/>
              <a:t>準備編まとめ</a:t>
            </a:r>
          </a:p>
        </p:txBody>
      </p:sp>
      <p:sp>
        <p:nvSpPr>
          <p:cNvPr id="3" name="テキスト プレースホルダー 2">
            <a:extLst>
              <a:ext uri="{FF2B5EF4-FFF2-40B4-BE49-F238E27FC236}">
                <a16:creationId xmlns:a16="http://schemas.microsoft.com/office/drawing/2014/main" id="{1314AF50-8011-4676-BF66-C0E273ACE462}"/>
              </a:ext>
            </a:extLst>
          </p:cNvPr>
          <p:cNvSpPr>
            <a:spLocks noGrp="1"/>
          </p:cNvSpPr>
          <p:nvPr>
            <p:ph type="body" idx="1"/>
          </p:nvPr>
        </p:nvSpPr>
        <p:spPr/>
        <p:txBody>
          <a:bodyPr/>
          <a:lstStyle/>
          <a:p>
            <a:r>
              <a:rPr kumimoji="1" lang="ja-JP" altLang="en-US" dirty="0"/>
              <a:t>ソースコードが紙しかないので書き起こしから実施する。</a:t>
            </a:r>
            <a:endParaRPr kumimoji="1" lang="en-US" altLang="ja-JP" dirty="0"/>
          </a:p>
          <a:p>
            <a:endParaRPr lang="en-US" altLang="ja-JP" dirty="0"/>
          </a:p>
          <a:p>
            <a:r>
              <a:rPr kumimoji="1" lang="ja-JP" altLang="en-US" dirty="0"/>
              <a:t>情報はかなり少ないが、コード量は少ないので何とかなりそう。</a:t>
            </a:r>
          </a:p>
        </p:txBody>
      </p:sp>
    </p:spTree>
    <p:extLst>
      <p:ext uri="{BB962C8B-B14F-4D97-AF65-F5344CB8AC3E}">
        <p14:creationId xmlns:p14="http://schemas.microsoft.com/office/powerpoint/2010/main" val="3467925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91A5211-7298-405B-9AD6-24B1DAA63FBF}"/>
              </a:ext>
            </a:extLst>
          </p:cNvPr>
          <p:cNvSpPr>
            <a:spLocks noGrp="1"/>
          </p:cNvSpPr>
          <p:nvPr>
            <p:ph type="title"/>
          </p:nvPr>
        </p:nvSpPr>
        <p:spPr>
          <a:xfrm>
            <a:off x="831849" y="1709742"/>
            <a:ext cx="10515600" cy="2852737"/>
          </a:xfrm>
        </p:spPr>
        <p:txBody>
          <a:bodyPr/>
          <a:lstStyle/>
          <a:p>
            <a:r>
              <a:rPr lang="ja-JP" altLang="en-US"/>
              <a:t>作業編</a:t>
            </a:r>
            <a:endParaRPr lang="ja-JP" altLang="en-US" dirty="0"/>
          </a:p>
        </p:txBody>
      </p:sp>
      <p:sp>
        <p:nvSpPr>
          <p:cNvPr id="6" name="テキスト プレースホルダー 5">
            <a:extLst>
              <a:ext uri="{FF2B5EF4-FFF2-40B4-BE49-F238E27FC236}">
                <a16:creationId xmlns:a16="http://schemas.microsoft.com/office/drawing/2014/main" id="{D821130E-35C2-4022-BBF2-55D15BEDF10D}"/>
              </a:ext>
            </a:extLst>
          </p:cNvPr>
          <p:cNvSpPr>
            <a:spLocks noGrp="1"/>
          </p:cNvSpPr>
          <p:nvPr>
            <p:ph type="body" idx="1"/>
          </p:nvPr>
        </p:nvSpPr>
        <p:spPr/>
        <p:txBody>
          <a:bodyPr/>
          <a:lstStyle/>
          <a:p>
            <a:endParaRPr lang="ja-JP" altLang="en-US"/>
          </a:p>
        </p:txBody>
      </p:sp>
    </p:spTree>
    <p:extLst>
      <p:ext uri="{BB962C8B-B14F-4D97-AF65-F5344CB8AC3E}">
        <p14:creationId xmlns:p14="http://schemas.microsoft.com/office/powerpoint/2010/main" val="887833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D6B9622-565F-4576-9416-6E07ACD4FC13}"/>
              </a:ext>
            </a:extLst>
          </p:cNvPr>
          <p:cNvSpPr>
            <a:spLocks noGrp="1"/>
          </p:cNvSpPr>
          <p:nvPr>
            <p:ph type="title"/>
          </p:nvPr>
        </p:nvSpPr>
        <p:spPr/>
        <p:txBody>
          <a:bodyPr/>
          <a:lstStyle/>
          <a:p>
            <a:r>
              <a:rPr lang="ja-JP" altLang="en-US" sz="2800" dirty="0"/>
              <a:t>リファクタリングするソースコードを</a:t>
            </a:r>
            <a:r>
              <a:rPr lang="en-US" altLang="ja-JP" sz="2800" dirty="0"/>
              <a:t>Git</a:t>
            </a:r>
            <a:r>
              <a:rPr lang="ja-JP" altLang="en-US" sz="2800" dirty="0"/>
              <a:t>で管理する</a:t>
            </a:r>
            <a:r>
              <a:rPr lang="en-US" altLang="ja-JP" sz="2800" dirty="0"/>
              <a:t>.</a:t>
            </a:r>
            <a:endParaRPr lang="ja-JP" altLang="en-US" dirty="0"/>
          </a:p>
        </p:txBody>
      </p:sp>
      <p:sp>
        <p:nvSpPr>
          <p:cNvPr id="5" name="コンテンツ プレースホルダー 4">
            <a:extLst>
              <a:ext uri="{FF2B5EF4-FFF2-40B4-BE49-F238E27FC236}">
                <a16:creationId xmlns:a16="http://schemas.microsoft.com/office/drawing/2014/main" id="{DFE646C8-747E-4906-A654-8B5824020DFA}"/>
              </a:ext>
            </a:extLst>
          </p:cNvPr>
          <p:cNvSpPr>
            <a:spLocks noGrp="1"/>
          </p:cNvSpPr>
          <p:nvPr>
            <p:ph type="body" idx="1"/>
          </p:nvPr>
        </p:nvSpPr>
        <p:spPr/>
        <p:txBody>
          <a:bodyPr/>
          <a:lstStyle/>
          <a:p>
            <a:r>
              <a:rPr lang="en-US" altLang="ja-JP" dirty="0" err="1"/>
              <a:t>Github</a:t>
            </a:r>
            <a:r>
              <a:rPr lang="ja-JP" altLang="en-US" dirty="0"/>
              <a:t>にリポジトリを作ってコミット</a:t>
            </a:r>
            <a:endParaRPr lang="en-US" altLang="ja-JP" dirty="0"/>
          </a:p>
          <a:p>
            <a:endParaRPr lang="en-US" altLang="ja-JP" dirty="0"/>
          </a:p>
          <a:p>
            <a:r>
              <a:rPr lang="ja-JP" altLang="en-US" dirty="0"/>
              <a:t>この時点ではなにもいじっていないコードを上げておく</a:t>
            </a:r>
            <a:endParaRPr lang="en-US" altLang="ja-JP" dirty="0"/>
          </a:p>
          <a:p>
            <a:endParaRPr lang="en-US" altLang="ja-JP" dirty="0"/>
          </a:p>
          <a:p>
            <a:r>
              <a:rPr lang="ja-JP" altLang="en-US" dirty="0"/>
              <a:t>この後、</a:t>
            </a:r>
            <a:r>
              <a:rPr lang="en-US" altLang="ja-JP" dirty="0"/>
              <a:t>1</a:t>
            </a:r>
            <a:r>
              <a:rPr lang="ja-JP" altLang="en-US" dirty="0"/>
              <a:t>項目リファクタリングするごとにプッシュする</a:t>
            </a:r>
          </a:p>
        </p:txBody>
      </p:sp>
    </p:spTree>
    <p:extLst>
      <p:ext uri="{BB962C8B-B14F-4D97-AF65-F5344CB8AC3E}">
        <p14:creationId xmlns:p14="http://schemas.microsoft.com/office/powerpoint/2010/main" val="38177696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E2A9961-FB8D-4350-AC8B-0D6CE22912A7}"/>
              </a:ext>
            </a:extLst>
          </p:cNvPr>
          <p:cNvSpPr>
            <a:spLocks noGrp="1"/>
          </p:cNvSpPr>
          <p:nvPr>
            <p:ph type="title"/>
          </p:nvPr>
        </p:nvSpPr>
        <p:spPr/>
        <p:txBody>
          <a:bodyPr/>
          <a:lstStyle/>
          <a:p>
            <a:r>
              <a:rPr lang="ja-JP" altLang="en-US" dirty="0"/>
              <a:t>ドキュメントを書き起こす</a:t>
            </a:r>
            <a:r>
              <a:rPr lang="en-US" altLang="ja-JP" dirty="0"/>
              <a:t>. </a:t>
            </a:r>
            <a:endParaRPr lang="ja-JP" altLang="en-US" dirty="0"/>
          </a:p>
        </p:txBody>
      </p:sp>
      <p:sp>
        <p:nvSpPr>
          <p:cNvPr id="5" name="コンテンツ プレースホルダー 4">
            <a:extLst>
              <a:ext uri="{FF2B5EF4-FFF2-40B4-BE49-F238E27FC236}">
                <a16:creationId xmlns:a16="http://schemas.microsoft.com/office/drawing/2014/main" id="{2347F172-7680-4914-AD57-3195020FCD98}"/>
              </a:ext>
            </a:extLst>
          </p:cNvPr>
          <p:cNvSpPr>
            <a:spLocks noGrp="1"/>
          </p:cNvSpPr>
          <p:nvPr>
            <p:ph type="body" idx="1"/>
          </p:nvPr>
        </p:nvSpPr>
        <p:spPr/>
        <p:txBody>
          <a:bodyPr/>
          <a:lstStyle/>
          <a:p>
            <a:r>
              <a:rPr lang="ja-JP" altLang="en-US" dirty="0"/>
              <a:t>今回は省略する。</a:t>
            </a:r>
            <a:endParaRPr lang="en-US" altLang="ja-JP" dirty="0"/>
          </a:p>
          <a:p>
            <a:endParaRPr lang="en-US" altLang="ja-JP" dirty="0"/>
          </a:p>
          <a:p>
            <a:r>
              <a:rPr lang="ja-JP" altLang="en-US" dirty="0"/>
              <a:t>書籍があるので、補足の資料があればよい。</a:t>
            </a:r>
            <a:endParaRPr lang="en-US" altLang="ja-JP" dirty="0"/>
          </a:p>
          <a:p>
            <a:endParaRPr lang="en-US" altLang="ja-JP" dirty="0"/>
          </a:p>
          <a:p>
            <a:r>
              <a:rPr lang="ja-JP" altLang="en-US" dirty="0"/>
              <a:t>このパワポでも十分。</a:t>
            </a:r>
            <a:endParaRPr lang="en-US" altLang="ja-JP" dirty="0"/>
          </a:p>
          <a:p>
            <a:endParaRPr lang="en-US" altLang="ja-JP" dirty="0"/>
          </a:p>
          <a:p>
            <a:r>
              <a:rPr lang="ja-JP" altLang="en-US" dirty="0"/>
              <a:t>今後改良をするのであれば要件や仕様をまとめたものを作る。</a:t>
            </a:r>
          </a:p>
        </p:txBody>
      </p:sp>
    </p:spTree>
    <p:extLst>
      <p:ext uri="{BB962C8B-B14F-4D97-AF65-F5344CB8AC3E}">
        <p14:creationId xmlns:p14="http://schemas.microsoft.com/office/powerpoint/2010/main" val="15234550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4345FF58-2623-497A-95D5-40EA2B89ECBC}"/>
              </a:ext>
            </a:extLst>
          </p:cNvPr>
          <p:cNvSpPr>
            <a:spLocks noGrp="1"/>
          </p:cNvSpPr>
          <p:nvPr>
            <p:ph type="title"/>
          </p:nvPr>
        </p:nvSpPr>
        <p:spPr/>
        <p:txBody>
          <a:bodyPr/>
          <a:lstStyle/>
          <a:p>
            <a:r>
              <a:rPr lang="ja-JP" altLang="en-US" dirty="0"/>
              <a:t>プログラムフローを書く</a:t>
            </a:r>
            <a:r>
              <a:rPr lang="en-US" altLang="ja-JP" dirty="0"/>
              <a:t>.</a:t>
            </a:r>
            <a:endParaRPr lang="ja-JP" altLang="en-US" dirty="0"/>
          </a:p>
        </p:txBody>
      </p:sp>
      <p:sp>
        <p:nvSpPr>
          <p:cNvPr id="5" name="コンテンツ プレースホルダー 4">
            <a:extLst>
              <a:ext uri="{FF2B5EF4-FFF2-40B4-BE49-F238E27FC236}">
                <a16:creationId xmlns:a16="http://schemas.microsoft.com/office/drawing/2014/main" id="{D90F704C-065D-4318-9D62-47606976CDEC}"/>
              </a:ext>
            </a:extLst>
          </p:cNvPr>
          <p:cNvSpPr>
            <a:spLocks noGrp="1"/>
          </p:cNvSpPr>
          <p:nvPr>
            <p:ph type="body" idx="1"/>
          </p:nvPr>
        </p:nvSpPr>
        <p:spPr/>
        <p:txBody>
          <a:bodyPr/>
          <a:lstStyle/>
          <a:p>
            <a:r>
              <a:rPr lang="ja-JP" altLang="en-US" dirty="0"/>
              <a:t>メインの部分とサブルーチン一つなので、なくてもよい。</a:t>
            </a:r>
            <a:endParaRPr lang="en-US" altLang="ja-JP" dirty="0"/>
          </a:p>
          <a:p>
            <a:endParaRPr lang="en-US" altLang="ja-JP" dirty="0"/>
          </a:p>
          <a:p>
            <a:r>
              <a:rPr lang="ja-JP" altLang="en-US" dirty="0"/>
              <a:t>書くと右のような感じ。</a:t>
            </a:r>
          </a:p>
        </p:txBody>
      </p:sp>
      <p:sp>
        <p:nvSpPr>
          <p:cNvPr id="2" name="テキスト ボックス 1">
            <a:extLst>
              <a:ext uri="{FF2B5EF4-FFF2-40B4-BE49-F238E27FC236}">
                <a16:creationId xmlns:a16="http://schemas.microsoft.com/office/drawing/2014/main" id="{3E9CF295-0A8C-436F-8012-8AB9570950E2}"/>
              </a:ext>
            </a:extLst>
          </p:cNvPr>
          <p:cNvSpPr txBox="1"/>
          <p:nvPr/>
        </p:nvSpPr>
        <p:spPr>
          <a:xfrm>
            <a:off x="8563612" y="2074985"/>
            <a:ext cx="562975" cy="30777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dirty="0"/>
              <a:t>Start</a:t>
            </a:r>
            <a:endParaRPr kumimoji="1" lang="ja-JP" altLang="en-US" dirty="0"/>
          </a:p>
        </p:txBody>
      </p:sp>
      <p:sp>
        <p:nvSpPr>
          <p:cNvPr id="6" name="テキスト ボックス 5">
            <a:extLst>
              <a:ext uri="{FF2B5EF4-FFF2-40B4-BE49-F238E27FC236}">
                <a16:creationId xmlns:a16="http://schemas.microsoft.com/office/drawing/2014/main" id="{51F2525F-0B4F-4CE6-89BF-952271B71919}"/>
              </a:ext>
            </a:extLst>
          </p:cNvPr>
          <p:cNvSpPr txBox="1"/>
          <p:nvPr/>
        </p:nvSpPr>
        <p:spPr>
          <a:xfrm>
            <a:off x="8593592" y="4911970"/>
            <a:ext cx="503664" cy="30777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dirty="0"/>
              <a:t>End</a:t>
            </a:r>
          </a:p>
        </p:txBody>
      </p:sp>
      <p:sp>
        <p:nvSpPr>
          <p:cNvPr id="3" name="四角形: 角を丸くする 2">
            <a:extLst>
              <a:ext uri="{FF2B5EF4-FFF2-40B4-BE49-F238E27FC236}">
                <a16:creationId xmlns:a16="http://schemas.microsoft.com/office/drawing/2014/main" id="{A4904C47-F0FC-4308-A2E6-41623A668220}"/>
              </a:ext>
            </a:extLst>
          </p:cNvPr>
          <p:cNvSpPr/>
          <p:nvPr/>
        </p:nvSpPr>
        <p:spPr>
          <a:xfrm>
            <a:off x="9791631" y="3273697"/>
            <a:ext cx="914400" cy="340519"/>
          </a:xfrm>
          <a:prstGeom prst="roundRect">
            <a:avLst/>
          </a:prstGeom>
        </p:spPr>
        <p:style>
          <a:lnRef idx="2">
            <a:schemeClr val="dk1"/>
          </a:lnRef>
          <a:fillRef idx="1">
            <a:schemeClr val="lt1"/>
          </a:fillRef>
          <a:effectRef idx="0">
            <a:schemeClr val="dk1"/>
          </a:effectRef>
          <a:fontRef idx="minor">
            <a:schemeClr val="dk1"/>
          </a:fontRef>
        </p:style>
        <p:txBody>
          <a:bodyPr rtlCol="0" anchor="ctr">
            <a:spAutoFit/>
          </a:bodyPr>
          <a:lstStyle/>
          <a:p>
            <a:pPr algn="ctr"/>
            <a:r>
              <a:rPr kumimoji="1" lang="en-US" altLang="ja-JP" dirty="0"/>
              <a:t>OUT2</a:t>
            </a:r>
            <a:endParaRPr kumimoji="1" lang="ja-JP" altLang="en-US" dirty="0"/>
          </a:p>
        </p:txBody>
      </p:sp>
      <p:sp>
        <p:nvSpPr>
          <p:cNvPr id="7" name="四角形: 角を丸くする 6">
            <a:extLst>
              <a:ext uri="{FF2B5EF4-FFF2-40B4-BE49-F238E27FC236}">
                <a16:creationId xmlns:a16="http://schemas.microsoft.com/office/drawing/2014/main" id="{6DECCE44-A227-4BE2-BB16-14F48F848034}"/>
              </a:ext>
            </a:extLst>
          </p:cNvPr>
          <p:cNvSpPr/>
          <p:nvPr/>
        </p:nvSpPr>
        <p:spPr>
          <a:xfrm>
            <a:off x="8387899" y="3154516"/>
            <a:ext cx="914400" cy="578882"/>
          </a:xfrm>
          <a:prstGeom prst="roundRect">
            <a:avLst/>
          </a:prstGeom>
        </p:spPr>
        <p:style>
          <a:lnRef idx="2">
            <a:schemeClr val="dk1"/>
          </a:lnRef>
          <a:fillRef idx="1">
            <a:schemeClr val="lt1"/>
          </a:fillRef>
          <a:effectRef idx="0">
            <a:schemeClr val="dk1"/>
          </a:effectRef>
          <a:fontRef idx="minor">
            <a:schemeClr val="dk1"/>
          </a:fontRef>
        </p:style>
        <p:txBody>
          <a:bodyPr rtlCol="0" anchor="ctr">
            <a:spAutoFit/>
          </a:bodyPr>
          <a:lstStyle/>
          <a:p>
            <a:pPr algn="ctr"/>
            <a:r>
              <a:rPr kumimoji="1" lang="ja-JP" altLang="en-US" dirty="0"/>
              <a:t>計算ルーチン</a:t>
            </a:r>
            <a:endParaRPr kumimoji="1" lang="en-US" altLang="ja-JP" dirty="0"/>
          </a:p>
        </p:txBody>
      </p:sp>
      <p:cxnSp>
        <p:nvCxnSpPr>
          <p:cNvPr id="9" name="直線矢印コネクタ 8">
            <a:extLst>
              <a:ext uri="{FF2B5EF4-FFF2-40B4-BE49-F238E27FC236}">
                <a16:creationId xmlns:a16="http://schemas.microsoft.com/office/drawing/2014/main" id="{16A3C785-B72B-4062-B220-ECE537D75ABF}"/>
              </a:ext>
            </a:extLst>
          </p:cNvPr>
          <p:cNvCxnSpPr>
            <a:stCxn id="2" idx="2"/>
            <a:endCxn id="7" idx="0"/>
          </p:cNvCxnSpPr>
          <p:nvPr/>
        </p:nvCxnSpPr>
        <p:spPr>
          <a:xfrm flipH="1">
            <a:off x="8845099" y="2382762"/>
            <a:ext cx="1" cy="7717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線矢印コネクタ 10">
            <a:extLst>
              <a:ext uri="{FF2B5EF4-FFF2-40B4-BE49-F238E27FC236}">
                <a16:creationId xmlns:a16="http://schemas.microsoft.com/office/drawing/2014/main" id="{4185F3C5-059C-42DF-8841-FBDBDE0260EA}"/>
              </a:ext>
            </a:extLst>
          </p:cNvPr>
          <p:cNvCxnSpPr>
            <a:cxnSpLocks/>
            <a:stCxn id="7" idx="2"/>
            <a:endCxn id="6" idx="0"/>
          </p:cNvCxnSpPr>
          <p:nvPr/>
        </p:nvCxnSpPr>
        <p:spPr>
          <a:xfrm>
            <a:off x="8845099" y="3733398"/>
            <a:ext cx="325" cy="11785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線コネクタ 14">
            <a:extLst>
              <a:ext uri="{FF2B5EF4-FFF2-40B4-BE49-F238E27FC236}">
                <a16:creationId xmlns:a16="http://schemas.microsoft.com/office/drawing/2014/main" id="{45EADCEB-DF8E-4AF3-B4CC-62DC24116DF2}"/>
              </a:ext>
            </a:extLst>
          </p:cNvPr>
          <p:cNvCxnSpPr>
            <a:stCxn id="7" idx="3"/>
            <a:endCxn id="3" idx="1"/>
          </p:cNvCxnSpPr>
          <p:nvPr/>
        </p:nvCxnSpPr>
        <p:spPr>
          <a:xfrm>
            <a:off x="9302299" y="3443957"/>
            <a:ext cx="48933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995530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F64CF98-4A91-4ED8-A359-A50D3CB7ACE5}"/>
              </a:ext>
            </a:extLst>
          </p:cNvPr>
          <p:cNvSpPr>
            <a:spLocks noGrp="1"/>
          </p:cNvSpPr>
          <p:nvPr>
            <p:ph type="title"/>
          </p:nvPr>
        </p:nvSpPr>
        <p:spPr/>
        <p:txBody>
          <a:bodyPr/>
          <a:lstStyle/>
          <a:p>
            <a:r>
              <a:rPr lang="ja-JP" altLang="en-US" dirty="0"/>
              <a:t>変数表を書く</a:t>
            </a:r>
            <a:r>
              <a:rPr lang="en-US" altLang="ja-JP" dirty="0"/>
              <a:t>.</a:t>
            </a:r>
            <a:endParaRPr lang="ja-JP" altLang="en-US" dirty="0"/>
          </a:p>
        </p:txBody>
      </p:sp>
      <p:sp>
        <p:nvSpPr>
          <p:cNvPr id="5" name="コンテンツ プレースホルダー 4">
            <a:extLst>
              <a:ext uri="{FF2B5EF4-FFF2-40B4-BE49-F238E27FC236}">
                <a16:creationId xmlns:a16="http://schemas.microsoft.com/office/drawing/2014/main" id="{50F92894-7849-417C-ACE0-CFA5679252D1}"/>
              </a:ext>
            </a:extLst>
          </p:cNvPr>
          <p:cNvSpPr>
            <a:spLocks noGrp="1"/>
          </p:cNvSpPr>
          <p:nvPr>
            <p:ph type="body" idx="1"/>
          </p:nvPr>
        </p:nvSpPr>
        <p:spPr>
          <a:xfrm>
            <a:off x="838200" y="1558977"/>
            <a:ext cx="10515600" cy="4542020"/>
          </a:xfrm>
        </p:spPr>
        <p:txBody>
          <a:bodyPr numCol="3"/>
          <a:lstStyle/>
          <a:p>
            <a:pPr marL="100013" indent="0">
              <a:buNone/>
            </a:pPr>
            <a:r>
              <a:rPr lang="en-US" altLang="ja-JP" dirty="0">
                <a:cs typeface="Times New Roman" panose="02020603050405020304" pitchFamily="18" charset="0"/>
              </a:rPr>
              <a:t>MX,MY</a:t>
            </a:r>
          </a:p>
          <a:p>
            <a:pPr marL="100013" indent="0">
              <a:buNone/>
            </a:pPr>
            <a:r>
              <a:rPr lang="en-US" altLang="ja-JP" dirty="0">
                <a:cs typeface="Times New Roman" panose="02020603050405020304" pitchFamily="18" charset="0"/>
              </a:rPr>
              <a:t>PSI(MX,MY)</a:t>
            </a:r>
          </a:p>
          <a:p>
            <a:pPr marL="100013" indent="0">
              <a:buNone/>
            </a:pPr>
            <a:r>
              <a:rPr lang="en-US" altLang="ja-JP" dirty="0">
                <a:cs typeface="Times New Roman" panose="02020603050405020304" pitchFamily="18" charset="0"/>
              </a:rPr>
              <a:t>OMG(MX,MY)</a:t>
            </a:r>
          </a:p>
          <a:p>
            <a:pPr marL="100013" indent="0">
              <a:buNone/>
            </a:pPr>
            <a:r>
              <a:rPr lang="en-US" altLang="ja-JP" dirty="0">
                <a:cs typeface="Times New Roman" panose="02020603050405020304" pitchFamily="18" charset="0"/>
              </a:rPr>
              <a:t>TMP(MX,MY)</a:t>
            </a:r>
          </a:p>
          <a:p>
            <a:pPr marL="100013" indent="0">
              <a:buNone/>
            </a:pPr>
            <a:r>
              <a:rPr lang="en-US" altLang="ja-JP" dirty="0">
                <a:cs typeface="Times New Roman" panose="02020603050405020304" pitchFamily="18" charset="0"/>
              </a:rPr>
              <a:t>NX,NY,NA,NB</a:t>
            </a:r>
          </a:p>
          <a:p>
            <a:pPr marL="100013" indent="0">
              <a:buNone/>
            </a:pPr>
            <a:r>
              <a:rPr lang="en-US" altLang="ja-JP" dirty="0">
                <a:cs typeface="Times New Roman" panose="02020603050405020304" pitchFamily="18" charset="0"/>
              </a:rPr>
              <a:t>RE</a:t>
            </a:r>
          </a:p>
          <a:p>
            <a:pPr marL="100013" indent="0">
              <a:buNone/>
            </a:pPr>
            <a:r>
              <a:rPr lang="en-US" altLang="ja-JP" dirty="0">
                <a:cs typeface="Times New Roman" panose="02020603050405020304" pitchFamily="18" charset="0"/>
              </a:rPr>
              <a:t>DT,DY</a:t>
            </a:r>
          </a:p>
          <a:p>
            <a:pPr marL="100013" indent="0">
              <a:buNone/>
            </a:pPr>
            <a:r>
              <a:rPr lang="en-US" altLang="ja-JP" dirty="0">
                <a:cs typeface="Times New Roman" panose="02020603050405020304" pitchFamily="18" charset="0"/>
              </a:rPr>
              <a:t>NMAX</a:t>
            </a:r>
          </a:p>
          <a:p>
            <a:pPr marL="100013" indent="0">
              <a:buNone/>
            </a:pPr>
            <a:r>
              <a:rPr lang="en-US" altLang="ja-JP" dirty="0">
                <a:cs typeface="Times New Roman" panose="02020603050405020304" pitchFamily="18" charset="0"/>
              </a:rPr>
              <a:t>KK</a:t>
            </a:r>
          </a:p>
          <a:p>
            <a:pPr marL="100013" indent="0">
              <a:buNone/>
            </a:pPr>
            <a:r>
              <a:rPr lang="en-US" altLang="ja-JP" dirty="0">
                <a:cs typeface="Times New Roman" panose="02020603050405020304" pitchFamily="18" charset="0"/>
              </a:rPr>
              <a:t>CONST1</a:t>
            </a:r>
          </a:p>
          <a:p>
            <a:pPr marL="100013" indent="0">
              <a:buNone/>
            </a:pPr>
            <a:r>
              <a:rPr lang="en-US" altLang="ja-JP" dirty="0">
                <a:cs typeface="Times New Roman" panose="02020603050405020304" pitchFamily="18" charset="0"/>
              </a:rPr>
              <a:t>EPS</a:t>
            </a:r>
          </a:p>
          <a:p>
            <a:pPr marL="100013" indent="0">
              <a:buNone/>
            </a:pPr>
            <a:r>
              <a:rPr lang="en-US" altLang="ja-JP" dirty="0">
                <a:cs typeface="Times New Roman" panose="02020603050405020304" pitchFamily="18" charset="0"/>
              </a:rPr>
              <a:t>PAI</a:t>
            </a:r>
          </a:p>
          <a:p>
            <a:pPr marL="100013" indent="0">
              <a:buNone/>
            </a:pPr>
            <a:r>
              <a:rPr lang="en-US" altLang="ja-JP" dirty="0">
                <a:cs typeface="Times New Roman" panose="02020603050405020304" pitchFamily="18" charset="0"/>
              </a:rPr>
              <a:t>DX</a:t>
            </a:r>
          </a:p>
          <a:p>
            <a:pPr marL="100013" indent="0">
              <a:buNone/>
            </a:pPr>
            <a:r>
              <a:rPr lang="en-US" altLang="ja-JP" dirty="0">
                <a:cs typeface="Times New Roman" panose="02020603050405020304" pitchFamily="18" charset="0"/>
              </a:rPr>
              <a:t>DXI,DXY</a:t>
            </a:r>
          </a:p>
          <a:p>
            <a:pPr marL="100013" indent="0">
              <a:buNone/>
            </a:pPr>
            <a:r>
              <a:rPr lang="en-US" altLang="ja-JP" dirty="0">
                <a:cs typeface="Times New Roman" panose="02020603050405020304" pitchFamily="18" charset="0"/>
              </a:rPr>
              <a:t>REI</a:t>
            </a:r>
          </a:p>
          <a:p>
            <a:pPr marL="100013" indent="0">
              <a:buNone/>
            </a:pPr>
            <a:r>
              <a:rPr lang="en-US" altLang="ja-JP" dirty="0">
                <a:cs typeface="Times New Roman" panose="02020603050405020304" pitchFamily="18" charset="0"/>
              </a:rPr>
              <a:t>DX2,DY2</a:t>
            </a:r>
          </a:p>
          <a:p>
            <a:pPr marL="100013" indent="0">
              <a:buNone/>
            </a:pPr>
            <a:r>
              <a:rPr lang="en-US" altLang="ja-JP" dirty="0">
                <a:cs typeface="Times New Roman" panose="02020603050405020304" pitchFamily="18" charset="0"/>
              </a:rPr>
              <a:t>FCT</a:t>
            </a:r>
          </a:p>
          <a:p>
            <a:pPr marL="100013" indent="0">
              <a:buNone/>
            </a:pPr>
            <a:r>
              <a:rPr lang="en-US" altLang="ja-JP" dirty="0">
                <a:cs typeface="Times New Roman" panose="02020603050405020304" pitchFamily="18" charset="0"/>
              </a:rPr>
              <a:t>J,I</a:t>
            </a:r>
          </a:p>
          <a:p>
            <a:pPr marL="100013" indent="0">
              <a:buNone/>
            </a:pPr>
            <a:r>
              <a:rPr lang="en-US" altLang="ja-JP" dirty="0">
                <a:cs typeface="Times New Roman" panose="02020603050405020304" pitchFamily="18" charset="0"/>
              </a:rPr>
              <a:t>N</a:t>
            </a:r>
          </a:p>
          <a:p>
            <a:pPr marL="100013" indent="0">
              <a:buNone/>
            </a:pPr>
            <a:r>
              <a:rPr lang="en-US" altLang="ja-JP" dirty="0">
                <a:cs typeface="Times New Roman" panose="02020603050405020304" pitchFamily="18" charset="0"/>
              </a:rPr>
              <a:t>FFF</a:t>
            </a:r>
          </a:p>
          <a:p>
            <a:pPr marL="100013" indent="0">
              <a:buNone/>
            </a:pPr>
            <a:r>
              <a:rPr lang="en-US" altLang="ja-JP" dirty="0">
                <a:cs typeface="Times New Roman" panose="02020603050405020304" pitchFamily="18" charset="0"/>
              </a:rPr>
              <a:t>K</a:t>
            </a:r>
          </a:p>
          <a:p>
            <a:pPr marL="100013" indent="0">
              <a:buNone/>
            </a:pPr>
            <a:r>
              <a:rPr lang="en-US" altLang="ja-JP" dirty="0">
                <a:cs typeface="Times New Roman" panose="02020603050405020304" pitchFamily="18" charset="0"/>
              </a:rPr>
              <a:t>ERR</a:t>
            </a:r>
          </a:p>
          <a:p>
            <a:pPr marL="100013" indent="0">
              <a:buNone/>
            </a:pPr>
            <a:r>
              <a:rPr lang="en-US" altLang="ja-JP" dirty="0">
                <a:cs typeface="Times New Roman" panose="02020603050405020304" pitchFamily="18" charset="0"/>
              </a:rPr>
              <a:t>RHS</a:t>
            </a:r>
          </a:p>
          <a:p>
            <a:pPr marL="100013" indent="0">
              <a:buNone/>
            </a:pPr>
            <a:r>
              <a:rPr lang="en-US" altLang="ja-JP" dirty="0">
                <a:cs typeface="Times New Roman" panose="02020603050405020304" pitchFamily="18" charset="0"/>
              </a:rPr>
              <a:t>ERR1</a:t>
            </a:r>
          </a:p>
          <a:p>
            <a:pPr marL="100013" indent="0">
              <a:buNone/>
            </a:pPr>
            <a:r>
              <a:rPr lang="en-US" altLang="ja-JP" dirty="0">
                <a:cs typeface="Times New Roman" panose="02020603050405020304" pitchFamily="18" charset="0"/>
              </a:rPr>
              <a:t>BB</a:t>
            </a:r>
          </a:p>
          <a:p>
            <a:pPr marL="100013" indent="0">
              <a:buNone/>
            </a:pPr>
            <a:r>
              <a:rPr lang="en-US" altLang="ja-JP" dirty="0">
                <a:cs typeface="Times New Roman" panose="02020603050405020304" pitchFamily="18" charset="0"/>
              </a:rPr>
              <a:t>II</a:t>
            </a:r>
          </a:p>
          <a:p>
            <a:pPr marL="100013" indent="0">
              <a:buNone/>
            </a:pPr>
            <a:r>
              <a:rPr lang="en-US" altLang="ja-JP" dirty="0">
                <a:cs typeface="Times New Roman" panose="02020603050405020304" pitchFamily="18" charset="0"/>
              </a:rPr>
              <a:t>ISAVE</a:t>
            </a:r>
          </a:p>
          <a:p>
            <a:pPr marL="100013" indent="0">
              <a:buNone/>
            </a:pPr>
            <a:r>
              <a:rPr lang="en-US" altLang="ja-JP" dirty="0">
                <a:cs typeface="Times New Roman" panose="02020603050405020304" pitchFamily="18" charset="0"/>
              </a:rPr>
              <a:t>AMIN</a:t>
            </a:r>
          </a:p>
          <a:p>
            <a:pPr marL="100013" indent="0">
              <a:buNone/>
            </a:pPr>
            <a:r>
              <a:rPr lang="en-US" altLang="ja-JP" dirty="0">
                <a:cs typeface="Times New Roman" panose="02020603050405020304" pitchFamily="18" charset="0"/>
              </a:rPr>
              <a:t>AMAX</a:t>
            </a:r>
          </a:p>
          <a:p>
            <a:pPr marL="100013" indent="0">
              <a:buNone/>
            </a:pPr>
            <a:r>
              <a:rPr lang="en-US" altLang="ja-JP" dirty="0">
                <a:cs typeface="Times New Roman" panose="02020603050405020304" pitchFamily="18" charset="0"/>
              </a:rPr>
              <a:t>IND</a:t>
            </a:r>
          </a:p>
          <a:p>
            <a:pPr marL="100013" indent="0">
              <a:buNone/>
            </a:pPr>
            <a:r>
              <a:rPr lang="en-US" altLang="ja-JP" dirty="0">
                <a:cs typeface="Times New Roman" panose="02020603050405020304" pitchFamily="18" charset="0"/>
              </a:rPr>
              <a:t>RT</a:t>
            </a:r>
          </a:p>
          <a:p>
            <a:pPr marL="100013" indent="0">
              <a:buNone/>
            </a:pPr>
            <a:r>
              <a:rPr lang="en-US" altLang="ja-JP" dirty="0">
                <a:cs typeface="Times New Roman" panose="02020603050405020304" pitchFamily="18" charset="0"/>
              </a:rPr>
              <a:t>TET</a:t>
            </a:r>
          </a:p>
          <a:p>
            <a:pPr marL="100013" indent="0">
              <a:buNone/>
            </a:pPr>
            <a:r>
              <a:rPr lang="en-US" altLang="ja-JP" dirty="0">
                <a:cs typeface="Times New Roman" panose="02020603050405020304" pitchFamily="18" charset="0"/>
              </a:rPr>
              <a:t>RR</a:t>
            </a:r>
          </a:p>
          <a:p>
            <a:pPr marL="100013" indent="0">
              <a:buNone/>
            </a:pPr>
            <a:r>
              <a:rPr lang="en-US" altLang="ja-JP" dirty="0">
                <a:cs typeface="Times New Roman" panose="02020603050405020304" pitchFamily="18" charset="0"/>
              </a:rPr>
              <a:t>AA</a:t>
            </a:r>
          </a:p>
          <a:p>
            <a:pPr marL="100013" indent="0">
              <a:buNone/>
            </a:pPr>
            <a:endParaRPr lang="en-US" altLang="ja-JP" dirty="0">
              <a:cs typeface="Times New Roman" panose="02020603050405020304" pitchFamily="18" charset="0"/>
            </a:endParaRPr>
          </a:p>
          <a:p>
            <a:pPr marL="100013" indent="0">
              <a:buNone/>
            </a:pPr>
            <a:endParaRPr lang="en-US" altLang="ja-JP" dirty="0">
              <a:cs typeface="Times New Roman" panose="02020603050405020304" pitchFamily="18" charset="0"/>
            </a:endParaRPr>
          </a:p>
          <a:p>
            <a:pPr marL="100013" indent="0">
              <a:buNone/>
            </a:pPr>
            <a:endParaRPr lang="en-US" altLang="ja-JP" dirty="0">
              <a:cs typeface="Times New Roman" panose="02020603050405020304" pitchFamily="18" charset="0"/>
            </a:endParaRPr>
          </a:p>
          <a:p>
            <a:pPr marL="100013" indent="0">
              <a:buNone/>
            </a:pPr>
            <a:endParaRPr lang="ja-JP" altLang="en-US" dirty="0">
              <a:latin typeface="Consolas" panose="020B0609020204030204" pitchFamily="49" charset="0"/>
              <a:cs typeface="Times New Roman" panose="02020603050405020304" pitchFamily="18" charset="0"/>
            </a:endParaRPr>
          </a:p>
        </p:txBody>
      </p:sp>
      <p:sp>
        <p:nvSpPr>
          <p:cNvPr id="6" name="コンテンツ プレースホルダー 4">
            <a:extLst>
              <a:ext uri="{FF2B5EF4-FFF2-40B4-BE49-F238E27FC236}">
                <a16:creationId xmlns:a16="http://schemas.microsoft.com/office/drawing/2014/main" id="{8C8A3FE3-A63C-4672-8BCE-A678263D93E4}"/>
              </a:ext>
            </a:extLst>
          </p:cNvPr>
          <p:cNvSpPr txBox="1">
            <a:spLocks/>
          </p:cNvSpPr>
          <p:nvPr/>
        </p:nvSpPr>
        <p:spPr>
          <a:xfrm>
            <a:off x="838200" y="995423"/>
            <a:ext cx="10515600" cy="563554"/>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128588" marR="0" lvl="0" indent="-28575" algn="l" defTabSz="685800" rtl="0" eaLnBrk="1" fontAlgn="auto" latinLnBrk="0" hangingPunct="1">
              <a:lnSpc>
                <a:spcPct val="90000"/>
              </a:lnSpc>
              <a:spcBef>
                <a:spcPts val="563"/>
              </a:spcBef>
              <a:spcAft>
                <a:spcPts val="0"/>
              </a:spcAft>
              <a:buClr>
                <a:schemeClr val="tx1"/>
              </a:buClr>
              <a:buSzPct val="100000"/>
              <a:buFont typeface="Wingdings" panose="05000000000000000000" pitchFamily="2" charset="2"/>
              <a:buChar char="p"/>
              <a:tabLst/>
              <a:defRPr kumimoji="1" sz="2000" b="0" i="0" u="none" strike="noStrike" cap="none">
                <a:solidFill>
                  <a:schemeClr val="tx1"/>
                </a:solidFill>
                <a:latin typeface="Consolas" panose="020B0609020204030204" pitchFamily="49" charset="0"/>
                <a:ea typeface="+mn-ea"/>
                <a:cs typeface="Calibri"/>
                <a:sym typeface="Calibri"/>
              </a:defRPr>
            </a:lvl1pPr>
            <a:lvl2pPr marL="314325" marR="0" lvl="1" indent="-214313" algn="l" rtl="0" eaLnBrk="1" hangingPunct="1">
              <a:lnSpc>
                <a:spcPct val="90000"/>
              </a:lnSpc>
              <a:spcBef>
                <a:spcPts val="281"/>
              </a:spcBef>
              <a:spcAft>
                <a:spcPts val="0"/>
              </a:spcAft>
              <a:buClr>
                <a:schemeClr val="dk1"/>
              </a:buClr>
              <a:buSzPct val="100000"/>
              <a:buFont typeface="Wingdings" panose="05000000000000000000" pitchFamily="2" charset="2"/>
              <a:buChar char="Ø"/>
              <a:defRPr kumimoji="1" sz="1800" b="0" i="0" u="none" strike="noStrike" cap="none">
                <a:solidFill>
                  <a:schemeClr val="tx1"/>
                </a:solidFill>
                <a:latin typeface="Consolas" panose="020B0609020204030204" pitchFamily="49" charset="0"/>
                <a:ea typeface="+mn-ea"/>
                <a:cs typeface="Calibri"/>
                <a:sym typeface="Calibri"/>
              </a:defRPr>
            </a:lvl2pPr>
            <a:lvl3pPr marL="642938" marR="0" lvl="2" indent="-57150" algn="l" rtl="0" eaLnBrk="1" hangingPunct="1">
              <a:lnSpc>
                <a:spcPct val="90000"/>
              </a:lnSpc>
              <a:spcBef>
                <a:spcPts val="281"/>
              </a:spcBef>
              <a:spcAft>
                <a:spcPts val="0"/>
              </a:spcAft>
              <a:buClr>
                <a:schemeClr val="dk1"/>
              </a:buClr>
              <a:buSzPct val="100000"/>
              <a:buFont typeface="Arial"/>
              <a:buChar char="•"/>
              <a:defRPr kumimoji="1" sz="1600" b="0" i="0" u="none" strike="noStrike" cap="none">
                <a:solidFill>
                  <a:schemeClr val="tx1"/>
                </a:solidFill>
                <a:latin typeface="Consolas" panose="020B0609020204030204" pitchFamily="49" charset="0"/>
                <a:ea typeface="+mn-ea"/>
                <a:cs typeface="Calibri"/>
                <a:sym typeface="Calibri"/>
              </a:defRPr>
            </a:lvl3pPr>
            <a:lvl4pPr marL="900113" marR="0" lvl="3" indent="-64294" algn="l" rtl="0" eaLnBrk="1" hangingPunct="1">
              <a:lnSpc>
                <a:spcPct val="90000"/>
              </a:lnSpc>
              <a:spcBef>
                <a:spcPts val="281"/>
              </a:spcBef>
              <a:spcAft>
                <a:spcPts val="0"/>
              </a:spcAft>
              <a:buClr>
                <a:schemeClr val="dk1"/>
              </a:buClr>
              <a:buSzPct val="96428"/>
              <a:buFont typeface="Arial"/>
              <a:buChar char="•"/>
              <a:defRPr kumimoji="1" sz="1200" b="0" i="0" u="none" strike="noStrike" cap="none">
                <a:solidFill>
                  <a:schemeClr val="tx1"/>
                </a:solidFill>
                <a:latin typeface="Consolas" panose="020B0609020204030204" pitchFamily="49" charset="0"/>
                <a:ea typeface="+mn-ea"/>
                <a:cs typeface="Calibri"/>
                <a:sym typeface="Calibri"/>
              </a:defRPr>
            </a:lvl4pPr>
            <a:lvl5pPr marL="1157288" marR="0" lvl="4" indent="-64294" algn="l" rtl="0" eaLnBrk="1" hangingPunct="1">
              <a:lnSpc>
                <a:spcPct val="90000"/>
              </a:lnSpc>
              <a:spcBef>
                <a:spcPts val="281"/>
              </a:spcBef>
              <a:spcAft>
                <a:spcPts val="0"/>
              </a:spcAft>
              <a:buClr>
                <a:schemeClr val="dk1"/>
              </a:buClr>
              <a:buSzPct val="96428"/>
              <a:buFont typeface="Arial"/>
              <a:buChar char="•"/>
              <a:defRPr kumimoji="1" sz="1200" b="0" i="0" u="none" strike="noStrike" cap="none">
                <a:solidFill>
                  <a:schemeClr val="dk1"/>
                </a:solidFill>
                <a:latin typeface="Consolas" panose="020B0609020204030204" pitchFamily="49" charset="0"/>
                <a:ea typeface="+mn-ea"/>
                <a:cs typeface="Calibri"/>
                <a:sym typeface="Calibri"/>
              </a:defRPr>
            </a:lvl5pPr>
            <a:lvl6pPr marL="1414463" marR="0" lvl="5" indent="-64294" algn="l" rtl="0" eaLnBrk="1" hangingPunct="1">
              <a:lnSpc>
                <a:spcPct val="90000"/>
              </a:lnSpc>
              <a:spcBef>
                <a:spcPts val="281"/>
              </a:spcBef>
              <a:spcAft>
                <a:spcPts val="0"/>
              </a:spcAft>
              <a:buClr>
                <a:schemeClr val="dk1"/>
              </a:buClr>
              <a:buSzPct val="96428"/>
              <a:buFont typeface="Arial"/>
              <a:buChar char="•"/>
              <a:defRPr kumimoji="1" sz="1013" b="0" i="0" u="none" strike="noStrike" cap="none">
                <a:solidFill>
                  <a:schemeClr val="dk1"/>
                </a:solidFill>
                <a:latin typeface="Calibri"/>
                <a:ea typeface="Calibri"/>
                <a:cs typeface="Calibri"/>
                <a:sym typeface="Calibri"/>
              </a:defRPr>
            </a:lvl6pPr>
            <a:lvl7pPr marL="1671638" marR="0" lvl="6" indent="-64294" algn="l" rtl="0" eaLnBrk="1" hangingPunct="1">
              <a:lnSpc>
                <a:spcPct val="90000"/>
              </a:lnSpc>
              <a:spcBef>
                <a:spcPts val="281"/>
              </a:spcBef>
              <a:spcAft>
                <a:spcPts val="0"/>
              </a:spcAft>
              <a:buClr>
                <a:schemeClr val="dk1"/>
              </a:buClr>
              <a:buSzPct val="96428"/>
              <a:buFont typeface="Arial"/>
              <a:buChar char="•"/>
              <a:defRPr kumimoji="1" sz="1013" b="0" i="0" u="none" strike="noStrike" cap="none">
                <a:solidFill>
                  <a:schemeClr val="dk1"/>
                </a:solidFill>
                <a:latin typeface="Calibri"/>
                <a:ea typeface="Calibri"/>
                <a:cs typeface="Calibri"/>
                <a:sym typeface="Calibri"/>
              </a:defRPr>
            </a:lvl7pPr>
            <a:lvl8pPr marL="1928813" marR="0" lvl="7" indent="-64294" algn="l" rtl="0" eaLnBrk="1" hangingPunct="1">
              <a:lnSpc>
                <a:spcPct val="90000"/>
              </a:lnSpc>
              <a:spcBef>
                <a:spcPts val="281"/>
              </a:spcBef>
              <a:spcAft>
                <a:spcPts val="0"/>
              </a:spcAft>
              <a:buClr>
                <a:schemeClr val="dk1"/>
              </a:buClr>
              <a:buSzPct val="96428"/>
              <a:buFont typeface="Arial"/>
              <a:buChar char="•"/>
              <a:defRPr kumimoji="1" sz="1013" b="0" i="0" u="none" strike="noStrike" cap="none">
                <a:solidFill>
                  <a:schemeClr val="dk1"/>
                </a:solidFill>
                <a:latin typeface="Calibri"/>
                <a:ea typeface="Calibri"/>
                <a:cs typeface="Calibri"/>
                <a:sym typeface="Calibri"/>
              </a:defRPr>
            </a:lvl8pPr>
            <a:lvl9pPr marL="2185988" marR="0" lvl="8" indent="-64294" algn="l" rtl="0" eaLnBrk="1" hangingPunct="1">
              <a:lnSpc>
                <a:spcPct val="90000"/>
              </a:lnSpc>
              <a:spcBef>
                <a:spcPts val="281"/>
              </a:spcBef>
              <a:spcAft>
                <a:spcPts val="0"/>
              </a:spcAft>
              <a:buClr>
                <a:schemeClr val="dk1"/>
              </a:buClr>
              <a:buSzPct val="96428"/>
              <a:buFont typeface="Arial"/>
              <a:buChar char="•"/>
              <a:defRPr kumimoji="1" sz="1013" b="0" i="0" u="none" strike="noStrike" cap="none">
                <a:solidFill>
                  <a:schemeClr val="dk1"/>
                </a:solidFill>
                <a:latin typeface="Calibri"/>
                <a:ea typeface="Calibri"/>
                <a:cs typeface="Calibri"/>
                <a:sym typeface="Calibri"/>
              </a:defRPr>
            </a:lvl9pPr>
          </a:lstStyle>
          <a:p>
            <a:r>
              <a:rPr lang="ja-JP" altLang="en-US" dirty="0"/>
              <a:t>書き出すとこんな感じ。ソースを直しながらそれぞれの意味についてはメモを残していく</a:t>
            </a:r>
          </a:p>
        </p:txBody>
      </p:sp>
    </p:spTree>
    <p:extLst>
      <p:ext uri="{BB962C8B-B14F-4D97-AF65-F5344CB8AC3E}">
        <p14:creationId xmlns:p14="http://schemas.microsoft.com/office/powerpoint/2010/main" val="2634399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9C8A13E-B2B9-4656-86EB-0FD33F556D44}"/>
              </a:ext>
            </a:extLst>
          </p:cNvPr>
          <p:cNvSpPr>
            <a:spLocks noGrp="1"/>
          </p:cNvSpPr>
          <p:nvPr>
            <p:ph type="title"/>
          </p:nvPr>
        </p:nvSpPr>
        <p:spPr/>
        <p:txBody>
          <a:bodyPr/>
          <a:lstStyle/>
          <a:p>
            <a:r>
              <a:rPr lang="ja-JP" altLang="en-US" dirty="0"/>
              <a:t>メイン部分は</a:t>
            </a:r>
            <a:r>
              <a:rPr lang="en-US" altLang="ja-JP" dirty="0"/>
              <a:t>Program</a:t>
            </a:r>
            <a:r>
              <a:rPr lang="ja-JP" altLang="en-US" dirty="0"/>
              <a:t>になっているか</a:t>
            </a:r>
            <a:r>
              <a:rPr lang="en-US" altLang="ja-JP" dirty="0"/>
              <a:t>.</a:t>
            </a:r>
            <a:endParaRPr lang="ja-JP" altLang="en-US" dirty="0"/>
          </a:p>
        </p:txBody>
      </p:sp>
      <p:sp>
        <p:nvSpPr>
          <p:cNvPr id="5" name="コンテンツ プレースホルダー 4">
            <a:extLst>
              <a:ext uri="{FF2B5EF4-FFF2-40B4-BE49-F238E27FC236}">
                <a16:creationId xmlns:a16="http://schemas.microsoft.com/office/drawing/2014/main" id="{438B382E-3305-4F17-A32D-61A2514C69BE}"/>
              </a:ext>
            </a:extLst>
          </p:cNvPr>
          <p:cNvSpPr>
            <a:spLocks noGrp="1"/>
          </p:cNvSpPr>
          <p:nvPr>
            <p:ph type="body" idx="1"/>
          </p:nvPr>
        </p:nvSpPr>
        <p:spPr>
          <a:xfrm>
            <a:off x="838200" y="995423"/>
            <a:ext cx="5667531" cy="5181540"/>
          </a:xfrm>
        </p:spPr>
        <p:txBody>
          <a:bodyPr/>
          <a:lstStyle/>
          <a:p>
            <a:r>
              <a:rPr lang="ja-JP" altLang="en-US" dirty="0"/>
              <a:t>なっていないので、直す。</a:t>
            </a:r>
            <a:endParaRPr lang="en-US" altLang="ja-JP" dirty="0"/>
          </a:p>
          <a:p>
            <a:endParaRPr lang="en-US" altLang="ja-JP" dirty="0"/>
          </a:p>
          <a:p>
            <a:r>
              <a:rPr lang="ja-JP" altLang="en-US" dirty="0"/>
              <a:t>もとは</a:t>
            </a:r>
            <a:r>
              <a:rPr lang="en-US" altLang="ja-JP" dirty="0"/>
              <a:t>PROGRAM</a:t>
            </a:r>
            <a:r>
              <a:rPr lang="ja-JP" altLang="en-US" dirty="0"/>
              <a:t>文なしで</a:t>
            </a:r>
            <a:r>
              <a:rPr lang="en-US" altLang="ja-JP" dirty="0"/>
              <a:t>STOP</a:t>
            </a:r>
            <a:r>
              <a:rPr lang="ja-JP" altLang="en-US" dirty="0"/>
              <a:t>と</a:t>
            </a:r>
            <a:r>
              <a:rPr lang="en-US" altLang="ja-JP" dirty="0"/>
              <a:t>END</a:t>
            </a:r>
            <a:r>
              <a:rPr lang="ja-JP" altLang="en-US" dirty="0"/>
              <a:t>を書いていただけ</a:t>
            </a:r>
            <a:endParaRPr lang="en-US" altLang="ja-JP" dirty="0"/>
          </a:p>
          <a:p>
            <a:endParaRPr lang="en-US" altLang="ja-JP" dirty="0"/>
          </a:p>
          <a:p>
            <a:r>
              <a:rPr lang="ja-JP" altLang="en-US" dirty="0"/>
              <a:t>大文字は後で直すので、この時点から小文字で書きだす。</a:t>
            </a:r>
          </a:p>
        </p:txBody>
      </p:sp>
      <p:pic>
        <p:nvPicPr>
          <p:cNvPr id="3" name="図 2">
            <a:extLst>
              <a:ext uri="{FF2B5EF4-FFF2-40B4-BE49-F238E27FC236}">
                <a16:creationId xmlns:a16="http://schemas.microsoft.com/office/drawing/2014/main" id="{0FB489DC-05A8-4FB8-8BB5-4F595748B200}"/>
              </a:ext>
            </a:extLst>
          </p:cNvPr>
          <p:cNvPicPr>
            <a:picLocks noChangeAspect="1"/>
          </p:cNvPicPr>
          <p:nvPr/>
        </p:nvPicPr>
        <p:blipFill>
          <a:blip r:embed="rId2"/>
          <a:stretch>
            <a:fillRect/>
          </a:stretch>
        </p:blipFill>
        <p:spPr>
          <a:xfrm>
            <a:off x="6863336" y="995423"/>
            <a:ext cx="5210902" cy="2476846"/>
          </a:xfrm>
          <a:prstGeom prst="rect">
            <a:avLst/>
          </a:prstGeom>
        </p:spPr>
      </p:pic>
      <p:pic>
        <p:nvPicPr>
          <p:cNvPr id="7" name="図 6">
            <a:extLst>
              <a:ext uri="{FF2B5EF4-FFF2-40B4-BE49-F238E27FC236}">
                <a16:creationId xmlns:a16="http://schemas.microsoft.com/office/drawing/2014/main" id="{F96EF7FB-5485-4284-93ED-8ACD903EAAFA}"/>
              </a:ext>
            </a:extLst>
          </p:cNvPr>
          <p:cNvPicPr>
            <a:picLocks noChangeAspect="1"/>
          </p:cNvPicPr>
          <p:nvPr/>
        </p:nvPicPr>
        <p:blipFill>
          <a:blip r:embed="rId3"/>
          <a:stretch>
            <a:fillRect/>
          </a:stretch>
        </p:blipFill>
        <p:spPr>
          <a:xfrm>
            <a:off x="6969907" y="3586193"/>
            <a:ext cx="4744112" cy="1162212"/>
          </a:xfrm>
          <a:prstGeom prst="rect">
            <a:avLst/>
          </a:prstGeom>
        </p:spPr>
      </p:pic>
    </p:spTree>
    <p:extLst>
      <p:ext uri="{BB962C8B-B14F-4D97-AF65-F5344CB8AC3E}">
        <p14:creationId xmlns:p14="http://schemas.microsoft.com/office/powerpoint/2010/main" val="3968886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C1F7738-6E8B-455B-A237-9EC4CAD8694E}"/>
              </a:ext>
            </a:extLst>
          </p:cNvPr>
          <p:cNvSpPr>
            <a:spLocks noGrp="1"/>
          </p:cNvSpPr>
          <p:nvPr>
            <p:ph type="title"/>
          </p:nvPr>
        </p:nvSpPr>
        <p:spPr/>
        <p:txBody>
          <a:bodyPr/>
          <a:lstStyle/>
          <a:p>
            <a:r>
              <a:rPr lang="ja-JP" altLang="en-US" dirty="0"/>
              <a:t>今回の題材</a:t>
            </a:r>
          </a:p>
        </p:txBody>
      </p:sp>
      <p:sp>
        <p:nvSpPr>
          <p:cNvPr id="5" name="コンテンツ プレースホルダー 4">
            <a:extLst>
              <a:ext uri="{FF2B5EF4-FFF2-40B4-BE49-F238E27FC236}">
                <a16:creationId xmlns:a16="http://schemas.microsoft.com/office/drawing/2014/main" id="{7AC69020-995D-4C2E-AB03-ABA9497F07AA}"/>
              </a:ext>
            </a:extLst>
          </p:cNvPr>
          <p:cNvSpPr>
            <a:spLocks noGrp="1"/>
          </p:cNvSpPr>
          <p:nvPr>
            <p:ph type="body" idx="1"/>
          </p:nvPr>
        </p:nvSpPr>
        <p:spPr>
          <a:xfrm>
            <a:off x="838200" y="995423"/>
            <a:ext cx="5257800" cy="5181540"/>
          </a:xfrm>
        </p:spPr>
        <p:txBody>
          <a:bodyPr/>
          <a:lstStyle/>
          <a:p>
            <a:r>
              <a:rPr lang="ja-JP" altLang="en-US" dirty="0"/>
              <a:t>コンパクトシリーズ流れ 流体シミュレーションの応用 </a:t>
            </a:r>
            <a:r>
              <a:rPr lang="en-US" altLang="ja-JP" dirty="0"/>
              <a:t>Ⅰ</a:t>
            </a:r>
          </a:p>
          <a:p>
            <a:endParaRPr lang="en-US" altLang="ja-JP" dirty="0"/>
          </a:p>
          <a:p>
            <a:r>
              <a:rPr lang="ja-JP" altLang="en-US" dirty="0"/>
              <a:t>著者	河村 哲也</a:t>
            </a:r>
            <a:endParaRPr lang="en-US" altLang="ja-JP" dirty="0"/>
          </a:p>
          <a:p>
            <a:r>
              <a:rPr lang="ja-JP" altLang="en-US" dirty="0"/>
              <a:t>発売	インデックス出版</a:t>
            </a:r>
            <a:endParaRPr lang="en-US" altLang="ja-JP" dirty="0"/>
          </a:p>
          <a:p>
            <a:endParaRPr lang="en-US" altLang="ja-JP" dirty="0"/>
          </a:p>
          <a:p>
            <a:r>
              <a:rPr lang="en-US" altLang="ja-JP" dirty="0"/>
              <a:t>Appendix B</a:t>
            </a:r>
            <a:r>
              <a:rPr lang="ja-JP" altLang="en-US" dirty="0"/>
              <a:t>として円柱周りの流れの</a:t>
            </a:r>
            <a:r>
              <a:rPr lang="en-US" altLang="ja-JP" dirty="0"/>
              <a:t>Fortran</a:t>
            </a:r>
            <a:r>
              <a:rPr lang="ja-JP" altLang="en-US" dirty="0"/>
              <a:t>プログラムが載っている。</a:t>
            </a:r>
            <a:endParaRPr lang="en-US" altLang="ja-JP" dirty="0"/>
          </a:p>
          <a:p>
            <a:endParaRPr lang="en-US" altLang="ja-JP" dirty="0"/>
          </a:p>
          <a:p>
            <a:r>
              <a:rPr lang="ja-JP" altLang="en-US" dirty="0"/>
              <a:t>見る限り</a:t>
            </a:r>
            <a:r>
              <a:rPr lang="en-US" altLang="ja-JP" dirty="0"/>
              <a:t>Fortran77</a:t>
            </a:r>
            <a:r>
              <a:rPr lang="ja-JP" altLang="en-US" dirty="0"/>
              <a:t>だが、記法がそろっていないので題材としてはよさそう。</a:t>
            </a:r>
            <a:endParaRPr lang="en-US" altLang="ja-JP" dirty="0"/>
          </a:p>
          <a:p>
            <a:endParaRPr lang="en-US" altLang="ja-JP" dirty="0"/>
          </a:p>
          <a:p>
            <a:r>
              <a:rPr lang="ja-JP" altLang="en-US" dirty="0"/>
              <a:t>これをリファクタリング本に沿ってリファクタリングしてみる。</a:t>
            </a:r>
          </a:p>
        </p:txBody>
      </p:sp>
      <p:pic>
        <p:nvPicPr>
          <p:cNvPr id="3" name="図 2" descr="カレンダー&#10;&#10;自動的に生成された説明">
            <a:extLst>
              <a:ext uri="{FF2B5EF4-FFF2-40B4-BE49-F238E27FC236}">
                <a16:creationId xmlns:a16="http://schemas.microsoft.com/office/drawing/2014/main" id="{C3D25FD5-F169-46D9-8B10-91D8973E70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27" y="1294331"/>
            <a:ext cx="4811284" cy="4583723"/>
          </a:xfrm>
          <a:prstGeom prst="rect">
            <a:avLst/>
          </a:prstGeom>
        </p:spPr>
      </p:pic>
    </p:spTree>
    <p:extLst>
      <p:ext uri="{BB962C8B-B14F-4D97-AF65-F5344CB8AC3E}">
        <p14:creationId xmlns:p14="http://schemas.microsoft.com/office/powerpoint/2010/main" val="8710504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BF8A4F3-AC2E-49ED-AB8C-4F78CA283447}"/>
              </a:ext>
            </a:extLst>
          </p:cNvPr>
          <p:cNvSpPr>
            <a:spLocks noGrp="1"/>
          </p:cNvSpPr>
          <p:nvPr>
            <p:ph type="title"/>
          </p:nvPr>
        </p:nvSpPr>
        <p:spPr/>
        <p:txBody>
          <a:bodyPr/>
          <a:lstStyle/>
          <a:p>
            <a:r>
              <a:rPr lang="ja-JP" altLang="en-US" dirty="0"/>
              <a:t>文を小文字に置き換える</a:t>
            </a:r>
            <a:r>
              <a:rPr lang="en-US" altLang="ja-JP" dirty="0"/>
              <a:t>.</a:t>
            </a:r>
            <a:endParaRPr lang="ja-JP" altLang="en-US" dirty="0"/>
          </a:p>
        </p:txBody>
      </p:sp>
      <p:sp>
        <p:nvSpPr>
          <p:cNvPr id="5" name="コンテンツ プレースホルダー 4">
            <a:extLst>
              <a:ext uri="{FF2B5EF4-FFF2-40B4-BE49-F238E27FC236}">
                <a16:creationId xmlns:a16="http://schemas.microsoft.com/office/drawing/2014/main" id="{3A3B9BE2-84B8-40F6-9735-88FF171A5338}"/>
              </a:ext>
            </a:extLst>
          </p:cNvPr>
          <p:cNvSpPr>
            <a:spLocks noGrp="1"/>
          </p:cNvSpPr>
          <p:nvPr>
            <p:ph type="body" idx="1"/>
          </p:nvPr>
        </p:nvSpPr>
        <p:spPr>
          <a:xfrm>
            <a:off x="838200" y="995423"/>
            <a:ext cx="5257800" cy="5181540"/>
          </a:xfrm>
        </p:spPr>
        <p:txBody>
          <a:bodyPr/>
          <a:lstStyle/>
          <a:p>
            <a:r>
              <a:rPr lang="en-US" altLang="ja-JP" dirty="0"/>
              <a:t>IF</a:t>
            </a:r>
            <a:r>
              <a:rPr lang="ja-JP" altLang="en-US" dirty="0"/>
              <a:t>、</a:t>
            </a:r>
            <a:r>
              <a:rPr lang="en-US" altLang="ja-JP" dirty="0"/>
              <a:t>DO</a:t>
            </a:r>
            <a:r>
              <a:rPr lang="ja-JP" altLang="en-US" dirty="0"/>
              <a:t>などを小文字に置き換える。</a:t>
            </a:r>
            <a:endParaRPr lang="en-US" altLang="ja-JP" dirty="0"/>
          </a:p>
          <a:p>
            <a:endParaRPr lang="en-US" altLang="ja-JP" dirty="0"/>
          </a:p>
          <a:p>
            <a:r>
              <a:rPr lang="ja-JP" altLang="en-US" dirty="0"/>
              <a:t>コメントやメッセージなどを置換でひっかけないように気を付ける。</a:t>
            </a:r>
          </a:p>
        </p:txBody>
      </p:sp>
      <p:pic>
        <p:nvPicPr>
          <p:cNvPr id="3" name="図 2">
            <a:extLst>
              <a:ext uri="{FF2B5EF4-FFF2-40B4-BE49-F238E27FC236}">
                <a16:creationId xmlns:a16="http://schemas.microsoft.com/office/drawing/2014/main" id="{93D7A396-9D4F-4C33-A25B-DDCBC5530C00}"/>
              </a:ext>
            </a:extLst>
          </p:cNvPr>
          <p:cNvPicPr>
            <a:picLocks noChangeAspect="1"/>
          </p:cNvPicPr>
          <p:nvPr/>
        </p:nvPicPr>
        <p:blipFill>
          <a:blip r:embed="rId2"/>
          <a:stretch>
            <a:fillRect/>
          </a:stretch>
        </p:blipFill>
        <p:spPr>
          <a:xfrm>
            <a:off x="6629397" y="1534739"/>
            <a:ext cx="5287113" cy="3600953"/>
          </a:xfrm>
          <a:prstGeom prst="rect">
            <a:avLst/>
          </a:prstGeom>
        </p:spPr>
      </p:pic>
    </p:spTree>
    <p:extLst>
      <p:ext uri="{BB962C8B-B14F-4D97-AF65-F5344CB8AC3E}">
        <p14:creationId xmlns:p14="http://schemas.microsoft.com/office/powerpoint/2010/main" val="1879070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86CF8E6-092B-4DD9-B0DA-75E154C8380D}"/>
              </a:ext>
            </a:extLst>
          </p:cNvPr>
          <p:cNvSpPr>
            <a:spLocks noGrp="1"/>
          </p:cNvSpPr>
          <p:nvPr>
            <p:ph type="title"/>
          </p:nvPr>
        </p:nvSpPr>
        <p:spPr/>
        <p:txBody>
          <a:bodyPr/>
          <a:lstStyle/>
          <a:p>
            <a:r>
              <a:rPr lang="ja-JP" altLang="en-US" dirty="0"/>
              <a:t>変数は変えない</a:t>
            </a:r>
            <a:r>
              <a:rPr lang="en-US" altLang="ja-JP" dirty="0"/>
              <a:t>.</a:t>
            </a:r>
            <a:endParaRPr lang="ja-JP" altLang="en-US" dirty="0"/>
          </a:p>
        </p:txBody>
      </p:sp>
      <p:sp>
        <p:nvSpPr>
          <p:cNvPr id="5" name="コンテンツ プレースホルダー 4">
            <a:extLst>
              <a:ext uri="{FF2B5EF4-FFF2-40B4-BE49-F238E27FC236}">
                <a16:creationId xmlns:a16="http://schemas.microsoft.com/office/drawing/2014/main" id="{2E7B9771-779F-4583-AD4C-7E6452AAEFFE}"/>
              </a:ext>
            </a:extLst>
          </p:cNvPr>
          <p:cNvSpPr>
            <a:spLocks noGrp="1"/>
          </p:cNvSpPr>
          <p:nvPr>
            <p:ph type="body" idx="1"/>
          </p:nvPr>
        </p:nvSpPr>
        <p:spPr>
          <a:xfrm>
            <a:off x="838200" y="995423"/>
            <a:ext cx="5386754" cy="5181540"/>
          </a:xfrm>
        </p:spPr>
        <p:txBody>
          <a:bodyPr/>
          <a:lstStyle/>
          <a:p>
            <a:r>
              <a:rPr lang="ja-JP" altLang="en-US" dirty="0"/>
              <a:t>これは作業ではないけれど、重要なので気を付ける。</a:t>
            </a:r>
            <a:endParaRPr lang="en-US" altLang="ja-JP" dirty="0"/>
          </a:p>
          <a:p>
            <a:endParaRPr lang="en-US" altLang="ja-JP" dirty="0"/>
          </a:p>
          <a:p>
            <a:r>
              <a:rPr lang="ja-JP" altLang="en-US" dirty="0"/>
              <a:t>うかつに書き換えると動かなくなるので、ここでは我慢する。</a:t>
            </a:r>
          </a:p>
        </p:txBody>
      </p:sp>
      <p:pic>
        <p:nvPicPr>
          <p:cNvPr id="3" name="図 2">
            <a:extLst>
              <a:ext uri="{FF2B5EF4-FFF2-40B4-BE49-F238E27FC236}">
                <a16:creationId xmlns:a16="http://schemas.microsoft.com/office/drawing/2014/main" id="{A89DCFE3-810B-4CD9-AD06-B4349274FD3C}"/>
              </a:ext>
            </a:extLst>
          </p:cNvPr>
          <p:cNvPicPr>
            <a:picLocks noChangeAspect="1"/>
          </p:cNvPicPr>
          <p:nvPr/>
        </p:nvPicPr>
        <p:blipFill>
          <a:blip r:embed="rId2"/>
          <a:stretch>
            <a:fillRect/>
          </a:stretch>
        </p:blipFill>
        <p:spPr>
          <a:xfrm>
            <a:off x="7377214" y="2160931"/>
            <a:ext cx="3791479" cy="2067213"/>
          </a:xfrm>
          <a:prstGeom prst="rect">
            <a:avLst/>
          </a:prstGeom>
        </p:spPr>
      </p:pic>
    </p:spTree>
    <p:extLst>
      <p:ext uri="{BB962C8B-B14F-4D97-AF65-F5344CB8AC3E}">
        <p14:creationId xmlns:p14="http://schemas.microsoft.com/office/powerpoint/2010/main" val="40768183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89373D-EF4D-4D5B-936B-90CE050F8438}"/>
              </a:ext>
            </a:extLst>
          </p:cNvPr>
          <p:cNvSpPr>
            <a:spLocks noGrp="1"/>
          </p:cNvSpPr>
          <p:nvPr>
            <p:ph type="title"/>
          </p:nvPr>
        </p:nvSpPr>
        <p:spPr/>
        <p:txBody>
          <a:bodyPr/>
          <a:lstStyle/>
          <a:p>
            <a:r>
              <a:rPr kumimoji="1" lang="en-US" altLang="ja-JP" dirty="0"/>
              <a:t>common</a:t>
            </a:r>
            <a:r>
              <a:rPr kumimoji="1" lang="ja-JP" altLang="en-US" dirty="0"/>
              <a:t>文は消す</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562BDA72-5362-4095-8507-F7BBF35F04AE}"/>
              </a:ext>
            </a:extLst>
          </p:cNvPr>
          <p:cNvSpPr>
            <a:spLocks noGrp="1"/>
          </p:cNvSpPr>
          <p:nvPr>
            <p:ph type="body" idx="1"/>
          </p:nvPr>
        </p:nvSpPr>
        <p:spPr/>
        <p:txBody>
          <a:bodyPr/>
          <a:lstStyle/>
          <a:p>
            <a:r>
              <a:rPr kumimoji="1" lang="ja-JP" altLang="en-US" dirty="0"/>
              <a:t>ありがたいことに</a:t>
            </a:r>
            <a:r>
              <a:rPr kumimoji="1" lang="en-US" altLang="ja-JP" dirty="0"/>
              <a:t>COMMON</a:t>
            </a:r>
            <a:r>
              <a:rPr kumimoji="1" lang="ja-JP" altLang="en-US" dirty="0"/>
              <a:t>文はなかった。</a:t>
            </a:r>
          </a:p>
        </p:txBody>
      </p:sp>
    </p:spTree>
    <p:extLst>
      <p:ext uri="{BB962C8B-B14F-4D97-AF65-F5344CB8AC3E}">
        <p14:creationId xmlns:p14="http://schemas.microsoft.com/office/powerpoint/2010/main" val="27877974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602E3B-1A33-4B31-A897-8DDBCD81D7E8}"/>
              </a:ext>
            </a:extLst>
          </p:cNvPr>
          <p:cNvSpPr>
            <a:spLocks noGrp="1"/>
          </p:cNvSpPr>
          <p:nvPr>
            <p:ph type="title"/>
          </p:nvPr>
        </p:nvSpPr>
        <p:spPr/>
        <p:txBody>
          <a:bodyPr/>
          <a:lstStyle/>
          <a:p>
            <a:r>
              <a:rPr kumimoji="1" lang="ja-JP" altLang="en-US" dirty="0"/>
              <a:t>標準出力は</a:t>
            </a:r>
            <a:r>
              <a:rPr kumimoji="1" lang="en-US" altLang="ja-JP" dirty="0"/>
              <a:t>print</a:t>
            </a:r>
            <a:r>
              <a:rPr kumimoji="1" lang="ja-JP" altLang="en-US" dirty="0"/>
              <a:t>文にする</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28CB0FC5-53AC-4956-9B01-074932070410}"/>
              </a:ext>
            </a:extLst>
          </p:cNvPr>
          <p:cNvSpPr>
            <a:spLocks noGrp="1"/>
          </p:cNvSpPr>
          <p:nvPr>
            <p:ph type="body" idx="1"/>
          </p:nvPr>
        </p:nvSpPr>
        <p:spPr>
          <a:xfrm>
            <a:off x="838200" y="995423"/>
            <a:ext cx="4378569" cy="5181540"/>
          </a:xfrm>
        </p:spPr>
        <p:txBody>
          <a:bodyPr/>
          <a:lstStyle/>
          <a:p>
            <a:r>
              <a:rPr kumimoji="1" lang="ja-JP" altLang="en-US" dirty="0"/>
              <a:t>置換で一気に変換する。</a:t>
            </a:r>
            <a:endParaRPr kumimoji="1" lang="en-US" altLang="ja-JP" dirty="0"/>
          </a:p>
          <a:p>
            <a:endParaRPr lang="en-US" altLang="ja-JP" dirty="0"/>
          </a:p>
          <a:p>
            <a:r>
              <a:rPr kumimoji="1" lang="en-US" altLang="ja-JP" dirty="0"/>
              <a:t>read(*,*)</a:t>
            </a:r>
            <a:r>
              <a:rPr kumimoji="1" lang="ja-JP" altLang="en-US" dirty="0"/>
              <a:t>も</a:t>
            </a:r>
            <a:r>
              <a:rPr kumimoji="1" lang="en-US" altLang="ja-JP" dirty="0"/>
              <a:t>read *,</a:t>
            </a:r>
            <a:r>
              <a:rPr kumimoji="1" lang="ja-JP" altLang="en-US" dirty="0"/>
              <a:t>に置き換えれるが、ここはローカルのルールに任せる</a:t>
            </a:r>
            <a:r>
              <a:rPr lang="ja-JP" altLang="en-US" dirty="0"/>
              <a:t>。</a:t>
            </a:r>
            <a:endParaRPr kumimoji="1" lang="en-US" altLang="ja-JP" dirty="0"/>
          </a:p>
        </p:txBody>
      </p:sp>
      <p:pic>
        <p:nvPicPr>
          <p:cNvPr id="7" name="図 6">
            <a:extLst>
              <a:ext uri="{FF2B5EF4-FFF2-40B4-BE49-F238E27FC236}">
                <a16:creationId xmlns:a16="http://schemas.microsoft.com/office/drawing/2014/main" id="{672E5366-504E-4A8D-BDDA-CC781ADD21E9}"/>
              </a:ext>
            </a:extLst>
          </p:cNvPr>
          <p:cNvPicPr>
            <a:picLocks noChangeAspect="1"/>
          </p:cNvPicPr>
          <p:nvPr/>
        </p:nvPicPr>
        <p:blipFill>
          <a:blip r:embed="rId2"/>
          <a:stretch>
            <a:fillRect/>
          </a:stretch>
        </p:blipFill>
        <p:spPr>
          <a:xfrm>
            <a:off x="5382990" y="1395128"/>
            <a:ext cx="6677957" cy="4067743"/>
          </a:xfrm>
          <a:prstGeom prst="rect">
            <a:avLst/>
          </a:prstGeom>
        </p:spPr>
      </p:pic>
    </p:spTree>
    <p:extLst>
      <p:ext uri="{BB962C8B-B14F-4D97-AF65-F5344CB8AC3E}">
        <p14:creationId xmlns:p14="http://schemas.microsoft.com/office/powerpoint/2010/main" val="19583575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FFF42D-463D-414B-939A-079D1FE9343C}"/>
              </a:ext>
            </a:extLst>
          </p:cNvPr>
          <p:cNvSpPr>
            <a:spLocks noGrp="1"/>
          </p:cNvSpPr>
          <p:nvPr>
            <p:ph type="title"/>
          </p:nvPr>
        </p:nvSpPr>
        <p:spPr/>
        <p:txBody>
          <a:bodyPr/>
          <a:lstStyle/>
          <a:p>
            <a:r>
              <a:rPr kumimoji="1" lang="en-US" altLang="ja-JP" dirty="0"/>
              <a:t>GOTO</a:t>
            </a:r>
            <a:r>
              <a:rPr kumimoji="1" lang="ja-JP" altLang="en-US" dirty="0"/>
              <a:t>ループは</a:t>
            </a:r>
            <a:r>
              <a:rPr kumimoji="1" lang="en-US" altLang="ja-JP" dirty="0"/>
              <a:t>Do</a:t>
            </a:r>
            <a:r>
              <a:rPr kumimoji="1" lang="ja-JP" altLang="en-US" dirty="0"/>
              <a:t>文に置き換える</a:t>
            </a:r>
            <a:r>
              <a:rPr kumimoji="1" lang="en-US" altLang="ja-JP" dirty="0"/>
              <a:t>. </a:t>
            </a:r>
            <a:endParaRPr kumimoji="1" lang="ja-JP" altLang="en-US" dirty="0"/>
          </a:p>
        </p:txBody>
      </p:sp>
      <p:sp>
        <p:nvSpPr>
          <p:cNvPr id="3" name="テキスト プレースホルダー 2">
            <a:extLst>
              <a:ext uri="{FF2B5EF4-FFF2-40B4-BE49-F238E27FC236}">
                <a16:creationId xmlns:a16="http://schemas.microsoft.com/office/drawing/2014/main" id="{1C0BDBD7-5C13-4A25-830A-2344F66E7451}"/>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8773879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0A6A4B-9B55-4A9D-B6C3-B0CA9459AD44}"/>
              </a:ext>
            </a:extLst>
          </p:cNvPr>
          <p:cNvSpPr>
            <a:spLocks noGrp="1"/>
          </p:cNvSpPr>
          <p:nvPr>
            <p:ph type="title"/>
          </p:nvPr>
        </p:nvSpPr>
        <p:spPr/>
        <p:txBody>
          <a:bodyPr/>
          <a:lstStyle/>
          <a:p>
            <a:r>
              <a:rPr kumimoji="1" lang="en-US" altLang="ja-JP" dirty="0"/>
              <a:t>DO</a:t>
            </a:r>
            <a:r>
              <a:rPr kumimoji="1" lang="ja-JP" altLang="en-US" dirty="0"/>
              <a:t>文の</a:t>
            </a:r>
            <a:r>
              <a:rPr kumimoji="1" lang="en-US" altLang="ja-JP" dirty="0"/>
              <a:t>GOTO</a:t>
            </a:r>
            <a:r>
              <a:rPr kumimoji="1" lang="ja-JP" altLang="en-US" dirty="0"/>
              <a:t>抜けは</a:t>
            </a:r>
            <a:r>
              <a:rPr kumimoji="1" lang="en-US" altLang="ja-JP" dirty="0"/>
              <a:t>exit</a:t>
            </a:r>
            <a:r>
              <a:rPr kumimoji="1" lang="ja-JP" altLang="en-US" dirty="0"/>
              <a:t>に書き換える</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B0FF988B-A3E2-4D27-8E83-DF7345FA12D6}"/>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9351512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94FC79-14B0-411B-9E66-C06D27464098}"/>
              </a:ext>
            </a:extLst>
          </p:cNvPr>
          <p:cNvSpPr>
            <a:spLocks noGrp="1"/>
          </p:cNvSpPr>
          <p:nvPr>
            <p:ph type="title"/>
          </p:nvPr>
        </p:nvSpPr>
        <p:spPr/>
        <p:txBody>
          <a:bodyPr/>
          <a:lstStyle/>
          <a:p>
            <a:r>
              <a:rPr kumimoji="1" lang="en-US" altLang="ja-JP" dirty="0"/>
              <a:t>subroutine</a:t>
            </a:r>
            <a:r>
              <a:rPr kumimoji="1" lang="ja-JP" altLang="en-US" dirty="0"/>
              <a:t>や</a:t>
            </a:r>
            <a:r>
              <a:rPr kumimoji="1" lang="en-US" altLang="ja-JP" dirty="0"/>
              <a:t>function</a:t>
            </a:r>
            <a:r>
              <a:rPr kumimoji="1" lang="ja-JP" altLang="en-US" dirty="0"/>
              <a:t>を抜けるときは</a:t>
            </a:r>
            <a:r>
              <a:rPr kumimoji="1" lang="en-US" altLang="ja-JP" dirty="0"/>
              <a:t>GOTO</a:t>
            </a:r>
            <a:r>
              <a:rPr kumimoji="1" lang="ja-JP" altLang="en-US" dirty="0"/>
              <a:t>ではなく</a:t>
            </a:r>
            <a:r>
              <a:rPr kumimoji="1" lang="en-US" altLang="ja-JP" dirty="0"/>
              <a:t>return</a:t>
            </a:r>
            <a:r>
              <a:rPr kumimoji="1" lang="ja-JP" altLang="en-US" dirty="0"/>
              <a:t>を使う</a:t>
            </a:r>
          </a:p>
        </p:txBody>
      </p:sp>
      <p:sp>
        <p:nvSpPr>
          <p:cNvPr id="3" name="テキスト プレースホルダー 2">
            <a:extLst>
              <a:ext uri="{FF2B5EF4-FFF2-40B4-BE49-F238E27FC236}">
                <a16:creationId xmlns:a16="http://schemas.microsoft.com/office/drawing/2014/main" id="{47FBED74-458D-42BC-9BAB-E6898907AC2C}"/>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7673448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ABBF07-0B32-4098-95D0-2C290AA9B285}"/>
              </a:ext>
            </a:extLst>
          </p:cNvPr>
          <p:cNvSpPr>
            <a:spLocks noGrp="1"/>
          </p:cNvSpPr>
          <p:nvPr>
            <p:ph type="title"/>
          </p:nvPr>
        </p:nvSpPr>
        <p:spPr/>
        <p:txBody>
          <a:bodyPr/>
          <a:lstStyle/>
          <a:p>
            <a:r>
              <a:rPr kumimoji="1" lang="ja-JP" altLang="en-US" dirty="0"/>
              <a:t>ソースコードを分割する</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0F870FED-B1DE-4D03-A878-B78E5EB5B456}"/>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5838316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C8F082-7A04-414B-AB25-317E538262C2}"/>
              </a:ext>
            </a:extLst>
          </p:cNvPr>
          <p:cNvSpPr>
            <a:spLocks noGrp="1"/>
          </p:cNvSpPr>
          <p:nvPr>
            <p:ph type="title"/>
          </p:nvPr>
        </p:nvSpPr>
        <p:spPr/>
        <p:txBody>
          <a:bodyPr/>
          <a:lstStyle/>
          <a:p>
            <a:r>
              <a:rPr kumimoji="1" lang="en-US" altLang="ja-JP" dirty="0" err="1"/>
              <a:t>implicitnone</a:t>
            </a:r>
            <a:r>
              <a:rPr kumimoji="1" lang="ja-JP" altLang="en-US" dirty="0"/>
              <a:t>を使う</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CF0763A0-7149-48B8-B398-9B8B95B946E1}"/>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6054655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0950CA-6336-4014-A41C-0A42A7BC76BF}"/>
              </a:ext>
            </a:extLst>
          </p:cNvPr>
          <p:cNvSpPr>
            <a:spLocks noGrp="1"/>
          </p:cNvSpPr>
          <p:nvPr>
            <p:ph type="title"/>
          </p:nvPr>
        </p:nvSpPr>
        <p:spPr/>
        <p:txBody>
          <a:bodyPr/>
          <a:lstStyle/>
          <a:p>
            <a:r>
              <a:rPr kumimoji="1" lang="ja-JP" altLang="en-US" dirty="0"/>
              <a:t>古い型宣言を消す</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6DF03A83-1067-4359-953C-0612FA86EB9A}"/>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915967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UNSTEADY FLOW AROUND CIRCULAR CYLINDER</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PSI-OMEGA METHOD</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PARAMETER</a:t>
            </a:r>
            <a:r>
              <a:rPr lang="en-US" altLang="ja-JP" sz="1400" b="0" dirty="0">
                <a:solidFill>
                  <a:srgbClr val="D4D4D4"/>
                </a:solidFill>
                <a:effectLst/>
                <a:latin typeface="Consolas" panose="020B0609020204030204" pitchFamily="49" charset="0"/>
              </a:rPr>
              <a:t>(MX=</a:t>
            </a:r>
            <a:r>
              <a:rPr lang="en-US" altLang="ja-JP" sz="1400" b="0" dirty="0">
                <a:solidFill>
                  <a:srgbClr val="B5CEA8"/>
                </a:solidFill>
                <a:effectLst/>
                <a:latin typeface="Consolas" panose="020B0609020204030204" pitchFamily="49" charset="0"/>
              </a:rPr>
              <a:t>51</a:t>
            </a:r>
            <a:r>
              <a:rPr lang="en-US" altLang="ja-JP" sz="1400" b="0" dirty="0">
                <a:solidFill>
                  <a:srgbClr val="D4D4D4"/>
                </a:solidFill>
                <a:effectLst/>
                <a:latin typeface="Consolas" panose="020B0609020204030204" pitchFamily="49" charset="0"/>
              </a:rPr>
              <a:t>,MY=</a:t>
            </a:r>
            <a:r>
              <a:rPr lang="en-US" altLang="ja-JP" sz="1400" b="0" dirty="0">
                <a:solidFill>
                  <a:srgbClr val="B5CEA8"/>
                </a:solidFill>
                <a:effectLst/>
                <a:latin typeface="Consolas" panose="020B0609020204030204" pitchFamily="49" charset="0"/>
              </a:rPr>
              <a:t>51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DIMENSION</a:t>
            </a:r>
            <a:r>
              <a:rPr lang="en-US" altLang="ja-JP" sz="1400" b="0" dirty="0">
                <a:solidFill>
                  <a:srgbClr val="D4D4D4"/>
                </a:solidFill>
                <a:effectLst/>
                <a:latin typeface="Consolas" panose="020B0609020204030204" pitchFamily="49" charset="0"/>
              </a:rPr>
              <a:t> PSI(MX,MY),OMG(MX,MY),TMP(MX,MY)</a:t>
            </a: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READ AND CALCULATE PARAMETERS</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99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'INPUT NUMBER OF MESH--AZIMUSAL &amp; RADIAL(&lt;51) (40,40)'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NA,NB</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NX = NA + </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NY = NB + </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'INPUT REYNOLDS NUMBER RE (40)'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RE</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'INPUT TIME &amp; SPACE(RADIAL) INCREMENT DT&amp;DY (0.01,0.1)'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DT,DY</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'INPUT NUMBER OF TIME STEP (500)'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NMAX</a:t>
            </a:r>
          </a:p>
          <a:p>
            <a:pPr marL="100013" indent="0">
              <a:buNone/>
            </a:pPr>
            <a:r>
              <a:rPr lang="en-US" altLang="ja-JP" sz="1400" b="0" dirty="0">
                <a:solidFill>
                  <a:srgbClr val="B5CEA8"/>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30464374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C18F18-03FE-40E5-8DF7-2E3C5600E36D}"/>
              </a:ext>
            </a:extLst>
          </p:cNvPr>
          <p:cNvSpPr>
            <a:spLocks noGrp="1"/>
          </p:cNvSpPr>
          <p:nvPr>
            <p:ph type="title"/>
          </p:nvPr>
        </p:nvSpPr>
        <p:spPr/>
        <p:txBody>
          <a:bodyPr/>
          <a:lstStyle/>
          <a:p>
            <a:r>
              <a:rPr kumimoji="1" lang="ja-JP" altLang="en-US" dirty="0"/>
              <a:t>ドキュメントを残す</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50B60358-971E-438B-9F12-CDA5D75A18F4}"/>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8152391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FFD372-B15D-4DC7-AC74-6F49A85799B3}"/>
              </a:ext>
            </a:extLst>
          </p:cNvPr>
          <p:cNvSpPr>
            <a:spLocks noGrp="1"/>
          </p:cNvSpPr>
          <p:nvPr>
            <p:ph type="ctrTitle"/>
          </p:nvPr>
        </p:nvSpPr>
        <p:spPr/>
        <p:txBody>
          <a:bodyPr/>
          <a:lstStyle/>
          <a:p>
            <a:r>
              <a:rPr kumimoji="1" lang="ja-JP" altLang="en-US" dirty="0"/>
              <a:t>改良編</a:t>
            </a:r>
          </a:p>
        </p:txBody>
      </p:sp>
      <p:sp>
        <p:nvSpPr>
          <p:cNvPr id="4" name="字幕 3">
            <a:extLst>
              <a:ext uri="{FF2B5EF4-FFF2-40B4-BE49-F238E27FC236}">
                <a16:creationId xmlns:a16="http://schemas.microsoft.com/office/drawing/2014/main" id="{CC570424-272E-420C-BD0F-94108EC46302}"/>
              </a:ext>
            </a:extLst>
          </p:cNvPr>
          <p:cNvSpPr>
            <a:spLocks noGrp="1"/>
          </p:cNvSpPr>
          <p:nvPr>
            <p:ph type="subTitle" idx="1"/>
          </p:nvPr>
        </p:nvSpPr>
        <p:spPr/>
        <p:txBody>
          <a:bodyPr/>
          <a:lstStyle/>
          <a:p>
            <a:endParaRPr lang="ja-JP" altLang="en-US"/>
          </a:p>
        </p:txBody>
      </p:sp>
    </p:spTree>
    <p:extLst>
      <p:ext uri="{BB962C8B-B14F-4D97-AF65-F5344CB8AC3E}">
        <p14:creationId xmlns:p14="http://schemas.microsoft.com/office/powerpoint/2010/main" val="22447062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6DAE91-BF4A-4078-B16B-406C69457F4D}"/>
              </a:ext>
            </a:extLst>
          </p:cNvPr>
          <p:cNvSpPr>
            <a:spLocks noGrp="1"/>
          </p:cNvSpPr>
          <p:nvPr>
            <p:ph type="title"/>
          </p:nvPr>
        </p:nvSpPr>
        <p:spPr/>
        <p:txBody>
          <a:bodyPr/>
          <a:lstStyle/>
          <a:p>
            <a:r>
              <a:rPr kumimoji="1" lang="ja-JP" altLang="en-US" dirty="0"/>
              <a:t>変数を意味が分かるものに書き換える</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67A134D0-3BD7-498C-B728-2E677F8D0459}"/>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408525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B9BC88-4F6D-48D3-9103-03BF3A58D2E8}"/>
              </a:ext>
            </a:extLst>
          </p:cNvPr>
          <p:cNvSpPr>
            <a:spLocks noGrp="1"/>
          </p:cNvSpPr>
          <p:nvPr>
            <p:ph type="title"/>
          </p:nvPr>
        </p:nvSpPr>
        <p:spPr/>
        <p:txBody>
          <a:bodyPr/>
          <a:lstStyle/>
          <a:p>
            <a:r>
              <a:rPr kumimoji="1" lang="en-US" altLang="ja-JP" dirty="0"/>
              <a:t>I/O</a:t>
            </a:r>
            <a:r>
              <a:rPr kumimoji="1" lang="ja-JP" altLang="en-US" dirty="0"/>
              <a:t>の部分は他の言語に任せる</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2259EB77-BF05-4DED-BCAA-730B3719F865}"/>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772860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49BB98-E0C6-43E4-9D81-37123E91FE46}"/>
              </a:ext>
            </a:extLst>
          </p:cNvPr>
          <p:cNvSpPr>
            <a:spLocks noGrp="1"/>
          </p:cNvSpPr>
          <p:nvPr>
            <p:ph type="title"/>
          </p:nvPr>
        </p:nvSpPr>
        <p:spPr/>
        <p:txBody>
          <a:bodyPr/>
          <a:lstStyle/>
          <a:p>
            <a:r>
              <a:rPr kumimoji="1" lang="ja-JP" altLang="en-US" dirty="0"/>
              <a:t>コンパイルのために</a:t>
            </a:r>
            <a:r>
              <a:rPr kumimoji="1" lang="en-US" altLang="ja-JP" dirty="0" err="1"/>
              <a:t>CMake</a:t>
            </a:r>
            <a:r>
              <a:rPr kumimoji="1" lang="ja-JP" altLang="en-US" dirty="0"/>
              <a:t>を使う</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01CABF92-8631-4A27-8A13-50CB40A64C81}"/>
              </a:ext>
            </a:extLst>
          </p:cNvPr>
          <p:cNvSpPr>
            <a:spLocks noGrp="1"/>
          </p:cNvSpPr>
          <p:nvPr>
            <p:ph type="body" idx="1"/>
          </p:nvPr>
        </p:nvSpPr>
        <p:spPr/>
        <p:txBody>
          <a:bodyPr/>
          <a:lstStyle/>
          <a:p>
            <a:r>
              <a:rPr kumimoji="1" lang="ja-JP" altLang="en-US" dirty="0"/>
              <a:t>今回は省略</a:t>
            </a:r>
          </a:p>
        </p:txBody>
      </p:sp>
    </p:spTree>
    <p:extLst>
      <p:ext uri="{BB962C8B-B14F-4D97-AF65-F5344CB8AC3E}">
        <p14:creationId xmlns:p14="http://schemas.microsoft.com/office/powerpoint/2010/main" val="12636726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C447D9-0A9D-4671-A63F-4550B1EE1AE9}"/>
              </a:ext>
            </a:extLst>
          </p:cNvPr>
          <p:cNvSpPr>
            <a:spLocks noGrp="1"/>
          </p:cNvSpPr>
          <p:nvPr>
            <p:ph type="title"/>
          </p:nvPr>
        </p:nvSpPr>
        <p:spPr/>
        <p:txBody>
          <a:bodyPr/>
          <a:lstStyle/>
          <a:p>
            <a:r>
              <a:rPr kumimoji="1" lang="ja-JP" altLang="en-US" dirty="0"/>
              <a:t>サブルーチンをシンプルにする</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278488F1-108E-4707-A1C4-F6743124ADA2}"/>
              </a:ext>
            </a:extLst>
          </p:cNvPr>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0014941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D5DFB0-1F2D-41F9-8F25-27E9F9642F5A}"/>
              </a:ext>
            </a:extLst>
          </p:cNvPr>
          <p:cNvSpPr>
            <a:spLocks noGrp="1"/>
          </p:cNvSpPr>
          <p:nvPr>
            <p:ph type="title"/>
          </p:nvPr>
        </p:nvSpPr>
        <p:spPr/>
        <p:txBody>
          <a:bodyPr/>
          <a:lstStyle/>
          <a:p>
            <a:r>
              <a:rPr kumimoji="1" lang="ja-JP" altLang="en-US" dirty="0"/>
              <a:t>まとめ</a:t>
            </a:r>
          </a:p>
        </p:txBody>
      </p:sp>
      <p:sp>
        <p:nvSpPr>
          <p:cNvPr id="3" name="テキスト プレースホルダー 2">
            <a:extLst>
              <a:ext uri="{FF2B5EF4-FFF2-40B4-BE49-F238E27FC236}">
                <a16:creationId xmlns:a16="http://schemas.microsoft.com/office/drawing/2014/main" id="{F29EB880-CA9D-4825-9044-CC60A063A13B}"/>
              </a:ext>
            </a:extLst>
          </p:cNvPr>
          <p:cNvSpPr>
            <a:spLocks noGrp="1"/>
          </p:cNvSpPr>
          <p:nvPr>
            <p:ph type="body" idx="1"/>
          </p:nvPr>
        </p:nvSpPr>
        <p:spPr/>
        <p:txBody>
          <a:bodyPr/>
          <a:lstStyle/>
          <a:p>
            <a:r>
              <a:rPr kumimoji="1" lang="ja-JP" altLang="en-US" dirty="0"/>
              <a:t>同人誌に沿ってリファクタリングしてみた</a:t>
            </a:r>
            <a:endParaRPr kumimoji="1" lang="en-US" altLang="ja-JP" dirty="0"/>
          </a:p>
          <a:p>
            <a:endParaRPr lang="en-US" altLang="ja-JP" dirty="0"/>
          </a:p>
          <a:p>
            <a:r>
              <a:rPr kumimoji="1" lang="ja-JP" altLang="en-US" dirty="0"/>
              <a:t>個人的にはこれくらい書き換えればメンテナンスはしやすくなったと思う</a:t>
            </a:r>
            <a:endParaRPr kumimoji="1" lang="en-US" altLang="ja-JP" dirty="0"/>
          </a:p>
          <a:p>
            <a:endParaRPr lang="en-US" altLang="ja-JP" dirty="0"/>
          </a:p>
          <a:p>
            <a:r>
              <a:rPr kumimoji="1" lang="ja-JP" altLang="en-US" dirty="0"/>
              <a:t>今後はもう少しリファクタリング本を追記して、リファクタリングを軸にした入門書にしていきたい</a:t>
            </a:r>
            <a:endParaRPr kumimoji="1" lang="en-US" altLang="ja-JP" dirty="0"/>
          </a:p>
        </p:txBody>
      </p:sp>
    </p:spTree>
    <p:extLst>
      <p:ext uri="{BB962C8B-B14F-4D97-AF65-F5344CB8AC3E}">
        <p14:creationId xmlns:p14="http://schemas.microsoft.com/office/powerpoint/2010/main" val="2209093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'INPUT MAX. NUMBERS OF ITERATION FOR POISSON EQ. (40)'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KK</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'INPUT ACCELARATION PARAMETER (1.0)'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CONST1</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'INPUT MAXNUM ERROR (0.01)'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EPS</a:t>
            </a: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PAI = </a:t>
            </a:r>
            <a:r>
              <a:rPr lang="en-US" altLang="ja-JP" sz="1400" b="0" dirty="0">
                <a:solidFill>
                  <a:srgbClr val="DCDCAA"/>
                </a:solidFill>
                <a:effectLst/>
                <a:latin typeface="Consolas" panose="020B0609020204030204" pitchFamily="49" charset="0"/>
              </a:rPr>
              <a:t>ATAN</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4.</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DX = PAI/</a:t>
            </a:r>
            <a:r>
              <a:rPr lang="en-US" altLang="ja-JP" sz="1400" b="0" dirty="0">
                <a:solidFill>
                  <a:srgbClr val="DCDCAA"/>
                </a:solidFill>
                <a:effectLst/>
                <a:latin typeface="Consolas" panose="020B0609020204030204" pitchFamily="49" charset="0"/>
              </a:rPr>
              <a:t>FLOAT</a:t>
            </a:r>
            <a:r>
              <a:rPr lang="en-US" altLang="ja-JP" sz="1400" b="0" dirty="0">
                <a:solidFill>
                  <a:srgbClr val="D4D4D4"/>
                </a:solidFill>
                <a:effectLst/>
                <a:latin typeface="Consolas" panose="020B0609020204030204" pitchFamily="49" charset="0"/>
              </a:rPr>
              <a:t>(NX</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DXI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/DX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DYI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/DY</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REI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/RE</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DX2 = DXI*DXI</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DY2 = DYI*DYI</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FCT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*DX2</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*DY2)</a:t>
            </a: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INITIAL CONDITION FOR PSI AND OMEGA</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10</a:t>
            </a:r>
            <a:r>
              <a:rPr lang="en-US" altLang="ja-JP" sz="1400" b="0" dirty="0">
                <a:solidFill>
                  <a:srgbClr val="D4D4D4"/>
                </a:solidFill>
                <a:effectLst/>
                <a:latin typeface="Consolas" panose="020B0609020204030204" pitchFamily="49" charset="0"/>
              </a:rPr>
              <a:t> J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,NY</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10</a:t>
            </a:r>
            <a:r>
              <a:rPr lang="en-US" altLang="ja-JP" sz="1400" b="0" dirty="0">
                <a:solidFill>
                  <a:srgbClr val="D4D4D4"/>
                </a:solidFill>
                <a:effectLst/>
                <a:latin typeface="Consolas" panose="020B0609020204030204" pitchFamily="49" charset="0"/>
              </a:rPr>
              <a:t> I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161553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PSI(I,J) = </a:t>
            </a:r>
            <a:r>
              <a:rPr lang="en-US" altLang="ja-JP" sz="1400" b="0" dirty="0">
                <a:solidFill>
                  <a:srgbClr val="DCDCAA"/>
                </a:solidFill>
                <a:effectLst/>
                <a:latin typeface="Consolas" panose="020B0609020204030204" pitchFamily="49" charset="0"/>
              </a:rPr>
              <a:t>EXP</a:t>
            </a:r>
            <a:r>
              <a:rPr lang="en-US" altLang="ja-JP" sz="1400" b="0" dirty="0">
                <a:solidFill>
                  <a:srgbClr val="D4D4D4"/>
                </a:solidFill>
                <a:effectLst/>
                <a:latin typeface="Consolas" panose="020B0609020204030204" pitchFamily="49" charset="0"/>
              </a:rPr>
              <a:t>((J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)*DY)*</a:t>
            </a:r>
            <a:r>
              <a:rPr lang="en-US" altLang="ja-JP" sz="1400" b="0" dirty="0">
                <a:solidFill>
                  <a:srgbClr val="DCDCAA"/>
                </a:solidFill>
                <a:effectLst/>
                <a:latin typeface="Consolas" panose="020B0609020204030204" pitchFamily="49" charset="0"/>
              </a:rPr>
              <a:t>SIN</a:t>
            </a:r>
            <a:r>
              <a:rPr lang="en-US" altLang="ja-JP" sz="1400" b="0" dirty="0">
                <a:solidFill>
                  <a:srgbClr val="D4D4D4"/>
                </a:solidFill>
                <a:effectLst/>
                <a:latin typeface="Consolas" panose="020B0609020204030204" pitchFamily="49" charset="0"/>
              </a:rPr>
              <a:t>(DX*(I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OMG(I,J) = </a:t>
            </a:r>
            <a:r>
              <a:rPr lang="en-US" altLang="ja-JP" sz="1400" b="0" dirty="0">
                <a:solidFill>
                  <a:srgbClr val="B5CEA8"/>
                </a:solidFill>
                <a:effectLst/>
                <a:latin typeface="Consolas" panose="020B0609020204030204" pitchFamily="49" charset="0"/>
              </a:rPr>
              <a:t>0.0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10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MAIN LOOP</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100</a:t>
            </a:r>
            <a:r>
              <a:rPr lang="en-US" altLang="ja-JP" sz="1400" b="0" dirty="0">
                <a:solidFill>
                  <a:srgbClr val="D4D4D4"/>
                </a:solidFill>
                <a:effectLst/>
                <a:latin typeface="Consolas" panose="020B0609020204030204" pitchFamily="49" charset="0"/>
              </a:rPr>
              <a:t> N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,NMAX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FFF = (N</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30.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(FFF</a:t>
            </a:r>
            <a:r>
              <a:rPr lang="en-US" altLang="ja-JP" sz="1400" b="0" dirty="0">
                <a:solidFill>
                  <a:srgbClr val="569CD6"/>
                </a:solidFill>
                <a:effectLst/>
                <a:latin typeface="Consolas" panose="020B0609020204030204" pitchFamily="49" charset="0"/>
              </a:rPr>
              <a:t>.GE.</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 FFF=</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BOUNDARY CONDITON (STEP1)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ON THE CYLINDER</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20</a:t>
            </a:r>
            <a:r>
              <a:rPr lang="en-US" altLang="ja-JP" sz="1400" b="0" dirty="0">
                <a:solidFill>
                  <a:srgbClr val="D4D4D4"/>
                </a:solidFill>
                <a:effectLst/>
                <a:latin typeface="Consolas" panose="020B0609020204030204" pitchFamily="49" charset="0"/>
              </a:rPr>
              <a:t> I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OMG(I,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 = </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*PSI(I,</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)*DYI*DYI*FFF</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PSI(I,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 = </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20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ON THE FAR BOUNDARY</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30</a:t>
            </a:r>
            <a:r>
              <a:rPr lang="en-US" altLang="ja-JP" sz="1400" b="0" dirty="0">
                <a:solidFill>
                  <a:srgbClr val="D4D4D4"/>
                </a:solidFill>
                <a:effectLst/>
                <a:latin typeface="Consolas" panose="020B0609020204030204" pitchFamily="49" charset="0"/>
              </a:rPr>
              <a:t> I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PSI(I,NY) = </a:t>
            </a:r>
            <a:r>
              <a:rPr lang="en-US" altLang="ja-JP" sz="1400" b="0" dirty="0">
                <a:solidFill>
                  <a:srgbClr val="DCDCAA"/>
                </a:solidFill>
                <a:effectLst/>
                <a:latin typeface="Consolas" panose="020B0609020204030204" pitchFamily="49" charset="0"/>
              </a:rPr>
              <a:t>EXP</a:t>
            </a:r>
            <a:r>
              <a:rPr lang="en-US" altLang="ja-JP" sz="1400" b="0" dirty="0">
                <a:solidFill>
                  <a:srgbClr val="D4D4D4"/>
                </a:solidFill>
                <a:effectLst/>
                <a:latin typeface="Consolas" panose="020B0609020204030204" pitchFamily="49" charset="0"/>
              </a:rPr>
              <a:t>((NY</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)*DY)*</a:t>
            </a:r>
            <a:r>
              <a:rPr lang="en-US" altLang="ja-JP" sz="1400" b="0" dirty="0">
                <a:solidFill>
                  <a:srgbClr val="DCDCAA"/>
                </a:solidFill>
                <a:effectLst/>
                <a:latin typeface="Consolas" panose="020B0609020204030204" pitchFamily="49" charset="0"/>
              </a:rPr>
              <a:t>SIN</a:t>
            </a:r>
            <a:r>
              <a:rPr lang="en-US" altLang="ja-JP" sz="1400" b="0" dirty="0">
                <a:solidFill>
                  <a:srgbClr val="D4D4D4"/>
                </a:solidFill>
                <a:effectLst/>
                <a:latin typeface="Consolas" panose="020B0609020204030204" pitchFamily="49" charset="0"/>
              </a:rPr>
              <a:t>(DX*(I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1065293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OMG(I,NY) = </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30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ALONG THE SYMMETRY LINE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40</a:t>
            </a:r>
            <a:r>
              <a:rPr lang="en-US" altLang="ja-JP" sz="1400" b="0" dirty="0">
                <a:solidFill>
                  <a:srgbClr val="D4D4D4"/>
                </a:solidFill>
                <a:effectLst/>
                <a:latin typeface="Consolas" panose="020B0609020204030204" pitchFamily="49" charset="0"/>
              </a:rPr>
              <a:t> J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,NY</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PSI(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 = </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OMG(</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 = </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PSI(MX,J)=</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OMG(MX,J)=</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40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SOLVE POISSON EQUATION FOR PSI (STEP2)</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FCT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*DX2</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*DY2)</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50</a:t>
            </a:r>
            <a:r>
              <a:rPr lang="en-US" altLang="ja-JP" sz="1400" b="0" dirty="0">
                <a:solidFill>
                  <a:srgbClr val="D4D4D4"/>
                </a:solidFill>
                <a:effectLst/>
                <a:latin typeface="Consolas" panose="020B0609020204030204" pitchFamily="49" charset="0"/>
              </a:rPr>
              <a:t> K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,KK</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ERR=</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60</a:t>
            </a:r>
            <a:r>
              <a:rPr lang="en-US" altLang="ja-JP" sz="1400" b="0" dirty="0">
                <a:solidFill>
                  <a:srgbClr val="D4D4D4"/>
                </a:solidFill>
                <a:effectLst/>
                <a:latin typeface="Consolas" panose="020B0609020204030204" pitchFamily="49" charset="0"/>
              </a:rPr>
              <a:t>  J = </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,NY</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60</a:t>
            </a:r>
            <a:r>
              <a:rPr lang="en-US" altLang="ja-JP" sz="1400" b="0" dirty="0">
                <a:solidFill>
                  <a:srgbClr val="D4D4D4"/>
                </a:solidFill>
                <a:effectLst/>
                <a:latin typeface="Consolas" panose="020B0609020204030204" pitchFamily="49" charset="0"/>
              </a:rPr>
              <a:t>  I = </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,NX</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RHS = ((PSI(I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,J)+PSI(I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,J))*DX2</a:t>
            </a:r>
          </a:p>
          <a:p>
            <a:pPr marL="100013" indent="0">
              <a:buNone/>
            </a:pPr>
            <a:r>
              <a:rPr lang="en-US" altLang="ja-JP" sz="1400" b="0" dirty="0">
                <a:solidFill>
                  <a:srgbClr val="569CD6"/>
                </a:solidFill>
                <a:effectLst/>
                <a:latin typeface="Consolas" panose="020B0609020204030204" pitchFamily="49" charset="0"/>
              </a:rPr>
              <a:t>     1</a:t>
            </a:r>
            <a:r>
              <a:rPr lang="en-US" altLang="ja-JP" sz="1400" b="0" dirty="0">
                <a:solidFill>
                  <a:srgbClr val="D4D4D4"/>
                </a:solidFill>
                <a:effectLst/>
                <a:latin typeface="Consolas" panose="020B0609020204030204" pitchFamily="49" charset="0"/>
              </a:rPr>
              <a:t>               +(PSI(I,J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)+PSI(I,J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))*DY2</a:t>
            </a:r>
          </a:p>
          <a:p>
            <a:pPr marL="100013" indent="0">
              <a:buNone/>
            </a:pPr>
            <a:r>
              <a:rPr lang="en-US" altLang="ja-JP" sz="1400" b="0" dirty="0">
                <a:solidFill>
                  <a:srgbClr val="569CD6"/>
                </a:solidFill>
                <a:effectLst/>
                <a:latin typeface="Consolas" panose="020B0609020204030204" pitchFamily="49" charset="0"/>
              </a:rPr>
              <a:t>     2</a:t>
            </a:r>
            <a:r>
              <a:rPr lang="en-US" altLang="ja-JP" sz="1400" b="0" dirty="0">
                <a:solidFill>
                  <a:srgbClr val="D4D4D4"/>
                </a:solidFill>
                <a:effectLst/>
                <a:latin typeface="Consolas" panose="020B0609020204030204" pitchFamily="49" charset="0"/>
              </a:rPr>
              <a:t>               +OMG(I,J)*</a:t>
            </a:r>
            <a:r>
              <a:rPr lang="en-US" altLang="ja-JP" sz="1400" b="0" dirty="0">
                <a:solidFill>
                  <a:srgbClr val="DCDCAA"/>
                </a:solidFill>
                <a:effectLst/>
                <a:latin typeface="Consolas" panose="020B0609020204030204" pitchFamily="49" charset="0"/>
              </a:rPr>
              <a:t>EXP</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)*DY))*FCT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3901026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ERR = ERR+(RHS-PSI(I,J))**</a:t>
            </a:r>
            <a:r>
              <a:rPr lang="en-US" altLang="ja-JP" sz="1400" b="0" dirty="0">
                <a:solidFill>
                  <a:srgbClr val="B5CEA8"/>
                </a:solidFill>
                <a:effectLst/>
                <a:latin typeface="Consolas" panose="020B0609020204030204" pitchFamily="49" charset="0"/>
              </a:rPr>
              <a:t>2</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PSI(I,J) = PSI(I,J)*(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-CONST1)+RHS*CONST1</a:t>
            </a:r>
          </a:p>
          <a:p>
            <a:pPr marL="100013" indent="0">
              <a:buNone/>
            </a:pPr>
            <a:r>
              <a:rPr lang="en-US" altLang="ja-JP" sz="1400" b="0" dirty="0">
                <a:solidFill>
                  <a:srgbClr val="B5CEA8"/>
                </a:solidFill>
                <a:effectLst/>
                <a:latin typeface="Consolas" panose="020B0609020204030204" pitchFamily="49" charset="0"/>
              </a:rPr>
              <a:t>   60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(ERR.LT </a:t>
            </a:r>
            <a:r>
              <a:rPr lang="en-US" altLang="ja-JP" sz="1400" b="0" dirty="0">
                <a:solidFill>
                  <a:srgbClr val="B5CEA8"/>
                </a:solidFill>
                <a:effectLst/>
                <a:latin typeface="Consolas" panose="020B0609020204030204" pitchFamily="49" charset="0"/>
              </a:rPr>
              <a:t>.0.00001</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GO TO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65</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50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65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a:t>
            </a:r>
            <a:r>
              <a:rPr lang="en-US" altLang="ja-JP" sz="1400" b="0" dirty="0">
                <a:solidFill>
                  <a:srgbClr val="DCDCAA"/>
                </a:solidFill>
                <a:effectLst/>
                <a:latin typeface="Consolas" panose="020B0609020204030204" pitchFamily="49" charset="0"/>
              </a:rPr>
              <a:t>MOD</a:t>
            </a:r>
            <a:r>
              <a:rPr lang="en-US" altLang="ja-JP" sz="1400" b="0" dirty="0">
                <a:solidFill>
                  <a:srgbClr val="D4D4D4"/>
                </a:solidFill>
                <a:effectLst/>
                <a:latin typeface="Consolas" panose="020B0609020204030204" pitchFamily="49" charset="0"/>
              </a:rPr>
              <a:t>(N,</a:t>
            </a:r>
            <a:r>
              <a:rPr lang="en-US" altLang="ja-JP" sz="1400" b="0" dirty="0">
                <a:solidFill>
                  <a:srgbClr val="B5CEA8"/>
                </a:solidFill>
                <a:effectLst/>
                <a:latin typeface="Consolas" panose="020B0609020204030204" pitchFamily="49" charset="0"/>
              </a:rPr>
              <a:t>5</a:t>
            </a:r>
            <a:r>
              <a:rPr lang="en-US" altLang="ja-JP" sz="1400" b="0" dirty="0">
                <a:solidFill>
                  <a:srgbClr val="D4D4D4"/>
                </a:solidFill>
                <a:effectLst/>
                <a:latin typeface="Consolas" panose="020B0609020204030204" pitchFamily="49" charset="0"/>
              </a:rPr>
              <a:t>)</a:t>
            </a:r>
            <a:r>
              <a:rPr lang="en-US" altLang="ja-JP" sz="1400" b="0" dirty="0">
                <a:solidFill>
                  <a:srgbClr val="569CD6"/>
                </a:solidFill>
                <a:effectLst/>
                <a:latin typeface="Consolas" panose="020B0609020204030204" pitchFamily="49" charset="0"/>
              </a:rPr>
              <a:t>.EQ.</a:t>
            </a:r>
            <a:r>
              <a:rPr lang="en-US" altLang="ja-JP" sz="1400" b="0" dirty="0">
                <a:solidFill>
                  <a:srgbClr val="B5CEA8"/>
                </a:solidFill>
                <a:effectLst/>
                <a:latin typeface="Consolas" panose="020B0609020204030204" pitchFamily="49" charset="0"/>
              </a:rPr>
              <a:t>0</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569CD6"/>
                </a:solidFill>
                <a:effectLst/>
                <a:latin typeface="Consolas" panose="020B0609020204030204" pitchFamily="49" charset="0"/>
              </a:rPr>
              <a:t>     1</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'ITERATION NO. ='</a:t>
            </a:r>
            <a:r>
              <a:rPr lang="en-US" altLang="ja-JP" sz="1400" b="0" dirty="0">
                <a:solidFill>
                  <a:srgbClr val="D4D4D4"/>
                </a:solidFill>
                <a:effectLst/>
                <a:latin typeface="Consolas" panose="020B0609020204030204" pitchFamily="49" charset="0"/>
              </a:rPr>
              <a:t>,K,</a:t>
            </a:r>
            <a:r>
              <a:rPr lang="en-US" altLang="ja-JP" sz="1400" b="0" dirty="0">
                <a:solidFill>
                  <a:srgbClr val="CE9178"/>
                </a:solidFill>
                <a:effectLst/>
                <a:latin typeface="Consolas" panose="020B0609020204030204" pitchFamily="49" charset="0"/>
              </a:rPr>
              <a:t>'   ERROR(L2) ='</a:t>
            </a:r>
            <a:r>
              <a:rPr lang="en-US" altLang="ja-JP" sz="1400" b="0" dirty="0">
                <a:solidFill>
                  <a:srgbClr val="D4D4D4"/>
                </a:solidFill>
                <a:effectLst/>
                <a:latin typeface="Consolas" panose="020B0609020204030204" pitchFamily="49" charset="0"/>
              </a:rPr>
              <a:t>,ERR</a:t>
            </a: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CALCURATE NEW OMEGA (STEP3)</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70</a:t>
            </a:r>
            <a:r>
              <a:rPr lang="en-US" altLang="ja-JP" sz="1400" b="0" dirty="0">
                <a:solidFill>
                  <a:srgbClr val="D4D4D4"/>
                </a:solidFill>
                <a:effectLst/>
                <a:latin typeface="Consolas" panose="020B0609020204030204" pitchFamily="49" charset="0"/>
              </a:rPr>
              <a:t> J = </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,NY</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70</a:t>
            </a:r>
            <a:r>
              <a:rPr lang="en-US" altLang="ja-JP" sz="1400" b="0" dirty="0">
                <a:solidFill>
                  <a:srgbClr val="D4D4D4"/>
                </a:solidFill>
                <a:effectLst/>
                <a:latin typeface="Consolas" panose="020B0609020204030204" pitchFamily="49" charset="0"/>
              </a:rPr>
              <a:t> I = </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,NX</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TMP(I,J) = OMG(I,J)</a:t>
            </a: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RHS = ((OMG(I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*OMG(I,J)+OMG(I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,J))*DX2</a:t>
            </a:r>
          </a:p>
          <a:p>
            <a:pPr marL="100013" indent="0">
              <a:buNone/>
            </a:pPr>
            <a:r>
              <a:rPr lang="en-US" altLang="ja-JP" sz="1400" b="0" dirty="0">
                <a:solidFill>
                  <a:srgbClr val="569CD6"/>
                </a:solidFill>
                <a:effectLst/>
                <a:latin typeface="Consolas" panose="020B0609020204030204" pitchFamily="49" charset="0"/>
              </a:rPr>
              <a:t>     1</a:t>
            </a:r>
            <a:r>
              <a:rPr lang="en-US" altLang="ja-JP" sz="1400" b="0" dirty="0">
                <a:solidFill>
                  <a:srgbClr val="D4D4D4"/>
                </a:solidFill>
                <a:effectLst/>
                <a:latin typeface="Consolas" panose="020B0609020204030204" pitchFamily="49" charset="0"/>
              </a:rPr>
              <a:t>         +(OMG(I,J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*OMG(I,J)+OMG(I,J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))*DY2)*REI</a:t>
            </a:r>
          </a:p>
          <a:p>
            <a:pPr marL="100013" indent="0">
              <a:buNone/>
            </a:pPr>
            <a:r>
              <a:rPr lang="en-US" altLang="ja-JP" sz="1400" b="0" dirty="0">
                <a:solidFill>
                  <a:srgbClr val="569CD6"/>
                </a:solidFill>
                <a:effectLst/>
                <a:latin typeface="Consolas" panose="020B0609020204030204" pitchFamily="49" charset="0"/>
              </a:rPr>
              <a:t>     2</a:t>
            </a:r>
            <a:r>
              <a:rPr lang="en-US" altLang="ja-JP" sz="1400" b="0" dirty="0">
                <a:solidFill>
                  <a:srgbClr val="D4D4D4"/>
                </a:solidFill>
                <a:effectLst/>
                <a:latin typeface="Consolas" panose="020B0609020204030204" pitchFamily="49" charset="0"/>
              </a:rPr>
              <a:t>         +((PSI(I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,J)-PSI(I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,J))*(OMG(I,J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)-OMG(I,J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569CD6"/>
                </a:solidFill>
                <a:effectLst/>
                <a:latin typeface="Consolas" panose="020B0609020204030204" pitchFamily="49" charset="0"/>
              </a:rPr>
              <a:t>     3</a:t>
            </a:r>
            <a:r>
              <a:rPr lang="en-US" altLang="ja-JP" sz="1400" b="0" dirty="0">
                <a:solidFill>
                  <a:srgbClr val="D4D4D4"/>
                </a:solidFill>
                <a:effectLst/>
                <a:latin typeface="Consolas" panose="020B0609020204030204" pitchFamily="49" charset="0"/>
              </a:rPr>
              <a:t>         -(PSI(I,J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)-PSI(I,J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))*(OMG(I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,J)-OMG(I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a:t>
            </a:r>
          </a:p>
          <a:p>
            <a:pPr marL="100013" indent="0">
              <a:buNone/>
            </a:pPr>
            <a:r>
              <a:rPr lang="en-US" altLang="ja-JP" sz="1400" b="0" dirty="0">
                <a:solidFill>
                  <a:srgbClr val="569CD6"/>
                </a:solidFill>
                <a:effectLst/>
                <a:latin typeface="Consolas" panose="020B0609020204030204" pitchFamily="49" charset="0"/>
              </a:rPr>
              <a:t>     4</a:t>
            </a:r>
            <a:r>
              <a:rPr lang="en-US" altLang="ja-JP" sz="1400" b="0" dirty="0">
                <a:solidFill>
                  <a:srgbClr val="D4D4D4"/>
                </a:solidFill>
                <a:effectLst/>
                <a:latin typeface="Consolas" panose="020B0609020204030204" pitchFamily="49" charset="0"/>
              </a:rPr>
              <a:t>         *DXI*DYI/</a:t>
            </a:r>
            <a:r>
              <a:rPr lang="en-US" altLang="ja-JP" sz="1400" b="0" dirty="0">
                <a:solidFill>
                  <a:srgbClr val="B5CEA8"/>
                </a:solidFill>
                <a:effectLst/>
                <a:latin typeface="Consolas" panose="020B0609020204030204" pitchFamily="49" charset="0"/>
              </a:rPr>
              <a:t>4.</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533126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OMG(I,J) = OMG(I,J)+DT*RHS*</a:t>
            </a:r>
            <a:r>
              <a:rPr lang="en-US" altLang="ja-JP" sz="1400" b="0" dirty="0">
                <a:solidFill>
                  <a:srgbClr val="DCDCAA"/>
                </a:solidFill>
                <a:effectLst/>
                <a:latin typeface="Consolas" panose="020B0609020204030204" pitchFamily="49" charset="0"/>
              </a:rPr>
              <a:t>EXP</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)*DY)</a:t>
            </a:r>
          </a:p>
          <a:p>
            <a:pPr marL="100013" indent="0">
              <a:buNone/>
            </a:pPr>
            <a:r>
              <a:rPr lang="en-US" altLang="ja-JP" sz="1400" b="0" dirty="0">
                <a:solidFill>
                  <a:srgbClr val="B5CEA8"/>
                </a:solidFill>
                <a:effectLst/>
                <a:latin typeface="Consolas" panose="020B0609020204030204" pitchFamily="49" charset="0"/>
              </a:rPr>
              <a:t>   70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ERR1 = </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80</a:t>
            </a:r>
            <a:r>
              <a:rPr lang="en-US" altLang="ja-JP" sz="1400" b="0" dirty="0">
                <a:solidFill>
                  <a:srgbClr val="D4D4D4"/>
                </a:solidFill>
                <a:effectLst/>
                <a:latin typeface="Consolas" panose="020B0609020204030204" pitchFamily="49" charset="0"/>
              </a:rPr>
              <a:t> J = </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,NY</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80</a:t>
            </a:r>
            <a:r>
              <a:rPr lang="en-US" altLang="ja-JP" sz="1400" b="0" dirty="0">
                <a:solidFill>
                  <a:srgbClr val="D4D4D4"/>
                </a:solidFill>
                <a:effectLst/>
                <a:latin typeface="Consolas" panose="020B0609020204030204" pitchFamily="49" charset="0"/>
              </a:rPr>
              <a:t> I = </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,NX</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BB = </a:t>
            </a:r>
            <a:r>
              <a:rPr lang="en-US" altLang="ja-JP" sz="1400" b="0" dirty="0">
                <a:solidFill>
                  <a:srgbClr val="DCDCAA"/>
                </a:solidFill>
                <a:effectLst/>
                <a:latin typeface="Consolas" panose="020B0609020204030204" pitchFamily="49" charset="0"/>
              </a:rPr>
              <a:t>ABS</a:t>
            </a:r>
            <a:r>
              <a:rPr lang="en-US" altLang="ja-JP" sz="1400" b="0" dirty="0">
                <a:solidFill>
                  <a:srgbClr val="D4D4D4"/>
                </a:solidFill>
                <a:effectLst/>
                <a:latin typeface="Consolas" panose="020B0609020204030204" pitchFamily="49" charset="0"/>
              </a:rPr>
              <a:t>(OMG(I,J)-TMP(I,J))</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(BB</a:t>
            </a:r>
            <a:r>
              <a:rPr lang="en-US" altLang="ja-JP" sz="1400" b="0" dirty="0">
                <a:solidFill>
                  <a:srgbClr val="569CD6"/>
                </a:solidFill>
                <a:effectLst/>
                <a:latin typeface="Consolas" panose="020B0609020204030204" pitchFamily="49" charset="0"/>
              </a:rPr>
              <a:t>.GE.</a:t>
            </a:r>
            <a:r>
              <a:rPr lang="en-US" altLang="ja-JP" sz="1400" b="0" dirty="0">
                <a:solidFill>
                  <a:srgbClr val="D4D4D4"/>
                </a:solidFill>
                <a:effectLst/>
                <a:latin typeface="Consolas" panose="020B0609020204030204" pitchFamily="49" charset="0"/>
              </a:rPr>
              <a:t>ERR1) ERR1 = BB</a:t>
            </a:r>
          </a:p>
          <a:p>
            <a:pPr marL="100013" indent="0">
              <a:buNone/>
            </a:pPr>
            <a:r>
              <a:rPr lang="en-US" altLang="ja-JP" sz="1400" b="0" dirty="0">
                <a:solidFill>
                  <a:srgbClr val="B5CEA8"/>
                </a:solidFill>
                <a:effectLst/>
                <a:latin typeface="Consolas" panose="020B0609020204030204" pitchFamily="49" charset="0"/>
              </a:rPr>
              <a:t>   80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a:t>
            </a:r>
            <a:r>
              <a:rPr lang="en-US" altLang="ja-JP" sz="1400" b="0" dirty="0">
                <a:solidFill>
                  <a:srgbClr val="DCDCAA"/>
                </a:solidFill>
                <a:effectLst/>
                <a:latin typeface="Consolas" panose="020B0609020204030204" pitchFamily="49" charset="0"/>
              </a:rPr>
              <a:t>MOD</a:t>
            </a:r>
            <a:r>
              <a:rPr lang="en-US" altLang="ja-JP" sz="1400" b="0" dirty="0">
                <a:solidFill>
                  <a:srgbClr val="D4D4D4"/>
                </a:solidFill>
                <a:effectLst/>
                <a:latin typeface="Consolas" panose="020B0609020204030204" pitchFamily="49" charset="0"/>
              </a:rPr>
              <a:t>(N,</a:t>
            </a:r>
            <a:r>
              <a:rPr lang="en-US" altLang="ja-JP" sz="1400" b="0" dirty="0">
                <a:solidFill>
                  <a:srgbClr val="B5CEA8"/>
                </a:solidFill>
                <a:effectLst/>
                <a:latin typeface="Consolas" panose="020B0609020204030204" pitchFamily="49" charset="0"/>
              </a:rPr>
              <a:t>5</a:t>
            </a:r>
            <a:r>
              <a:rPr lang="en-US" altLang="ja-JP" sz="1400" b="0" dirty="0">
                <a:solidFill>
                  <a:srgbClr val="D4D4D4"/>
                </a:solidFill>
                <a:effectLst/>
                <a:latin typeface="Consolas" panose="020B0609020204030204" pitchFamily="49" charset="0"/>
              </a:rPr>
              <a:t>)</a:t>
            </a:r>
            <a:r>
              <a:rPr lang="en-US" altLang="ja-JP" sz="1400" b="0" dirty="0">
                <a:solidFill>
                  <a:srgbClr val="569CD6"/>
                </a:solidFill>
                <a:effectLst/>
                <a:latin typeface="Consolas" panose="020B0609020204030204" pitchFamily="49" charset="0"/>
              </a:rPr>
              <a:t>.EQ.</a:t>
            </a:r>
            <a:r>
              <a:rPr lang="en-US" altLang="ja-JP" sz="1400" b="0" dirty="0">
                <a:solidFill>
                  <a:srgbClr val="B5CEA8"/>
                </a:solidFill>
                <a:effectLst/>
                <a:latin typeface="Consolas" panose="020B0609020204030204" pitchFamily="49" charset="0"/>
              </a:rPr>
              <a:t>0</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569CD6"/>
                </a:solidFill>
                <a:effectLst/>
                <a:latin typeface="Consolas" panose="020B0609020204030204" pitchFamily="49" charset="0"/>
              </a:rPr>
              <a:t>     1</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N,</a:t>
            </a:r>
            <a:r>
              <a:rPr lang="en-US" altLang="ja-JP" sz="1400" b="0" dirty="0">
                <a:solidFill>
                  <a:srgbClr val="CE9178"/>
                </a:solidFill>
                <a:effectLst/>
                <a:latin typeface="Consolas" panose="020B0609020204030204" pitchFamily="49" charset="0"/>
              </a:rPr>
              <a:t>' *** ERROR(OMG)='</a:t>
            </a:r>
            <a:r>
              <a:rPr lang="en-US" altLang="ja-JP" sz="1400" b="0" dirty="0">
                <a:solidFill>
                  <a:srgbClr val="D4D4D4"/>
                </a:solidFill>
                <a:effectLst/>
                <a:latin typeface="Consolas" panose="020B0609020204030204" pitchFamily="49" charset="0"/>
              </a:rPr>
              <a:t> ,ERR1, </a:t>
            </a:r>
            <a:r>
              <a:rPr lang="en-US" altLang="ja-JP" sz="1400" b="0" dirty="0">
                <a:solidFill>
                  <a:srgbClr val="CE9178"/>
                </a:solidFill>
                <a:effectLst/>
                <a:latin typeface="Consolas" panose="020B0609020204030204" pitchFamily="49" charset="0"/>
              </a:rPr>
              <a:t>'  ***'</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(N</a:t>
            </a:r>
            <a:r>
              <a:rPr lang="en-US" altLang="ja-JP" sz="1400" b="0" dirty="0">
                <a:solidFill>
                  <a:srgbClr val="569CD6"/>
                </a:solidFill>
                <a:effectLst/>
                <a:latin typeface="Consolas" panose="020B0609020204030204" pitchFamily="49" charset="0"/>
              </a:rPr>
              <a:t>.GT.</a:t>
            </a:r>
            <a:r>
              <a:rPr lang="en-US" altLang="ja-JP" sz="1400" b="0" dirty="0">
                <a:solidFill>
                  <a:srgbClr val="B5CEA8"/>
                </a:solidFill>
                <a:effectLst/>
                <a:latin typeface="Consolas" panose="020B0609020204030204" pitchFamily="49" charset="0"/>
              </a:rPr>
              <a:t>10</a:t>
            </a:r>
            <a:r>
              <a:rPr lang="en-US" altLang="ja-JP" sz="1400" b="0" dirty="0">
                <a:solidFill>
                  <a:srgbClr val="569CD6"/>
                </a:solidFill>
                <a:effectLst/>
                <a:latin typeface="Consolas" panose="020B0609020204030204" pitchFamily="49" charset="0"/>
              </a:rPr>
              <a:t>.AND.</a:t>
            </a:r>
            <a:r>
              <a:rPr lang="en-US" altLang="ja-JP" sz="1400" b="0" dirty="0">
                <a:solidFill>
                  <a:srgbClr val="D4D4D4"/>
                </a:solidFill>
                <a:effectLst/>
                <a:latin typeface="Consolas" panose="020B0609020204030204" pitchFamily="49" charset="0"/>
              </a:rPr>
              <a:t>ERR1</a:t>
            </a:r>
            <a:r>
              <a:rPr lang="en-US" altLang="ja-JP" sz="1400" b="0" dirty="0">
                <a:solidFill>
                  <a:srgbClr val="569CD6"/>
                </a:solidFill>
                <a:effectLst/>
                <a:latin typeface="Consolas" panose="020B0609020204030204" pitchFamily="49" charset="0"/>
              </a:rPr>
              <a:t>.LE.</a:t>
            </a:r>
            <a:r>
              <a:rPr lang="en-US" altLang="ja-JP" sz="1400" b="0" dirty="0">
                <a:solidFill>
                  <a:srgbClr val="D4D4D4"/>
                </a:solidFill>
                <a:effectLst/>
                <a:latin typeface="Consolas" panose="020B0609020204030204" pitchFamily="49" charset="0"/>
              </a:rPr>
              <a:t>EPS) </a:t>
            </a:r>
            <a:r>
              <a:rPr lang="en-US" altLang="ja-JP" sz="1400" b="0" dirty="0">
                <a:solidFill>
                  <a:srgbClr val="C586C0"/>
                </a:solidFill>
                <a:effectLst/>
                <a:latin typeface="Consolas" panose="020B0609020204030204" pitchFamily="49" charset="0"/>
              </a:rPr>
              <a:t>GO TO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90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100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END OF MAIN LOOP</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'NOT CONVERGE!  DO YOU WANT CONTINUE? (YES=1)'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II</a:t>
            </a:r>
          </a:p>
          <a:p>
            <a:pPr marL="100013" indent="0">
              <a:buNone/>
            </a:pPr>
            <a:r>
              <a:rPr lang="en-US" altLang="ja-JP" sz="1400" b="0" dirty="0">
                <a:solidFill>
                  <a:srgbClr val="B5CEA8"/>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2537924859"/>
      </p:ext>
    </p:extLst>
  </p:cSld>
  <p:clrMapOvr>
    <a:masterClrMapping/>
  </p:clrMapOvr>
</p:sld>
</file>

<file path=ppt/theme/theme1.xml><?xml version="1.0" encoding="utf-8"?>
<a:theme xmlns:a="http://schemas.openxmlformats.org/drawingml/2006/main" name="テーマ1">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テーマ1" id="{E528F7A0-DF39-453A-91F2-BE1AE97542AC}" vid="{70FEB0C2-85BC-4A25-A43B-1F84280FC3B0}"/>
    </a:ext>
  </a:extLst>
</a:theme>
</file>

<file path=docProps/app.xml><?xml version="1.0" encoding="utf-8"?>
<Properties xmlns="http://schemas.openxmlformats.org/officeDocument/2006/extended-properties" xmlns:vt="http://schemas.openxmlformats.org/officeDocument/2006/docPropsVTypes">
  <Template>テーマ1</Template>
  <TotalTime>85</TotalTime>
  <Words>3682</Words>
  <Application>Microsoft Office PowerPoint</Application>
  <PresentationFormat>ワイド画面</PresentationFormat>
  <Paragraphs>396</Paragraphs>
  <Slides>46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46</vt:i4>
      </vt:variant>
    </vt:vector>
  </HeadingPairs>
  <TitlesOfParts>
    <vt:vector size="51" baseType="lpstr">
      <vt:lpstr>Arial</vt:lpstr>
      <vt:lpstr>Calibri</vt:lpstr>
      <vt:lpstr>Consolas</vt:lpstr>
      <vt:lpstr>Wingdings</vt:lpstr>
      <vt:lpstr>テーマ1</vt:lpstr>
      <vt:lpstr>Fortranリファクタリングの 同人誌を書いたので 実際にリファクタリングしてみた</vt:lpstr>
      <vt:lpstr>技術書典11で出した同人誌</vt:lpstr>
      <vt:lpstr>今回の題材</vt:lpstr>
      <vt:lpstr>ソースコード（書き起こしたもの）</vt:lpstr>
      <vt:lpstr>ソースコード（書き起こしたもの）</vt:lpstr>
      <vt:lpstr>ソースコード（書き起こしたもの）</vt:lpstr>
      <vt:lpstr>ソースコード（書き起こしたもの）</vt:lpstr>
      <vt:lpstr>ソースコード（書き起こしたもの）</vt:lpstr>
      <vt:lpstr>ソースコード（書き起こしたもの）</vt:lpstr>
      <vt:lpstr>ソースコード（書き起こしたもの）</vt:lpstr>
      <vt:lpstr>ソースコード（書き起こしたもの）</vt:lpstr>
      <vt:lpstr>ソースコード（書き起こしたもの）</vt:lpstr>
      <vt:lpstr>ソースコード（書き起こしたもの）</vt:lpstr>
      <vt:lpstr>リファクタリングの段取り</vt:lpstr>
      <vt:lpstr>準備編</vt:lpstr>
      <vt:lpstr>要件定義書や仕様書があるか確認する.</vt:lpstr>
      <vt:lpstr>Fortranのバージョンを確認する.</vt:lpstr>
      <vt:lpstr>コンパイラがあるか確認する.</vt:lpstr>
      <vt:lpstr>ソースコードが最新か確認する.</vt:lpstr>
      <vt:lpstr>サンプルのファイルがある確認する.</vt:lpstr>
      <vt:lpstr>Fortranである必要性があるか確認する.</vt:lpstr>
      <vt:lpstr>IDEを用意する.</vt:lpstr>
      <vt:lpstr>準備編まとめ</vt:lpstr>
      <vt:lpstr>作業編</vt:lpstr>
      <vt:lpstr>リファクタリングするソースコードをGitで管理する.</vt:lpstr>
      <vt:lpstr>ドキュメントを書き起こす. </vt:lpstr>
      <vt:lpstr>プログラムフローを書く.</vt:lpstr>
      <vt:lpstr>変数表を書く.</vt:lpstr>
      <vt:lpstr>メイン部分はProgramになっているか.</vt:lpstr>
      <vt:lpstr>文を小文字に置き換える.</vt:lpstr>
      <vt:lpstr>変数は変えない.</vt:lpstr>
      <vt:lpstr>common文は消す.</vt:lpstr>
      <vt:lpstr>標準出力はprint文にする.</vt:lpstr>
      <vt:lpstr>GOTOループはDo文に置き換える. </vt:lpstr>
      <vt:lpstr>DO文のGOTO抜けはexitに書き換える.</vt:lpstr>
      <vt:lpstr>subroutineやfunctionを抜けるときはGOTOではなくreturnを使う</vt:lpstr>
      <vt:lpstr>ソースコードを分割する.</vt:lpstr>
      <vt:lpstr>implicitnoneを使う.</vt:lpstr>
      <vt:lpstr>古い型宣言を消す.</vt:lpstr>
      <vt:lpstr>ドキュメントを残す.</vt:lpstr>
      <vt:lpstr>改良編</vt:lpstr>
      <vt:lpstr>変数を意味が分かるものに書き換える.</vt:lpstr>
      <vt:lpstr>I/Oの部分は他の言語に任せる.</vt:lpstr>
      <vt:lpstr>コンパイルのためにCMakeを使う.</vt:lpstr>
      <vt:lpstr>サブルーチンをシンプルにする.</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Kawabata Shinichi</dc:creator>
  <cp:lastModifiedBy>Kawabata Shinichi</cp:lastModifiedBy>
  <cp:revision>7</cp:revision>
  <dcterms:created xsi:type="dcterms:W3CDTF">2021-07-23T23:11:08Z</dcterms:created>
  <dcterms:modified xsi:type="dcterms:W3CDTF">2021-07-24T00:52:23Z</dcterms:modified>
</cp:coreProperties>
</file>