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303" r:id="rId42"/>
    <p:sldId id="304" r:id="rId43"/>
    <p:sldId id="285" r:id="rId44"/>
    <p:sldId id="286" r:id="rId45"/>
    <p:sldId id="287" r:id="rId46"/>
    <p:sldId id="288" r:id="rId47"/>
    <p:sldId id="289" r:id="rId48"/>
    <p:sldId id="290" r:id="rId49"/>
    <p:sldId id="305"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r>
              <a:rPr kumimoji="1" lang="en-US" altLang="ja-JP" dirty="0"/>
              <a:t>GOTO</a:t>
            </a:r>
            <a:r>
              <a:rPr kumimoji="1" lang="ja-JP" altLang="en-US" dirty="0"/>
              <a:t>ループはなかった。</a:t>
            </a:r>
            <a:endParaRPr kumimoji="1" lang="en-US" altLang="ja-JP" dirty="0"/>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a:xfrm>
            <a:off x="838200" y="995423"/>
            <a:ext cx="5843954" cy="5181540"/>
          </a:xfrm>
        </p:spPr>
        <p:txBody>
          <a:bodyPr/>
          <a:lstStyle/>
          <a:p>
            <a:r>
              <a:rPr kumimoji="1" lang="en-US" altLang="ja-JP" dirty="0"/>
              <a:t>go</a:t>
            </a:r>
            <a:r>
              <a:rPr lang="ja-JP" altLang="en-US" dirty="0"/>
              <a:t> </a:t>
            </a:r>
            <a:r>
              <a:rPr kumimoji="1" lang="en-US" altLang="ja-JP" dirty="0"/>
              <a:t>to</a:t>
            </a:r>
            <a:r>
              <a:rPr kumimoji="1" lang="ja-JP" altLang="en-US" dirty="0"/>
              <a:t>で抜けるループがあるので書き換える。</a:t>
            </a:r>
            <a:endParaRPr kumimoji="1" lang="en-US" altLang="ja-JP" dirty="0"/>
          </a:p>
          <a:p>
            <a:endParaRPr lang="en-US" altLang="ja-JP" dirty="0"/>
          </a:p>
          <a:p>
            <a:r>
              <a:rPr lang="en-US" altLang="ja-JP" dirty="0"/>
              <a:t>DO</a:t>
            </a:r>
            <a:r>
              <a:rPr lang="ja-JP" altLang="en-US" dirty="0"/>
              <a:t>文が文番号形式なので、それも後で書き換える。</a:t>
            </a:r>
            <a:endParaRPr lang="en-US" altLang="ja-JP" dirty="0"/>
          </a:p>
          <a:p>
            <a:r>
              <a:rPr lang="ja-JP" altLang="en-US" dirty="0"/>
              <a:t>多重ループを文番号共通で実施しているのも、何か後で問題になりそうなので直しておく。</a:t>
            </a:r>
            <a:endParaRPr lang="en-US" altLang="ja-JP" dirty="0"/>
          </a:p>
          <a:p>
            <a:endParaRPr lang="en-US" altLang="ja-JP" dirty="0"/>
          </a:p>
          <a:p>
            <a:r>
              <a:rPr lang="ja-JP" altLang="en-US"/>
              <a:t>インデントずれはもともとのコードからあるので、後で直すことにする。</a:t>
            </a:r>
            <a:endParaRPr lang="en-US" altLang="ja-JP" dirty="0"/>
          </a:p>
        </p:txBody>
      </p:sp>
      <p:pic>
        <p:nvPicPr>
          <p:cNvPr id="5" name="図 4">
            <a:extLst>
              <a:ext uri="{FF2B5EF4-FFF2-40B4-BE49-F238E27FC236}">
                <a16:creationId xmlns:a16="http://schemas.microsoft.com/office/drawing/2014/main" id="{24A48838-31CC-48A8-9575-90FEC9E14409}"/>
              </a:ext>
            </a:extLst>
          </p:cNvPr>
          <p:cNvPicPr>
            <a:picLocks noChangeAspect="1"/>
          </p:cNvPicPr>
          <p:nvPr/>
        </p:nvPicPr>
        <p:blipFill>
          <a:blip r:embed="rId2"/>
          <a:stretch>
            <a:fillRect/>
          </a:stretch>
        </p:blipFill>
        <p:spPr>
          <a:xfrm>
            <a:off x="6876308" y="958956"/>
            <a:ext cx="4248892" cy="2429026"/>
          </a:xfrm>
          <a:prstGeom prst="rect">
            <a:avLst/>
          </a:prstGeom>
        </p:spPr>
      </p:pic>
      <p:pic>
        <p:nvPicPr>
          <p:cNvPr id="6" name="図 5">
            <a:extLst>
              <a:ext uri="{FF2B5EF4-FFF2-40B4-BE49-F238E27FC236}">
                <a16:creationId xmlns:a16="http://schemas.microsoft.com/office/drawing/2014/main" id="{10BDA185-2677-4B18-A090-FBA11AF4ECFC}"/>
              </a:ext>
            </a:extLst>
          </p:cNvPr>
          <p:cNvPicPr>
            <a:picLocks noChangeAspect="1"/>
          </p:cNvPicPr>
          <p:nvPr/>
        </p:nvPicPr>
        <p:blipFill>
          <a:blip r:embed="rId3"/>
          <a:stretch>
            <a:fillRect/>
          </a:stretch>
        </p:blipFill>
        <p:spPr>
          <a:xfrm>
            <a:off x="7725831" y="3467260"/>
            <a:ext cx="4128057" cy="2708391"/>
          </a:xfrm>
          <a:prstGeom prst="rect">
            <a:avLst/>
          </a:prstGeom>
        </p:spPr>
      </p:pic>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r>
              <a:rPr lang="en-US" altLang="ja-JP" dirty="0"/>
              <a:t>if</a:t>
            </a:r>
            <a:r>
              <a:rPr lang="ja-JP" altLang="en-US" dirty="0"/>
              <a:t>文かました</a:t>
            </a:r>
            <a:r>
              <a:rPr lang="en-US" altLang="ja-JP" dirty="0"/>
              <a:t>GOTO</a:t>
            </a:r>
            <a:r>
              <a:rPr lang="ja-JP" altLang="en-US" dirty="0"/>
              <a:t>抜けはなかった。</a:t>
            </a:r>
            <a:endParaRPr kumimoji="1" lang="ja-JP" altLang="en-US" dirty="0"/>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r>
              <a:rPr kumimoji="1" lang="ja-JP" altLang="en-US" dirty="0"/>
              <a:t>ルーチンが長ければソースコードを分割することも考えるが今回短いので実施しない。</a:t>
            </a:r>
            <a:endParaRPr kumimoji="1" lang="en-US" altLang="ja-JP" dirty="0"/>
          </a:p>
          <a:p>
            <a:endParaRPr lang="en-US" altLang="ja-JP" dirty="0"/>
          </a:p>
          <a:p>
            <a:r>
              <a:rPr kumimoji="1" lang="ja-JP" altLang="en-US" dirty="0"/>
              <a:t>実施するとすれば、のちの改修内容によって、</a:t>
            </a:r>
            <a:r>
              <a:rPr kumimoji="1" lang="en-US" altLang="ja-JP" dirty="0"/>
              <a:t>I/O</a:t>
            </a:r>
            <a:r>
              <a:rPr kumimoji="1" lang="ja-JP" altLang="en-US" dirty="0"/>
              <a:t>部分やソルバ部分を切り出してもよいと思う。</a:t>
            </a:r>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a:t>implicit</a:t>
            </a:r>
            <a:r>
              <a:rPr lang="ja-JP" altLang="en-US" dirty="0"/>
              <a:t> </a:t>
            </a:r>
            <a:r>
              <a:rPr kumimoji="1" lang="en-US" altLang="ja-JP" dirty="0"/>
              <a: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a:xfrm>
            <a:off x="838200" y="995423"/>
            <a:ext cx="5257800" cy="5181540"/>
          </a:xfrm>
        </p:spPr>
        <p:txBody>
          <a:bodyPr/>
          <a:lstStyle/>
          <a:p>
            <a:r>
              <a:rPr kumimoji="1" lang="ja-JP" altLang="en-US" dirty="0"/>
              <a:t>このコードも暗黙の型宣言をバリバリ使っている。</a:t>
            </a:r>
            <a:endParaRPr kumimoji="1" lang="en-US" altLang="ja-JP" dirty="0"/>
          </a:p>
          <a:p>
            <a:endParaRPr lang="en-US" altLang="ja-JP" dirty="0"/>
          </a:p>
          <a:p>
            <a:r>
              <a:rPr kumimoji="1" lang="ja-JP" altLang="en-US" dirty="0"/>
              <a:t>追記するとエラーの山</a:t>
            </a:r>
            <a:endParaRPr kumimoji="1" lang="en-US" altLang="ja-JP" dirty="0"/>
          </a:p>
          <a:p>
            <a:endParaRPr lang="en-US" altLang="ja-JP" dirty="0"/>
          </a:p>
          <a:p>
            <a:r>
              <a:rPr kumimoji="1" lang="ja-JP" altLang="en-US" dirty="0"/>
              <a:t>手間はかかるがしっかりと型宣言を書き、変数の管理を行う。</a:t>
            </a:r>
          </a:p>
        </p:txBody>
      </p:sp>
      <p:pic>
        <p:nvPicPr>
          <p:cNvPr id="5" name="図 4">
            <a:extLst>
              <a:ext uri="{FF2B5EF4-FFF2-40B4-BE49-F238E27FC236}">
                <a16:creationId xmlns:a16="http://schemas.microsoft.com/office/drawing/2014/main" id="{F5A38C79-468E-467C-9FB4-72A75B4B259E}"/>
              </a:ext>
            </a:extLst>
          </p:cNvPr>
          <p:cNvPicPr>
            <a:picLocks noChangeAspect="1"/>
          </p:cNvPicPr>
          <p:nvPr/>
        </p:nvPicPr>
        <p:blipFill>
          <a:blip r:embed="rId2"/>
          <a:stretch>
            <a:fillRect/>
          </a:stretch>
        </p:blipFill>
        <p:spPr>
          <a:xfrm>
            <a:off x="5990492" y="1133155"/>
            <a:ext cx="6201508" cy="4105944"/>
          </a:xfrm>
          <a:prstGeom prst="rect">
            <a:avLst/>
          </a:prstGeom>
        </p:spPr>
      </p:pic>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r>
              <a:rPr kumimoji="1" lang="ja-JP" altLang="en-US" dirty="0"/>
              <a:t>今回は型宣言がないので、書き直しはないが、改めて</a:t>
            </a:r>
            <a:r>
              <a:rPr kumimoji="1" lang="en-US" altLang="ja-JP" dirty="0"/>
              <a:t>real*4</a:t>
            </a:r>
            <a:r>
              <a:rPr kumimoji="1" lang="ja-JP" altLang="en-US" dirty="0"/>
              <a:t>とか書かないように気を付ける。</a:t>
            </a:r>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r>
              <a:rPr kumimoji="1" lang="ja-JP" altLang="en-US" dirty="0"/>
              <a:t>このスライドで代用する。</a:t>
            </a:r>
            <a:endParaRPr kumimoji="1" lang="en-US" altLang="ja-JP" dirty="0"/>
          </a:p>
          <a:p>
            <a:endParaRPr lang="en-US" altLang="ja-JP" dirty="0"/>
          </a:p>
          <a:p>
            <a:r>
              <a:rPr kumimoji="1" lang="ja-JP" altLang="en-US" dirty="0"/>
              <a:t>リファクタリングはどこかで計算結果が変わったりするので、やったことは残すようにした方がよい。</a:t>
            </a:r>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1035E-40A8-48C3-BF6E-2D888B07C82E}"/>
              </a:ext>
            </a:extLst>
          </p:cNvPr>
          <p:cNvSpPr>
            <a:spLocks noGrp="1"/>
          </p:cNvSpPr>
          <p:nvPr>
            <p:ph type="title"/>
          </p:nvPr>
        </p:nvSpPr>
        <p:spPr/>
        <p:txBody>
          <a:bodyPr/>
          <a:lstStyle/>
          <a:p>
            <a:r>
              <a:rPr lang="ja-JP" altLang="en-US" dirty="0"/>
              <a:t>やり残しを直す</a:t>
            </a:r>
            <a:endParaRPr kumimoji="1" lang="ja-JP" altLang="en-US" dirty="0"/>
          </a:p>
        </p:txBody>
      </p:sp>
      <p:sp>
        <p:nvSpPr>
          <p:cNvPr id="3" name="テキスト プレースホルダー 2">
            <a:extLst>
              <a:ext uri="{FF2B5EF4-FFF2-40B4-BE49-F238E27FC236}">
                <a16:creationId xmlns:a16="http://schemas.microsoft.com/office/drawing/2014/main" id="{4385BEA0-6856-4DEC-8E66-EE44A28E4274}"/>
              </a:ext>
            </a:extLst>
          </p:cNvPr>
          <p:cNvSpPr>
            <a:spLocks noGrp="1"/>
          </p:cNvSpPr>
          <p:nvPr>
            <p:ph type="body" idx="1"/>
          </p:nvPr>
        </p:nvSpPr>
        <p:spPr/>
        <p:txBody>
          <a:bodyPr/>
          <a:lstStyle/>
          <a:p>
            <a:r>
              <a:rPr kumimoji="1" lang="en-US" altLang="ja-JP" dirty="0"/>
              <a:t>SUBROUTINE</a:t>
            </a:r>
            <a:r>
              <a:rPr kumimoji="1" lang="ja-JP" altLang="en-US" dirty="0"/>
              <a:t>文を直し忘れていたので直す。</a:t>
            </a:r>
            <a:endParaRPr lang="en-US" altLang="ja-JP" dirty="0"/>
          </a:p>
          <a:p>
            <a:r>
              <a:rPr kumimoji="1" lang="ja-JP" altLang="en-US" dirty="0"/>
              <a:t>コメント文をＣから！に直す。</a:t>
            </a:r>
          </a:p>
          <a:p>
            <a:r>
              <a:rPr kumimoji="1" lang="ja-JP" altLang="en-US" dirty="0"/>
              <a:t>拡張子を</a:t>
            </a:r>
            <a:r>
              <a:rPr kumimoji="1" lang="en-US" altLang="ja-JP" dirty="0"/>
              <a:t>f90</a:t>
            </a:r>
            <a:r>
              <a:rPr kumimoji="1" lang="ja-JP" altLang="en-US" dirty="0"/>
              <a:t>にする。</a:t>
            </a:r>
            <a:r>
              <a:rPr kumimoji="1" lang="en-US" altLang="ja-JP" dirty="0"/>
              <a:t>6</a:t>
            </a:r>
            <a:r>
              <a:rPr kumimoji="1" lang="ja-JP" altLang="en-US" dirty="0"/>
              <a:t>桁目で継続行とするのを＆で継続に書き直す</a:t>
            </a:r>
          </a:p>
          <a:p>
            <a:r>
              <a:rPr kumimoji="1" lang="ja-JP" altLang="en-US" dirty="0"/>
              <a:t>インデックスずれを直す。</a:t>
            </a:r>
          </a:p>
          <a:p>
            <a:r>
              <a:rPr kumimoji="1" lang="ja-JP" altLang="en-US" dirty="0"/>
              <a:t>空白行やスペースなどを適宜入れて調整する。</a:t>
            </a:r>
            <a:endParaRPr lang="en-US" altLang="ja-JP" dirty="0"/>
          </a:p>
          <a:p>
            <a:r>
              <a:rPr kumimoji="1" lang="ja-JP" altLang="en-US" dirty="0"/>
              <a:t>条件式が大文字のままだったので直す。</a:t>
            </a:r>
            <a:endParaRPr lang="en-US" altLang="ja-JP" dirty="0"/>
          </a:p>
          <a:p>
            <a:r>
              <a:rPr kumimoji="1" lang="en-US" altLang="ja-JP" dirty="0"/>
              <a:t>program</a:t>
            </a:r>
            <a:r>
              <a:rPr kumimoji="1" lang="ja-JP" altLang="en-US" dirty="0"/>
              <a:t>文の最後の</a:t>
            </a:r>
            <a:r>
              <a:rPr kumimoji="1" lang="en-US" altLang="ja-JP" dirty="0"/>
              <a:t>stop</a:t>
            </a:r>
            <a:r>
              <a:rPr kumimoji="1" lang="ja-JP" altLang="en-US" dirty="0"/>
              <a:t>を消す（実行するたびにエラーが出る）。</a:t>
            </a:r>
          </a:p>
          <a:p>
            <a:endParaRPr kumimoji="1" lang="ja-JP" altLang="en-US" dirty="0"/>
          </a:p>
        </p:txBody>
      </p:sp>
    </p:spTree>
    <p:extLst>
      <p:ext uri="{BB962C8B-B14F-4D97-AF65-F5344CB8AC3E}">
        <p14:creationId xmlns:p14="http://schemas.microsoft.com/office/powerpoint/2010/main" val="824815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715BC-D415-48DB-A735-769BB9DB15E0}"/>
              </a:ext>
            </a:extLst>
          </p:cNvPr>
          <p:cNvSpPr>
            <a:spLocks noGrp="1"/>
          </p:cNvSpPr>
          <p:nvPr>
            <p:ph type="title"/>
          </p:nvPr>
        </p:nvSpPr>
        <p:spPr/>
        <p:txBody>
          <a:bodyPr/>
          <a:lstStyle/>
          <a:p>
            <a:r>
              <a:rPr kumimoji="1" lang="ja-JP" altLang="en-US" dirty="0"/>
              <a:t>作業編のまとめ</a:t>
            </a:r>
          </a:p>
        </p:txBody>
      </p:sp>
      <p:sp>
        <p:nvSpPr>
          <p:cNvPr id="3" name="テキスト プレースホルダー 2">
            <a:extLst>
              <a:ext uri="{FF2B5EF4-FFF2-40B4-BE49-F238E27FC236}">
                <a16:creationId xmlns:a16="http://schemas.microsoft.com/office/drawing/2014/main" id="{4C86CF25-C1E3-4D5E-B1B0-B44F7BD94BFA}"/>
              </a:ext>
            </a:extLst>
          </p:cNvPr>
          <p:cNvSpPr>
            <a:spLocks noGrp="1"/>
          </p:cNvSpPr>
          <p:nvPr>
            <p:ph type="body" idx="1"/>
          </p:nvPr>
        </p:nvSpPr>
        <p:spPr/>
        <p:txBody>
          <a:bodyPr/>
          <a:lstStyle/>
          <a:p>
            <a:r>
              <a:rPr kumimoji="1" lang="ja-JP" altLang="en-US" dirty="0"/>
              <a:t>最初のプログラムよりも大分モダンっぽく（</a:t>
            </a:r>
            <a:r>
              <a:rPr kumimoji="1" lang="en-US" altLang="ja-JP" dirty="0"/>
              <a:t>f90</a:t>
            </a:r>
            <a:r>
              <a:rPr kumimoji="1" lang="ja-JP" altLang="en-US" dirty="0"/>
              <a:t>くらいに）なった。</a:t>
            </a:r>
            <a:endParaRPr kumimoji="1" lang="en-US" altLang="ja-JP" dirty="0"/>
          </a:p>
          <a:p>
            <a:endParaRPr lang="en-US" altLang="ja-JP" dirty="0"/>
          </a:p>
          <a:p>
            <a:r>
              <a:rPr kumimoji="1" lang="en-US" altLang="ja-JP" dirty="0"/>
              <a:t>Python</a:t>
            </a:r>
            <a:r>
              <a:rPr kumimoji="1" lang="ja-JP" altLang="en-US" dirty="0"/>
              <a:t>等がはやっている今の世の中的には大文字プログラムはなれという意味で読みにくい部分があるのではないかと改めて思う。</a:t>
            </a:r>
          </a:p>
        </p:txBody>
      </p:sp>
    </p:spTree>
    <p:extLst>
      <p:ext uri="{BB962C8B-B14F-4D97-AF65-F5344CB8AC3E}">
        <p14:creationId xmlns:p14="http://schemas.microsoft.com/office/powerpoint/2010/main" val="2949101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r>
              <a:rPr kumimoji="1" lang="en-US" altLang="ja-JP" dirty="0"/>
              <a:t>OMG</a:t>
            </a:r>
            <a:r>
              <a:rPr kumimoji="1" lang="ja-JP" altLang="en-US" dirty="0"/>
              <a:t>→</a:t>
            </a:r>
            <a:r>
              <a:rPr lang="en-US" altLang="ja-JP" dirty="0"/>
              <a:t>OMEGA</a:t>
            </a:r>
            <a:r>
              <a:rPr lang="ja-JP" altLang="en-US" dirty="0"/>
              <a:t>、</a:t>
            </a:r>
            <a:r>
              <a:rPr lang="en-US" altLang="ja-JP" dirty="0"/>
              <a:t>TMP→TEMPORARY</a:t>
            </a:r>
            <a:r>
              <a:rPr lang="ja-JP" altLang="en-US" dirty="0"/>
              <a:t>、</a:t>
            </a:r>
            <a:r>
              <a:rPr lang="en-US" altLang="ja-JP" dirty="0"/>
              <a:t>EPS</a:t>
            </a:r>
            <a:r>
              <a:rPr lang="ja-JP" altLang="en-US" dirty="0"/>
              <a:t>→</a:t>
            </a:r>
            <a:r>
              <a:rPr lang="en-US" altLang="ja-JP" b="0" i="0" dirty="0">
                <a:solidFill>
                  <a:srgbClr val="202122"/>
                </a:solidFill>
                <a:effectLst/>
                <a:latin typeface="Arial" panose="020B0604020202020204" pitchFamily="34" charset="0"/>
              </a:rPr>
              <a:t>EPSILON</a:t>
            </a:r>
            <a:r>
              <a:rPr lang="ja-JP" altLang="en-US" dirty="0"/>
              <a:t>にする。</a:t>
            </a:r>
            <a:endParaRPr lang="en-US" altLang="ja-JP" dirty="0"/>
          </a:p>
          <a:p>
            <a:endParaRPr kumimoji="1" lang="en-US" altLang="ja-JP" dirty="0"/>
          </a:p>
          <a:p>
            <a:r>
              <a:rPr lang="ja-JP" altLang="en-US" dirty="0"/>
              <a:t>無茶苦茶に略している変数名がないのでこの程度にしておく。</a:t>
            </a:r>
            <a:endParaRPr kumimoji="1" lang="ja-JP" altLang="en-US" dirty="0"/>
          </a:p>
        </p:txBody>
      </p:sp>
    </p:spTree>
    <p:extLst>
      <p:ext uri="{BB962C8B-B14F-4D97-AF65-F5344CB8AC3E}">
        <p14:creationId xmlns:p14="http://schemas.microsoft.com/office/powerpoint/2010/main" val="4085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r>
              <a:rPr kumimoji="1" lang="ja-JP" altLang="en-US" dirty="0"/>
              <a:t>今回は省略するが、</a:t>
            </a:r>
            <a:r>
              <a:rPr kumimoji="1" lang="en-US" altLang="ja-JP" dirty="0"/>
              <a:t>CUI</a:t>
            </a:r>
            <a:r>
              <a:rPr lang="ja-JP" altLang="en-US" dirty="0"/>
              <a:t>に数字で流体計算の結果出力は今はあまりやらないので、画像出力などを検討してもよいと思う。</a:t>
            </a:r>
            <a:endParaRPr kumimoji="1" lang="ja-JP" altLang="en-US" dirty="0"/>
          </a:p>
        </p:txBody>
      </p:sp>
    </p:spTree>
    <p:extLst>
      <p:ext uri="{BB962C8B-B14F-4D97-AF65-F5344CB8AC3E}">
        <p14:creationId xmlns:p14="http://schemas.microsoft.com/office/powerpoint/2010/main" val="277286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r>
              <a:rPr kumimoji="1" lang="ja-JP" altLang="en-US" dirty="0"/>
              <a:t>今回はそこまで長くもややこしくもないので省略</a:t>
            </a:r>
            <a:r>
              <a:rPr lang="ja-JP" altLang="en-US" dirty="0"/>
              <a:t>する。</a:t>
            </a:r>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lang="ja-JP" altLang="en-US" dirty="0"/>
              <a:t>やってみるといくつか追記したい部分（暗黙的にやっている部分）もあった</a:t>
            </a:r>
            <a:endParaRPr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C853FD3-ADA7-4EA4-9987-8C379D1A3730}"/>
              </a:ext>
            </a:extLst>
          </p:cNvPr>
          <p:cNvSpPr>
            <a:spLocks noGrp="1"/>
          </p:cNvSpPr>
          <p:nvPr>
            <p:ph type="ctrTitle"/>
          </p:nvPr>
        </p:nvSpPr>
        <p:spPr/>
        <p:txBody>
          <a:bodyPr/>
          <a:lstStyle/>
          <a:p>
            <a:r>
              <a:rPr lang="ja-JP" altLang="en-US" dirty="0"/>
              <a:t>ご清聴ありがとうございました</a:t>
            </a:r>
          </a:p>
        </p:txBody>
      </p:sp>
      <p:sp>
        <p:nvSpPr>
          <p:cNvPr id="5" name="字幕 4">
            <a:extLst>
              <a:ext uri="{FF2B5EF4-FFF2-40B4-BE49-F238E27FC236}">
                <a16:creationId xmlns:a16="http://schemas.microsoft.com/office/drawing/2014/main" id="{13661A32-0EAC-485E-AF77-EC6223F4C99E}"/>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64958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140</TotalTime>
  <Words>4119</Words>
  <Application>Microsoft Office PowerPoint</Application>
  <PresentationFormat>ワイド画面</PresentationFormat>
  <Paragraphs>436</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 noneを使う.</vt:lpstr>
      <vt:lpstr>古い型宣言を消す.</vt:lpstr>
      <vt:lpstr>ドキュメントを残す.</vt:lpstr>
      <vt:lpstr>やり残しを直す</vt:lpstr>
      <vt:lpstr>作業編のまとめ</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17</cp:revision>
  <dcterms:created xsi:type="dcterms:W3CDTF">2021-07-23T23:11:08Z</dcterms:created>
  <dcterms:modified xsi:type="dcterms:W3CDTF">2021-07-24T02:29:17Z</dcterms:modified>
</cp:coreProperties>
</file>