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a:xfrm>
            <a:off x="838200" y="995423"/>
            <a:ext cx="5257800" cy="5181540"/>
          </a:xfrm>
        </p:spPr>
        <p:txBody>
          <a:bodyPr/>
          <a:lstStyle/>
          <a:p>
            <a:r>
              <a:rPr lang="en-US" altLang="ja-JP" dirty="0"/>
              <a:t>IF</a:t>
            </a:r>
            <a:r>
              <a:rPr lang="ja-JP" altLang="en-US" dirty="0"/>
              <a:t>、</a:t>
            </a:r>
            <a:r>
              <a:rPr lang="en-US" altLang="ja-JP" dirty="0"/>
              <a:t>DO</a:t>
            </a:r>
            <a:r>
              <a:rPr lang="ja-JP" altLang="en-US" dirty="0"/>
              <a:t>などを小文字に置き換える。</a:t>
            </a:r>
            <a:endParaRPr lang="en-US" altLang="ja-JP" dirty="0"/>
          </a:p>
          <a:p>
            <a:endParaRPr lang="en-US" altLang="ja-JP" dirty="0"/>
          </a:p>
          <a:p>
            <a:r>
              <a:rPr lang="ja-JP" altLang="en-US" dirty="0"/>
              <a:t>コメントやメッセージなどを置換でひっかけないように気を付ける。</a:t>
            </a:r>
          </a:p>
        </p:txBody>
      </p:sp>
      <p:pic>
        <p:nvPicPr>
          <p:cNvPr id="3" name="図 2">
            <a:extLst>
              <a:ext uri="{FF2B5EF4-FFF2-40B4-BE49-F238E27FC236}">
                <a16:creationId xmlns:a16="http://schemas.microsoft.com/office/drawing/2014/main" id="{93D7A396-9D4F-4C33-A25B-DDCBC5530C00}"/>
              </a:ext>
            </a:extLst>
          </p:cNvPr>
          <p:cNvPicPr>
            <a:picLocks noChangeAspect="1"/>
          </p:cNvPicPr>
          <p:nvPr/>
        </p:nvPicPr>
        <p:blipFill>
          <a:blip r:embed="rId2"/>
          <a:stretch>
            <a:fillRect/>
          </a:stretch>
        </p:blipFill>
        <p:spPr>
          <a:xfrm>
            <a:off x="6629397" y="1534739"/>
            <a:ext cx="5287113" cy="3600953"/>
          </a:xfrm>
          <a:prstGeom prst="rect">
            <a:avLst/>
          </a:prstGeom>
        </p:spPr>
      </p:pic>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a:xfrm>
            <a:off x="838200" y="995423"/>
            <a:ext cx="5386754" cy="5181540"/>
          </a:xfrm>
        </p:spPr>
        <p:txBody>
          <a:bodyPr/>
          <a:lstStyle/>
          <a:p>
            <a:r>
              <a:rPr lang="ja-JP" altLang="en-US" dirty="0"/>
              <a:t>これは作業ではないけれど、重要なので気を付ける。</a:t>
            </a:r>
            <a:endParaRPr lang="en-US" altLang="ja-JP" dirty="0"/>
          </a:p>
          <a:p>
            <a:endParaRPr lang="en-US" altLang="ja-JP" dirty="0"/>
          </a:p>
          <a:p>
            <a:r>
              <a:rPr lang="ja-JP" altLang="en-US" dirty="0"/>
              <a:t>うかつに書き換えると動かなくなるので、ここでは我慢する。</a:t>
            </a:r>
          </a:p>
        </p:txBody>
      </p:sp>
      <p:pic>
        <p:nvPicPr>
          <p:cNvPr id="3" name="図 2">
            <a:extLst>
              <a:ext uri="{FF2B5EF4-FFF2-40B4-BE49-F238E27FC236}">
                <a16:creationId xmlns:a16="http://schemas.microsoft.com/office/drawing/2014/main" id="{A89DCFE3-810B-4CD9-AD06-B4349274FD3C}"/>
              </a:ext>
            </a:extLst>
          </p:cNvPr>
          <p:cNvPicPr>
            <a:picLocks noChangeAspect="1"/>
          </p:cNvPicPr>
          <p:nvPr/>
        </p:nvPicPr>
        <p:blipFill>
          <a:blip r:embed="rId2"/>
          <a:stretch>
            <a:fillRect/>
          </a:stretch>
        </p:blipFill>
        <p:spPr>
          <a:xfrm>
            <a:off x="7377214" y="2160931"/>
            <a:ext cx="3791479" cy="2067213"/>
          </a:xfrm>
          <a:prstGeom prst="rect">
            <a:avLst/>
          </a:prstGeom>
        </p:spPr>
      </p:pic>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a:xfrm>
            <a:off x="838200" y="995423"/>
            <a:ext cx="4378569" cy="5181540"/>
          </a:xfrm>
        </p:spPr>
        <p:txBody>
          <a:bodyPr/>
          <a:lstStyle/>
          <a:p>
            <a:r>
              <a:rPr kumimoji="1" lang="ja-JP" altLang="en-US" dirty="0"/>
              <a:t>置換で一気に変換する。</a:t>
            </a:r>
            <a:endParaRPr kumimoji="1" lang="en-US" altLang="ja-JP" dirty="0"/>
          </a:p>
          <a:p>
            <a:endParaRPr lang="en-US" altLang="ja-JP" dirty="0"/>
          </a:p>
          <a:p>
            <a:r>
              <a:rPr kumimoji="1" lang="en-US" altLang="ja-JP" dirty="0"/>
              <a:t>read(*,*)</a:t>
            </a:r>
            <a:r>
              <a:rPr kumimoji="1" lang="ja-JP" altLang="en-US" dirty="0"/>
              <a:t>も</a:t>
            </a:r>
            <a:r>
              <a:rPr kumimoji="1" lang="en-US" altLang="ja-JP" dirty="0"/>
              <a:t>read *,</a:t>
            </a:r>
            <a:r>
              <a:rPr kumimoji="1" lang="ja-JP" altLang="en-US" dirty="0"/>
              <a:t>に置き換えれるが、ここはローカルのルールに任せる</a:t>
            </a:r>
            <a:r>
              <a:rPr lang="ja-JP" altLang="en-US" dirty="0"/>
              <a:t>。</a:t>
            </a:r>
            <a:endParaRPr kumimoji="1" lang="en-US" altLang="ja-JP" dirty="0"/>
          </a:p>
        </p:txBody>
      </p:sp>
      <p:pic>
        <p:nvPicPr>
          <p:cNvPr id="7" name="図 6">
            <a:extLst>
              <a:ext uri="{FF2B5EF4-FFF2-40B4-BE49-F238E27FC236}">
                <a16:creationId xmlns:a16="http://schemas.microsoft.com/office/drawing/2014/main" id="{672E5366-504E-4A8D-BDDA-CC781ADD21E9}"/>
              </a:ext>
            </a:extLst>
          </p:cNvPr>
          <p:cNvPicPr>
            <a:picLocks noChangeAspect="1"/>
          </p:cNvPicPr>
          <p:nvPr/>
        </p:nvPicPr>
        <p:blipFill>
          <a:blip r:embed="rId2"/>
          <a:stretch>
            <a:fillRect/>
          </a:stretch>
        </p:blipFill>
        <p:spPr>
          <a:xfrm>
            <a:off x="5382990" y="1395128"/>
            <a:ext cx="6677957" cy="4067743"/>
          </a:xfrm>
          <a:prstGeom prst="rect">
            <a:avLst/>
          </a:prstGeom>
        </p:spPr>
      </p:pic>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r>
              <a:rPr kumimoji="1" lang="en-US" altLang="ja-JP" dirty="0"/>
              <a:t>GOTO</a:t>
            </a:r>
            <a:r>
              <a:rPr kumimoji="1" lang="ja-JP" altLang="en-US" dirty="0"/>
              <a:t>ループはなかった。</a:t>
            </a:r>
            <a:endParaRPr kumimoji="1" lang="en-US" altLang="ja-JP" dirty="0"/>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a:xfrm>
            <a:off x="838200" y="995423"/>
            <a:ext cx="5843954" cy="5181540"/>
          </a:xfrm>
        </p:spPr>
        <p:txBody>
          <a:bodyPr/>
          <a:lstStyle/>
          <a:p>
            <a:r>
              <a:rPr kumimoji="1" lang="en-US" altLang="ja-JP" dirty="0"/>
              <a:t>go</a:t>
            </a:r>
            <a:r>
              <a:rPr lang="ja-JP" altLang="en-US" dirty="0"/>
              <a:t> </a:t>
            </a:r>
            <a:r>
              <a:rPr kumimoji="1" lang="en-US" altLang="ja-JP" dirty="0"/>
              <a:t>to</a:t>
            </a:r>
            <a:r>
              <a:rPr kumimoji="1" lang="ja-JP" altLang="en-US" dirty="0"/>
              <a:t>で抜けるループがあるので書き換える。</a:t>
            </a:r>
            <a:endParaRPr kumimoji="1" lang="en-US" altLang="ja-JP" dirty="0"/>
          </a:p>
          <a:p>
            <a:endParaRPr lang="en-US" altLang="ja-JP" dirty="0"/>
          </a:p>
          <a:p>
            <a:r>
              <a:rPr lang="en-US" altLang="ja-JP" dirty="0"/>
              <a:t>DO</a:t>
            </a:r>
            <a:r>
              <a:rPr lang="ja-JP" altLang="en-US" dirty="0"/>
              <a:t>文が文番号形式なので、それも後で書き換える。</a:t>
            </a:r>
            <a:endParaRPr lang="en-US" altLang="ja-JP" dirty="0"/>
          </a:p>
        </p:txBody>
      </p:sp>
      <p:pic>
        <p:nvPicPr>
          <p:cNvPr id="5" name="図 4">
            <a:extLst>
              <a:ext uri="{FF2B5EF4-FFF2-40B4-BE49-F238E27FC236}">
                <a16:creationId xmlns:a16="http://schemas.microsoft.com/office/drawing/2014/main" id="{24A48838-31CC-48A8-9575-90FEC9E14409}"/>
              </a:ext>
            </a:extLst>
          </p:cNvPr>
          <p:cNvPicPr>
            <a:picLocks noChangeAspect="1"/>
          </p:cNvPicPr>
          <p:nvPr/>
        </p:nvPicPr>
        <p:blipFill>
          <a:blip r:embed="rId2"/>
          <a:stretch>
            <a:fillRect/>
          </a:stretch>
        </p:blipFill>
        <p:spPr>
          <a:xfrm>
            <a:off x="6876308" y="995424"/>
            <a:ext cx="4248892" cy="2429026"/>
          </a:xfrm>
          <a:prstGeom prst="rect">
            <a:avLst/>
          </a:prstGeom>
        </p:spPr>
      </p:pic>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r>
              <a:rPr lang="en-US" altLang="ja-JP" dirty="0"/>
              <a:t>if</a:t>
            </a:r>
            <a:r>
              <a:rPr lang="ja-JP" altLang="en-US" dirty="0"/>
              <a:t>文かました</a:t>
            </a:r>
            <a:r>
              <a:rPr lang="en-US" altLang="ja-JP" dirty="0"/>
              <a:t>GOTO</a:t>
            </a:r>
            <a:r>
              <a:rPr lang="ja-JP" altLang="en-US" dirty="0"/>
              <a:t>抜けはなかった。</a:t>
            </a:r>
            <a:endParaRPr kumimoji="1" lang="ja-JP" altLang="en-US" dirty="0"/>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a:t>implicit</a:t>
            </a:r>
            <a:r>
              <a:rPr lang="ja-JP" altLang="en-US" dirty="0"/>
              <a:t> </a:t>
            </a:r>
            <a:r>
              <a:rPr kumimoji="1" lang="en-US" altLang="ja-JP" dirty="0"/>
              <a: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85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72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93</TotalTime>
  <Words>3720</Words>
  <Application>Microsoft Office PowerPoint</Application>
  <PresentationFormat>ワイド画面</PresentationFormat>
  <Paragraphs>401</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 noneを使う.</vt:lpstr>
      <vt:lpstr>古い型宣言を消す.</vt:lpstr>
      <vt:lpstr>ドキュメントを残す.</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9</cp:revision>
  <dcterms:created xsi:type="dcterms:W3CDTF">2021-07-23T23:11:08Z</dcterms:created>
  <dcterms:modified xsi:type="dcterms:W3CDTF">2021-07-24T01:01:59Z</dcterms:modified>
</cp:coreProperties>
</file>