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65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CC792D-85E4-48F8-946C-BDC3F407FC7B}" type="datetimeFigureOut">
              <a:rPr lang="fr-FR" smtClean="0"/>
              <a:pPr/>
              <a:t>15/04/2013</a:t>
            </a:fld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40E2FC-7E3E-49CE-9E05-3BA38B36A00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792D-85E4-48F8-946C-BDC3F407FC7B}" type="datetimeFigureOut">
              <a:rPr lang="fr-FR" smtClean="0"/>
              <a:pPr/>
              <a:t>15/04/2013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E2FC-7E3E-49CE-9E05-3BA38B36A0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792D-85E4-48F8-946C-BDC3F407FC7B}" type="datetimeFigureOut">
              <a:rPr lang="fr-FR" smtClean="0"/>
              <a:pPr/>
              <a:t>15/04/2013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E40E2FC-7E3E-49CE-9E05-3BA38B36A0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792D-85E4-48F8-946C-BDC3F407FC7B}" type="datetimeFigureOut">
              <a:rPr lang="fr-FR" smtClean="0"/>
              <a:pPr/>
              <a:t>15/04/2013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E2FC-7E3E-49CE-9E05-3BA38B36A00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CC792D-85E4-48F8-946C-BDC3F407FC7B}" type="datetimeFigureOut">
              <a:rPr lang="fr-FR" smtClean="0"/>
              <a:pPr/>
              <a:t>15/04/2013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E40E2FC-7E3E-49CE-9E05-3BA38B36A00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792D-85E4-48F8-946C-BDC3F407FC7B}" type="datetimeFigureOut">
              <a:rPr lang="fr-FR" smtClean="0"/>
              <a:pPr/>
              <a:t>15/04/2013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E2FC-7E3E-49CE-9E05-3BA38B36A00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792D-85E4-48F8-946C-BDC3F407FC7B}" type="datetimeFigureOut">
              <a:rPr lang="fr-FR" smtClean="0"/>
              <a:pPr/>
              <a:t>15/04/2013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E2FC-7E3E-49CE-9E05-3BA38B36A00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792D-85E4-48F8-946C-BDC3F407FC7B}" type="datetimeFigureOut">
              <a:rPr lang="fr-FR" smtClean="0"/>
              <a:pPr/>
              <a:t>15/04/2013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E2FC-7E3E-49CE-9E05-3BA38B36A00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792D-85E4-48F8-946C-BDC3F407FC7B}" type="datetimeFigureOut">
              <a:rPr lang="fr-FR" smtClean="0"/>
              <a:pPr/>
              <a:t>15/04/2013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E2FC-7E3E-49CE-9E05-3BA38B36A0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792D-85E4-48F8-946C-BDC3F407FC7B}" type="datetimeFigureOut">
              <a:rPr lang="fr-FR" smtClean="0"/>
              <a:pPr/>
              <a:t>15/04/2013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40E2FC-7E3E-49CE-9E05-3BA38B36A00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792D-85E4-48F8-946C-BDC3F407FC7B}" type="datetimeFigureOut">
              <a:rPr lang="fr-FR" smtClean="0"/>
              <a:pPr/>
              <a:t>15/04/2013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E2FC-7E3E-49CE-9E05-3BA38B36A00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FFCC792D-85E4-48F8-946C-BDC3F407FC7B}" type="datetimeFigureOut">
              <a:rPr lang="fr-FR" smtClean="0"/>
              <a:pPr/>
              <a:t>15/04/2013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E40E2FC-7E3E-49CE-9E05-3BA38B36A0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Acquisition de connaissance 2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Catégorisation de données textuelles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164288" y="6093296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 16/03/2013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932040" y="4431303"/>
            <a:ext cx="18229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>
                <a:solidFill>
                  <a:schemeClr val="bg1"/>
                </a:solidFill>
              </a:rPr>
              <a:t>Mathieu Berland</a:t>
            </a:r>
          </a:p>
          <a:p>
            <a:pPr algn="r"/>
            <a:r>
              <a:rPr lang="fr-FR" dirty="0" smtClean="0">
                <a:solidFill>
                  <a:schemeClr val="bg1"/>
                </a:solidFill>
              </a:rPr>
              <a:t>Adeline Granet</a:t>
            </a:r>
          </a:p>
          <a:p>
            <a:pPr algn="r"/>
            <a:r>
              <a:rPr lang="fr-FR" dirty="0" smtClean="0">
                <a:solidFill>
                  <a:schemeClr val="bg1"/>
                </a:solidFill>
              </a:rPr>
              <a:t>Vincent L’honoré</a:t>
            </a:r>
          </a:p>
          <a:p>
            <a:pPr algn="r"/>
            <a:r>
              <a:rPr lang="fr-FR" dirty="0" smtClean="0">
                <a:solidFill>
                  <a:schemeClr val="bg1"/>
                </a:solidFill>
              </a:rPr>
              <a:t>Margot Racine</a:t>
            </a:r>
          </a:p>
          <a:p>
            <a:pPr algn="r"/>
            <a:r>
              <a:rPr lang="fr-FR" dirty="0" err="1" smtClean="0">
                <a:solidFill>
                  <a:schemeClr val="bg1"/>
                </a:solidFill>
              </a:rPr>
              <a:t>Astree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Rossettie</a:t>
            </a:r>
            <a:endParaRPr lang="fr-FR" dirty="0" smtClean="0">
              <a:solidFill>
                <a:schemeClr val="bg1"/>
              </a:solidFill>
            </a:endParaRPr>
          </a:p>
          <a:p>
            <a:pPr algn="r"/>
            <a:r>
              <a:rPr lang="fr-FR" dirty="0" smtClean="0">
                <a:solidFill>
                  <a:schemeClr val="bg1"/>
                </a:solidFill>
              </a:rPr>
              <a:t>Martin </a:t>
            </a:r>
            <a:r>
              <a:rPr lang="fr-FR" dirty="0" err="1" smtClean="0">
                <a:solidFill>
                  <a:schemeClr val="bg1"/>
                </a:solidFill>
              </a:rPr>
              <a:t>Seillan</a:t>
            </a:r>
            <a:endParaRPr lang="fr-FR" dirty="0" smtClean="0">
              <a:solidFill>
                <a:schemeClr val="bg1"/>
              </a:solidFill>
            </a:endParaRPr>
          </a:p>
          <a:p>
            <a:pPr algn="r"/>
            <a:r>
              <a:rPr lang="fr-FR" dirty="0" smtClean="0">
                <a:solidFill>
                  <a:schemeClr val="bg1"/>
                </a:solidFill>
              </a:rPr>
              <a:t>Florian Teyssier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82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916832"/>
            <a:ext cx="8407893" cy="4407408"/>
          </a:xfrm>
        </p:spPr>
        <p:txBody>
          <a:bodyPr>
            <a:noAutofit/>
          </a:bodyPr>
          <a:lstStyle/>
          <a:p>
            <a:pPr algn="just"/>
            <a:r>
              <a:rPr lang="fr-FR" dirty="0" smtClean="0"/>
              <a:t>Introduction</a:t>
            </a:r>
          </a:p>
          <a:p>
            <a:pPr marL="45720" indent="0" algn="just">
              <a:buNone/>
            </a:pPr>
            <a:endParaRPr lang="fr-FR" dirty="0" smtClean="0"/>
          </a:p>
          <a:p>
            <a:pPr algn="just"/>
            <a:r>
              <a:rPr lang="fr-FR" dirty="0" smtClean="0"/>
              <a:t>Description des algorithmes</a:t>
            </a:r>
          </a:p>
          <a:p>
            <a:pPr lvl="1" algn="just"/>
            <a:r>
              <a:rPr lang="fr-FR" dirty="0" err="1" smtClean="0"/>
              <a:t>NaïveBayes</a:t>
            </a:r>
            <a:endParaRPr lang="fr-FR" dirty="0" smtClean="0"/>
          </a:p>
          <a:p>
            <a:pPr lvl="1" algn="just"/>
            <a:r>
              <a:rPr lang="fr-FR" dirty="0" smtClean="0"/>
              <a:t>Arbres de décision</a:t>
            </a:r>
          </a:p>
          <a:p>
            <a:pPr lvl="1" algn="just"/>
            <a:endParaRPr lang="fr-FR" dirty="0" smtClean="0"/>
          </a:p>
          <a:p>
            <a:pPr algn="just"/>
            <a:r>
              <a:rPr lang="fr-FR" dirty="0" smtClean="0"/>
              <a:t>Mise en œuvre</a:t>
            </a:r>
          </a:p>
          <a:p>
            <a:pPr marL="45720" indent="0" algn="just">
              <a:buNone/>
            </a:pPr>
            <a:endParaRPr lang="fr-FR" dirty="0" smtClean="0"/>
          </a:p>
          <a:p>
            <a:pPr algn="just"/>
            <a:r>
              <a:rPr lang="fr-FR" dirty="0" smtClean="0"/>
              <a:t>Résultats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35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 : </a:t>
            </a:r>
          </a:p>
          <a:p>
            <a:pPr lvl="1"/>
            <a:r>
              <a:rPr lang="fr-FR" dirty="0" smtClean="0"/>
              <a:t>Mettre </a:t>
            </a:r>
            <a:r>
              <a:rPr lang="fr-FR" dirty="0"/>
              <a:t>en </a:t>
            </a:r>
            <a:r>
              <a:rPr lang="fr-FR" dirty="0" smtClean="0"/>
              <a:t>œuvre  </a:t>
            </a:r>
            <a:r>
              <a:rPr lang="fr-FR" dirty="0"/>
              <a:t>et </a:t>
            </a:r>
            <a:r>
              <a:rPr lang="fr-FR" dirty="0" smtClean="0"/>
              <a:t>d’évaluer </a:t>
            </a:r>
            <a:r>
              <a:rPr lang="fr-FR" dirty="0"/>
              <a:t>des </a:t>
            </a:r>
            <a:r>
              <a:rPr lang="fr-FR" dirty="0" smtClean="0"/>
              <a:t>algorithmes</a:t>
            </a:r>
          </a:p>
          <a:p>
            <a:pPr lvl="1"/>
            <a:r>
              <a:rPr lang="fr-FR" dirty="0" smtClean="0"/>
              <a:t>Enrichissement </a:t>
            </a:r>
            <a:r>
              <a:rPr lang="fr-FR" dirty="0"/>
              <a:t>d</a:t>
            </a:r>
            <a:r>
              <a:rPr lang="fr-FR" dirty="0" smtClean="0"/>
              <a:t>es représentations</a:t>
            </a:r>
          </a:p>
          <a:p>
            <a:endParaRPr lang="fr-FR" dirty="0"/>
          </a:p>
          <a:p>
            <a:r>
              <a:rPr lang="fr-FR" dirty="0" smtClean="0"/>
              <a:t>Catégorisation : </a:t>
            </a:r>
            <a:r>
              <a:rPr lang="fr-FR" i="1" dirty="0"/>
              <a:t>chercher une liaison fonctionnelle entre un ensemble </a:t>
            </a:r>
            <a:r>
              <a:rPr lang="fr-FR" i="1" dirty="0" smtClean="0"/>
              <a:t>de textes </a:t>
            </a:r>
            <a:r>
              <a:rPr lang="fr-FR" i="1" dirty="0"/>
              <a:t>et un ensemble de </a:t>
            </a:r>
            <a:r>
              <a:rPr lang="fr-FR" i="1" dirty="0" smtClean="0"/>
              <a:t>catégories.</a:t>
            </a:r>
          </a:p>
          <a:p>
            <a:pPr marL="45720" indent="0">
              <a:buNone/>
            </a:pPr>
            <a:endParaRPr lang="fr-FR" dirty="0"/>
          </a:p>
          <a:p>
            <a:r>
              <a:rPr lang="fr-FR" dirty="0" smtClean="0"/>
              <a:t>Fonctionnement :</a:t>
            </a:r>
          </a:p>
          <a:p>
            <a:pPr lvl="1"/>
            <a:r>
              <a:rPr lang="fr-FR" dirty="0" smtClean="0"/>
              <a:t>Phase d’apprentissage</a:t>
            </a:r>
          </a:p>
          <a:p>
            <a:pPr lvl="1"/>
            <a:r>
              <a:rPr lang="fr-FR" dirty="0" smtClean="0"/>
              <a:t>Phase de test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3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1) Epuration </a:t>
            </a:r>
            <a:r>
              <a:rPr lang="fr-FR" smtClean="0"/>
              <a:t>des données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œuvre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238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Algorithmes de classification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Choix des algorithmes :</a:t>
            </a:r>
          </a:p>
          <a:p>
            <a:pPr lvl="1"/>
            <a:r>
              <a:rPr lang="fr-FR" dirty="0" smtClean="0"/>
              <a:t>Simple et efficace (méthode probabiliste)</a:t>
            </a:r>
          </a:p>
          <a:p>
            <a:pPr lvl="1"/>
            <a:r>
              <a:rPr lang="fr-FR" dirty="0" smtClean="0"/>
              <a:t>Visuel, rapide et peu d’hypothèses nécessaires (arbre de décision)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Algorithmes choisis : </a:t>
            </a:r>
            <a:r>
              <a:rPr lang="fr-FR" dirty="0" err="1"/>
              <a:t>NaiveBayes</a:t>
            </a:r>
            <a:r>
              <a:rPr lang="fr-FR" dirty="0"/>
              <a:t> &amp; Arbre de </a:t>
            </a:r>
            <a:r>
              <a:rPr lang="fr-FR" dirty="0" smtClean="0"/>
              <a:t>décision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DES ALGORITHMES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05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Fonctionnement : recherche d’une catégorie pour un texte donné.</a:t>
                </a:r>
              </a:p>
              <a:p>
                <a:endParaRPr lang="fr-FR" dirty="0"/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 : probabilité d’appartenir à une catégorie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/>
                      </a:rPr>
                      <m:t>𝑖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dirty="0" smtClean="0"/>
                  <a:t> : texte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fr-FR" dirty="0" smtClean="0"/>
                  <a:t>, vecteur de mots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𝑃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) : phase d’apprentissage</a:t>
                </a:r>
                <a:endParaRPr lang="fr-FR" dirty="0"/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nAiVEBAYES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267744" y="2979083"/>
                <a:ext cx="3312368" cy="752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𝑃</m:t>
                    </m:r>
                    <m:r>
                      <a:rPr lang="fr-FR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2400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FR" sz="2400" b="0" i="1" smtClean="0">
                            <a:latin typeface="Cambria Math"/>
                          </a:rPr>
                          <m:t>.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fr-FR" sz="2400" b="0" i="1" smtClean="0">
                        <a:latin typeface="Cambria Math"/>
                      </a:rPr>
                      <m:t> </m:t>
                    </m:r>
                  </m:oMath>
                </a14:m>
                <a:endParaRPr lang="fr-FR" sz="2400" dirty="0" smtClean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979083"/>
                <a:ext cx="3312368" cy="75270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0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Fonctionnement :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Arbres de </a:t>
            </a:r>
            <a:r>
              <a:rPr lang="fr-FR" dirty="0" err="1" smtClean="0"/>
              <a:t>decision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21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03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algorithmes différents utilisé : </a:t>
            </a:r>
            <a:r>
              <a:rPr lang="fr-FR" dirty="0" err="1" smtClean="0"/>
              <a:t>NaivesBayes</a:t>
            </a:r>
            <a:r>
              <a:rPr lang="fr-FR" dirty="0" smtClean="0"/>
              <a:t> – </a:t>
            </a:r>
            <a:r>
              <a:rPr lang="fr-FR" dirty="0" err="1" smtClean="0"/>
              <a:t>DecissionTree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Meilleurs résultat avec arbres de décision</a:t>
            </a:r>
          </a:p>
          <a:p>
            <a:pPr lvl="1"/>
            <a:r>
              <a:rPr lang="fr-FR" dirty="0" smtClean="0"/>
              <a:t>Mais soucis de performance</a:t>
            </a:r>
          </a:p>
          <a:p>
            <a:pPr lvl="1"/>
            <a:endParaRPr lang="fr-FR" dirty="0" smtClean="0"/>
          </a:p>
          <a:p>
            <a:pPr marL="365760" lvl="1" indent="0">
              <a:buNone/>
            </a:pPr>
            <a:endParaRPr lang="fr-FR" dirty="0"/>
          </a:p>
          <a:p>
            <a:r>
              <a:rPr lang="fr-FR" dirty="0"/>
              <a:t>Perte de temps sur formatage des </a:t>
            </a:r>
            <a:r>
              <a:rPr lang="fr-FR" dirty="0" smtClean="0"/>
              <a:t>données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Projet enrichissant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60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lle">
  <a:themeElements>
    <a:clrScheme name="Grille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ll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ll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80</TotalTime>
  <Words>236</Words>
  <Application>Microsoft Office PowerPoint</Application>
  <PresentationFormat>Affichage à l'écran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Grille</vt:lpstr>
      <vt:lpstr>Catégorisation de données textuelles</vt:lpstr>
      <vt:lpstr>Plan</vt:lpstr>
      <vt:lpstr>Introduction</vt:lpstr>
      <vt:lpstr>Mise en œuvre</vt:lpstr>
      <vt:lpstr>DESCRIPTION DES ALGORITHMES</vt:lpstr>
      <vt:lpstr>nAiVEBAYES</vt:lpstr>
      <vt:lpstr>Arbres de decision</vt:lpstr>
      <vt:lpstr>resultats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admprofil</dc:creator>
  <cp:lastModifiedBy>Vincent L'honoré</cp:lastModifiedBy>
  <cp:revision>9</cp:revision>
  <dcterms:created xsi:type="dcterms:W3CDTF">2013-04-10T08:32:00Z</dcterms:created>
  <dcterms:modified xsi:type="dcterms:W3CDTF">2013-04-15T16:35:11Z</dcterms:modified>
</cp:coreProperties>
</file>