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62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2670" y="-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FCC792D-85E4-48F8-946C-BDC3F407FC7B}" type="datetimeFigureOut">
              <a:rPr lang="fr-FR" smtClean="0"/>
              <a:pPr/>
              <a:t>16/04/2013</a:t>
            </a:fld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40E2FC-7E3E-49CE-9E05-3BA38B36A00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792D-85E4-48F8-946C-BDC3F407FC7B}" type="datetimeFigureOut">
              <a:rPr lang="fr-FR" smtClean="0"/>
              <a:pPr/>
              <a:t>16/04/2013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E2FC-7E3E-49CE-9E05-3BA38B36A00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792D-85E4-48F8-946C-BDC3F407FC7B}" type="datetimeFigureOut">
              <a:rPr lang="fr-FR" smtClean="0"/>
              <a:pPr/>
              <a:t>16/04/2013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E40E2FC-7E3E-49CE-9E05-3BA38B36A00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792D-85E4-48F8-946C-BDC3F407FC7B}" type="datetimeFigureOut">
              <a:rPr lang="fr-FR" smtClean="0"/>
              <a:pPr/>
              <a:t>16/04/2013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E2FC-7E3E-49CE-9E05-3BA38B36A00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CC792D-85E4-48F8-946C-BDC3F407FC7B}" type="datetimeFigureOut">
              <a:rPr lang="fr-FR" smtClean="0"/>
              <a:pPr/>
              <a:t>16/04/2013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E40E2FC-7E3E-49CE-9E05-3BA38B36A00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792D-85E4-48F8-946C-BDC3F407FC7B}" type="datetimeFigureOut">
              <a:rPr lang="fr-FR" smtClean="0"/>
              <a:pPr/>
              <a:t>16/04/2013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E2FC-7E3E-49CE-9E05-3BA38B36A00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792D-85E4-48F8-946C-BDC3F407FC7B}" type="datetimeFigureOut">
              <a:rPr lang="fr-FR" smtClean="0"/>
              <a:pPr/>
              <a:t>16/04/2013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E2FC-7E3E-49CE-9E05-3BA38B36A00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792D-85E4-48F8-946C-BDC3F407FC7B}" type="datetimeFigureOut">
              <a:rPr lang="fr-FR" smtClean="0"/>
              <a:pPr/>
              <a:t>16/04/2013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E2FC-7E3E-49CE-9E05-3BA38B36A00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792D-85E4-48F8-946C-BDC3F407FC7B}" type="datetimeFigureOut">
              <a:rPr lang="fr-FR" smtClean="0"/>
              <a:pPr/>
              <a:t>16/04/2013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E2FC-7E3E-49CE-9E05-3BA38B36A00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792D-85E4-48F8-946C-BDC3F407FC7B}" type="datetimeFigureOut">
              <a:rPr lang="fr-FR" smtClean="0"/>
              <a:pPr/>
              <a:t>16/04/2013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40E2FC-7E3E-49CE-9E05-3BA38B36A00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792D-85E4-48F8-946C-BDC3F407FC7B}" type="datetimeFigureOut">
              <a:rPr lang="fr-FR" smtClean="0"/>
              <a:pPr/>
              <a:t>16/04/2013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E2FC-7E3E-49CE-9E05-3BA38B36A00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FFCC792D-85E4-48F8-946C-BDC3F407FC7B}" type="datetimeFigureOut">
              <a:rPr lang="fr-FR" smtClean="0"/>
              <a:pPr/>
              <a:t>16/04/2013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E40E2FC-7E3E-49CE-9E05-3BA38B36A00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r>
              <a:rPr lang="fr-FR" smtClean="0"/>
              <a:t>) </a:t>
            </a:r>
            <a:r>
              <a:rPr lang="fr-FR" smtClean="0"/>
              <a:t>Épuration </a:t>
            </a:r>
            <a:r>
              <a:rPr lang="fr-FR" dirty="0" smtClean="0"/>
              <a:t>des </a:t>
            </a:r>
            <a:r>
              <a:rPr lang="fr-FR" dirty="0" smtClean="0"/>
              <a:t>données</a:t>
            </a:r>
          </a:p>
          <a:p>
            <a:endParaRPr lang="fr-FR" dirty="0" smtClean="0"/>
          </a:p>
          <a:p>
            <a:endParaRPr lang="fr-FR" dirty="0" smtClean="0"/>
          </a:p>
          <a:p>
            <a:pPr lvl="1"/>
            <a:r>
              <a:rPr lang="fr-FR" dirty="0" smtClean="0"/>
              <a:t>Objectif : uniformisation des textes</a:t>
            </a:r>
          </a:p>
          <a:p>
            <a:pPr lvl="2"/>
            <a:r>
              <a:rPr lang="fr-FR" dirty="0" smtClean="0"/>
              <a:t>Suppression des caractères inutiles (ponctuation, dièses, …)</a:t>
            </a:r>
          </a:p>
          <a:p>
            <a:pPr lvl="2"/>
            <a:r>
              <a:rPr lang="fr-FR" dirty="0" smtClean="0"/>
              <a:t>Suppression des mots inutiles (able, </a:t>
            </a:r>
            <a:r>
              <a:rPr lang="fr-FR" dirty="0" err="1" smtClean="0"/>
              <a:t>will</a:t>
            </a:r>
            <a:r>
              <a:rPr lang="fr-FR" dirty="0" smtClean="0"/>
              <a:t>, and, </a:t>
            </a:r>
            <a:r>
              <a:rPr lang="fr-FR" dirty="0" err="1" smtClean="0"/>
              <a:t>they</a:t>
            </a:r>
            <a:r>
              <a:rPr lang="fr-FR" dirty="0" smtClean="0"/>
              <a:t>, …)</a:t>
            </a:r>
          </a:p>
          <a:p>
            <a:pPr lvl="2"/>
            <a:r>
              <a:rPr lang="fr-FR" dirty="0" err="1" smtClean="0"/>
              <a:t>Racinisation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borrowing</a:t>
            </a:r>
            <a:r>
              <a:rPr lang="fr-FR" dirty="0" smtClean="0"/>
              <a:t> =&gt; </a:t>
            </a:r>
            <a:r>
              <a:rPr lang="fr-FR" dirty="0" err="1" smtClean="0"/>
              <a:t>borrow</a:t>
            </a:r>
            <a:r>
              <a:rPr lang="fr-FR" dirty="0" smtClean="0"/>
              <a:t>, …)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1"/>
            <a:r>
              <a:rPr lang="fr-FR" dirty="0" smtClean="0"/>
              <a:t>Moyen : script Perl avant le traitement par les algorithmes en JAVA</a:t>
            </a:r>
          </a:p>
          <a:p>
            <a:pPr lvl="2"/>
            <a:r>
              <a:rPr lang="fr-FR" dirty="0" smtClean="0"/>
              <a:t>Expressions régulières (p. ex. 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$ligne =~ s/@/ /g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Algorithme de Porter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œuvre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238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lle">
  <a:themeElements>
    <a:clrScheme name="Grille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ll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ll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99</TotalTime>
  <Words>74</Words>
  <Application>Microsoft Office PowerPoint</Application>
  <PresentationFormat>Affichage à l'écran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Grille</vt:lpstr>
      <vt:lpstr>Mise en œuvre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admprofil</dc:creator>
  <cp:lastModifiedBy>Florian Teyssier</cp:lastModifiedBy>
  <cp:revision>11</cp:revision>
  <dcterms:created xsi:type="dcterms:W3CDTF">2013-04-10T08:32:00Z</dcterms:created>
  <dcterms:modified xsi:type="dcterms:W3CDTF">2013-04-16T14:39:23Z</dcterms:modified>
</cp:coreProperties>
</file>