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F18A8-3BC7-4D45-9602-37B476772584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3F62-7660-4816-9855-CADAD849C1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D3F62-7660-4816-9855-CADAD849C1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04800" y="2362200"/>
            <a:ext cx="1600200" cy="1219200"/>
          </a:xfrm>
          <a:prstGeom prst="rect">
            <a:avLst/>
          </a:prstGeom>
          <a:solidFill>
            <a:srgbClr val="66FF33"/>
          </a:solidFill>
          <a:ln>
            <a:solidFill>
              <a:srgbClr val="6600CC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" y="1066800"/>
            <a:ext cx="1600200" cy="1219200"/>
          </a:xfrm>
          <a:prstGeom prst="rect">
            <a:avLst/>
          </a:prstGeom>
          <a:solidFill>
            <a:srgbClr val="66FF33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133600" y="1600200"/>
            <a:ext cx="304800" cy="304800"/>
          </a:xfrm>
          <a:prstGeom prst="chevr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2133600" y="2895600"/>
            <a:ext cx="304800" cy="304800"/>
          </a:xfrm>
          <a:prstGeom prst="chevr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2133600" y="4114800"/>
            <a:ext cx="304800" cy="304800"/>
          </a:xfrm>
          <a:prstGeom prst="chevr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4953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videos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724400" y="49530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Educational Video Frames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304800" y="3657600"/>
            <a:ext cx="1600200" cy="1219200"/>
          </a:xfrm>
          <a:prstGeom prst="rect">
            <a:avLst/>
          </a:prstGeom>
          <a:solidFill>
            <a:srgbClr val="66FF33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14600" y="1115568"/>
            <a:ext cx="6361176" cy="1170432"/>
            <a:chOff x="2514600" y="1115568"/>
            <a:chExt cx="6361176" cy="1170432"/>
          </a:xfrm>
        </p:grpSpPr>
        <p:pic>
          <p:nvPicPr>
            <p:cNvPr id="1026" name="Picture 2" descr="C:\Users\IBM_ADMIN\Downloads\Paper_Prepare\wacv_cai\v2\Fig\Fig1\test\keyframes\Focus Walks STLE.mp4-keyframes\00-00-28-01.jpg"/>
            <p:cNvPicPr preferRelativeResize="0"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12152" y="1115568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27" name="Picture 3" descr="C:\Users\IBM_ADMIN\Downloads\Paper_Prepare\wacv_cai\v2\Fig\Fig1\test\keyframes\Focus Walks STLE.mp4-keyframes\00-00-14-01.jpg"/>
            <p:cNvPicPr preferRelativeResize="0"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1115568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4" name="Picture 4" descr="C:\Users\IBM_ADMIN\Downloads\Paper_Prepare\wacv_cai\v2\Fig\Fig1\test\keyframes\Focus Walks STLE.mp4-keyframes\00-00-20-00.jpg"/>
            <p:cNvPicPr preferRelativeResize="0"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3784" y="1115568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5" name="Picture 5" descr="C:\Users\IBM_ADMIN\Downloads\Paper_Prepare\wacv_cai\v2\Fig\Fig1\test\keyframes\Focus Walks STLE.mp4-keyframes\00-00-27-01.jpg"/>
            <p:cNvPicPr preferRelativeResize="0"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12968" y="1115568"/>
              <a:ext cx="1563624" cy="1170432"/>
            </a:xfrm>
            <a:prstGeom prst="rect">
              <a:avLst/>
            </a:prstGeom>
            <a:noFill/>
          </p:spPr>
        </p:pic>
      </p:grpSp>
      <p:pic>
        <p:nvPicPr>
          <p:cNvPr id="30" name="Picture 3" descr="C:\Users\IBM_ADMIN\Downloads\Paper_Prepare\wacv_cai\v2\Fig\Fig1\test\keyframes\Focus Walks STLE.mp4-keyframes\00-00-14-01.jp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066800"/>
            <a:ext cx="160020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Group 37"/>
          <p:cNvGrpSpPr/>
          <p:nvPr/>
        </p:nvGrpSpPr>
        <p:grpSpPr>
          <a:xfrm>
            <a:off x="2514600" y="2386584"/>
            <a:ext cx="6361176" cy="1170432"/>
            <a:chOff x="2514600" y="2438400"/>
            <a:chExt cx="6361176" cy="1170432"/>
          </a:xfrm>
        </p:grpSpPr>
        <p:pic>
          <p:nvPicPr>
            <p:cNvPr id="1030" name="Picture 6" descr="C:\Users\IBM_ADMIN\Downloads\Paper_Prepare\wacv_cai\v2\Fig\Fig1\test\keyframes\John F. Kennedy Intermediate School_ Grade 3 Mathematics Common Core Instruction.mp4-keyframes\00-01-27-00.jpg"/>
            <p:cNvPicPr preferRelativeResize="0"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2152" y="24384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1" name="Picture 7" descr="C:\Users\IBM_ADMIN\Downloads\Paper_Prepare\wacv_cai\v2\Fig\Fig1\test\keyframes\John F. Kennedy Intermediate School_ Grade 3 Mathematics Common Core Instruction.mp4-keyframes\00-01-23-01.jpg"/>
            <p:cNvPicPr preferRelativeResize="0"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712968" y="24384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2" name="Picture 8" descr="C:\Users\IBM_ADMIN\Downloads\Paper_Prepare\wacv_cai\v2\Fig\Fig1\test\keyframes\John F. Kennedy Intermediate School_ Grade 3 Mathematics Common Core Instruction.mp4-keyframes\00-01-24-01.jpg"/>
            <p:cNvPicPr preferRelativeResize="0"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113784" y="24384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3" name="Picture 9" descr="C:\Users\IBM_ADMIN\Downloads\Paper_Prepare\wacv_cai\v2\Fig\Fig1\test\keyframes\John F. Kennedy Intermediate School_ Grade 3 Mathematics Common Core Instruction.mp4-keyframes\00-01-25-00.jpg"/>
            <p:cNvPicPr preferRelativeResize="0">
              <a:picLocks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514600" y="2438400"/>
              <a:ext cx="1563624" cy="1170432"/>
            </a:xfrm>
            <a:prstGeom prst="rect">
              <a:avLst/>
            </a:prstGeom>
            <a:noFill/>
          </p:spPr>
        </p:pic>
      </p:grpSp>
      <p:pic>
        <p:nvPicPr>
          <p:cNvPr id="36" name="Picture 9" descr="C:\Users\IBM_ADMIN\Downloads\Paper_Prepare\wacv_cai\v2\Fig\Fig1\test\keyframes\John F. Kennedy Intermediate School_ Grade 3 Mathematics Common Core Instruction.mp4-keyframes\00-01-25-00.jpg"/>
          <p:cNvPicPr preferRelativeResize="0"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2362200"/>
            <a:ext cx="160020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6" name="Group 45"/>
          <p:cNvGrpSpPr/>
          <p:nvPr/>
        </p:nvGrpSpPr>
        <p:grpSpPr>
          <a:xfrm>
            <a:off x="2514600" y="3657600"/>
            <a:ext cx="6364224" cy="1170432"/>
            <a:chOff x="2514600" y="3733800"/>
            <a:chExt cx="6364224" cy="1170432"/>
          </a:xfrm>
        </p:grpSpPr>
        <p:pic>
          <p:nvPicPr>
            <p:cNvPr id="1034" name="Picture 10" descr="C:\Users\IBM_ADMIN\Downloads\Paper_Prepare\wacv_cai\v2\Fig\Fig1\test\keyframes\STLE Fort Ann V4.mp4-keyframes\00-01-22-00.jpg"/>
            <p:cNvPicPr preferRelativeResize="0">
              <a:picLocks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715000" y="37338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5" name="Picture 11" descr="C:\Users\IBM_ADMIN\Downloads\Paper_Prepare\wacv_cai\v2\Fig\Fig1\test\keyframes\STLE Fort Ann V4.mp4-keyframes\00-01-14-00.jpg"/>
            <p:cNvPicPr preferRelativeResize="0">
              <a:picLocks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114800" y="37338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6" name="Picture 12" descr="C:\Users\IBM_ADMIN\Downloads\Paper_Prepare\wacv_cai\v2\Fig\Fig1\test\keyframes\STLE Fort Ann V4.mp4-keyframes\00-01-16-01.jpg"/>
            <p:cNvPicPr preferRelativeResize="0">
              <a:picLocks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315200" y="3733800"/>
              <a:ext cx="1563624" cy="1170432"/>
            </a:xfrm>
            <a:prstGeom prst="rect">
              <a:avLst/>
            </a:prstGeom>
            <a:noFill/>
          </p:spPr>
        </p:pic>
        <p:pic>
          <p:nvPicPr>
            <p:cNvPr id="1037" name="Picture 13" descr="C:\Users\IBM_ADMIN\Downloads\Paper_Prepare\wacv_cai\v2\Fig\Fig1\test\keyframes\STLE Fort Ann V4.mp4-keyframes\00-01-19-00.jpg"/>
            <p:cNvPicPr preferRelativeResize="0">
              <a:picLocks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514600" y="3733800"/>
              <a:ext cx="1563624" cy="1170432"/>
            </a:xfrm>
            <a:prstGeom prst="rect">
              <a:avLst/>
            </a:prstGeom>
            <a:noFill/>
          </p:spPr>
        </p:pic>
      </p:grpSp>
      <p:pic>
        <p:nvPicPr>
          <p:cNvPr id="45" name="Picture 13" descr="C:\Users\IBM_ADMIN\Downloads\Paper_Prepare\wacv_cai\v2\Fig\Fig1\test\keyframes\STLE Fort Ann V4.mp4-keyframes\00-01-19-00.jpg"/>
          <p:cNvPicPr preferRelativeResize="0"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3581400"/>
            <a:ext cx="167640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Junjie</dc:creator>
  <cp:lastModifiedBy>JUNJIE</cp:lastModifiedBy>
  <cp:revision>23</cp:revision>
  <dcterms:created xsi:type="dcterms:W3CDTF">2006-08-16T00:00:00Z</dcterms:created>
  <dcterms:modified xsi:type="dcterms:W3CDTF">2014-09-20T22:17:40Z</dcterms:modified>
</cp:coreProperties>
</file>