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/>
          <p:cNvGrpSpPr/>
          <p:nvPr/>
        </p:nvGrpSpPr>
        <p:grpSpPr>
          <a:xfrm>
            <a:off x="228600" y="2042977"/>
            <a:ext cx="8226198" cy="1767023"/>
            <a:chOff x="228600" y="2042977"/>
            <a:chExt cx="8226198" cy="1767023"/>
          </a:xfrm>
        </p:grpSpPr>
        <p:pic>
          <p:nvPicPr>
            <p:cNvPr id="1031" name="Picture 7" descr="Y:\Collections\ECM\pearson\EXPERIMENTS\test_images\SMRE_DI_00134.flv\00-00-06-00.jpg"/>
            <p:cNvPicPr preferRelativeResize="0"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9800" y="2438400"/>
              <a:ext cx="1014984" cy="841248"/>
            </a:xfrm>
            <a:prstGeom prst="rect">
              <a:avLst/>
            </a:prstGeom>
            <a:noFill/>
          </p:spPr>
        </p:pic>
        <p:pic>
          <p:nvPicPr>
            <p:cNvPr id="1026" name="Picture 2" descr="Y:\Collections\ECM\pearson\EXPERIMENTS\test_images\SMRE_DI_00134.flv\00-00-04-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647950"/>
              <a:ext cx="1032565" cy="857250"/>
            </a:xfrm>
            <a:prstGeom prst="rect">
              <a:avLst/>
            </a:prstGeom>
            <a:noFill/>
          </p:spPr>
        </p:pic>
        <p:sp>
          <p:nvSpPr>
            <p:cNvPr id="91" name="Parallelogram 90"/>
            <p:cNvSpPr/>
            <p:nvPr/>
          </p:nvSpPr>
          <p:spPr>
            <a:xfrm>
              <a:off x="228600" y="2362200"/>
              <a:ext cx="1295400" cy="285750"/>
            </a:xfrm>
            <a:prstGeom prst="parallelogram">
              <a:avLst>
                <a:gd name="adj" fmla="val 10011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ube 97"/>
            <p:cNvSpPr/>
            <p:nvPr/>
          </p:nvSpPr>
          <p:spPr>
            <a:xfrm>
              <a:off x="228600" y="2362200"/>
              <a:ext cx="1295400" cy="1143000"/>
            </a:xfrm>
            <a:prstGeom prst="cube">
              <a:avLst/>
            </a:prstGeom>
            <a:blipFill dpi="0" rotWithShape="0">
              <a:blip r:embed="rId5"/>
              <a:srcRect/>
              <a:stretch>
                <a:fillRect l="78000"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右箭头 74"/>
            <p:cNvSpPr/>
            <p:nvPr/>
          </p:nvSpPr>
          <p:spPr>
            <a:xfrm>
              <a:off x="1676400" y="2819400"/>
              <a:ext cx="228691" cy="257568"/>
            </a:xfrm>
            <a:prstGeom prst="rightArrow">
              <a:avLst>
                <a:gd name="adj1" fmla="val 28012"/>
                <a:gd name="adj2" fmla="val 525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9" name="Picture 5" descr="Y:\Collections\ECM\pearson\EXPERIMENTS\test_images\SMRE_DI_00134.flv\00-00-23-00.jpg"/>
            <p:cNvPicPr preferRelativeResize="0"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33600" y="2514600"/>
              <a:ext cx="1014984" cy="841248"/>
            </a:xfrm>
            <a:prstGeom prst="rect">
              <a:avLst/>
            </a:prstGeom>
            <a:noFill/>
          </p:spPr>
        </p:pic>
        <p:pic>
          <p:nvPicPr>
            <p:cNvPr id="1032" name="Picture 8" descr="Y:\Collections\ECM\pearson\EXPERIMENTS\test_images\SMRE_DI_00134.flv\00-00-20-00.jpg"/>
            <p:cNvPicPr preferRelativeResize="0"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57400" y="2590800"/>
              <a:ext cx="1014984" cy="841248"/>
            </a:xfrm>
            <a:prstGeom prst="rect">
              <a:avLst/>
            </a:prstGeom>
            <a:noFill/>
          </p:spPr>
        </p:pic>
        <p:pic>
          <p:nvPicPr>
            <p:cNvPr id="1030" name="Picture 6" descr="Y:\Collections\ECM\pearson\EXPERIMENTS\test_images\SMRE_DI_00134.flv\00-00-04-00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81200" y="2667000"/>
              <a:ext cx="1016000" cy="838200"/>
            </a:xfrm>
            <a:prstGeom prst="rect">
              <a:avLst/>
            </a:prstGeom>
            <a:noFill/>
          </p:spPr>
        </p:pic>
        <p:sp>
          <p:nvSpPr>
            <p:cNvPr id="148" name="Chevron 147"/>
            <p:cNvSpPr/>
            <p:nvPr/>
          </p:nvSpPr>
          <p:spPr>
            <a:xfrm>
              <a:off x="3823698" y="2751512"/>
              <a:ext cx="965157" cy="375130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Freeform 148"/>
            <p:cNvSpPr/>
            <p:nvPr/>
          </p:nvSpPr>
          <p:spPr>
            <a:xfrm>
              <a:off x="4081073" y="2845295"/>
              <a:ext cx="1100527" cy="375130"/>
            </a:xfrm>
            <a:custGeom>
              <a:avLst/>
              <a:gdLst>
                <a:gd name="connsiteX0" fmla="*/ 0 w 1023361"/>
                <a:gd name="connsiteY0" fmla="*/ 46778 h 467783"/>
                <a:gd name="connsiteX1" fmla="*/ 13701 w 1023361"/>
                <a:gd name="connsiteY1" fmla="*/ 13701 h 467783"/>
                <a:gd name="connsiteX2" fmla="*/ 46778 w 1023361"/>
                <a:gd name="connsiteY2" fmla="*/ 0 h 467783"/>
                <a:gd name="connsiteX3" fmla="*/ 976583 w 1023361"/>
                <a:gd name="connsiteY3" fmla="*/ 0 h 467783"/>
                <a:gd name="connsiteX4" fmla="*/ 1009660 w 1023361"/>
                <a:gd name="connsiteY4" fmla="*/ 13701 h 467783"/>
                <a:gd name="connsiteX5" fmla="*/ 1023361 w 1023361"/>
                <a:gd name="connsiteY5" fmla="*/ 46778 h 467783"/>
                <a:gd name="connsiteX6" fmla="*/ 1023361 w 1023361"/>
                <a:gd name="connsiteY6" fmla="*/ 421005 h 467783"/>
                <a:gd name="connsiteX7" fmla="*/ 1009660 w 1023361"/>
                <a:gd name="connsiteY7" fmla="*/ 454082 h 467783"/>
                <a:gd name="connsiteX8" fmla="*/ 976583 w 1023361"/>
                <a:gd name="connsiteY8" fmla="*/ 467783 h 467783"/>
                <a:gd name="connsiteX9" fmla="*/ 46778 w 1023361"/>
                <a:gd name="connsiteY9" fmla="*/ 467783 h 467783"/>
                <a:gd name="connsiteX10" fmla="*/ 13701 w 1023361"/>
                <a:gd name="connsiteY10" fmla="*/ 454082 h 467783"/>
                <a:gd name="connsiteX11" fmla="*/ 0 w 1023361"/>
                <a:gd name="connsiteY11" fmla="*/ 421005 h 467783"/>
                <a:gd name="connsiteX12" fmla="*/ 0 w 1023361"/>
                <a:gd name="connsiteY12" fmla="*/ 46778 h 46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3361" h="467783">
                  <a:moveTo>
                    <a:pt x="0" y="46778"/>
                  </a:moveTo>
                  <a:cubicBezTo>
                    <a:pt x="0" y="34372"/>
                    <a:pt x="4928" y="22474"/>
                    <a:pt x="13701" y="13701"/>
                  </a:cubicBezTo>
                  <a:cubicBezTo>
                    <a:pt x="22474" y="4928"/>
                    <a:pt x="34372" y="0"/>
                    <a:pt x="46778" y="0"/>
                  </a:cubicBezTo>
                  <a:lnTo>
                    <a:pt x="976583" y="0"/>
                  </a:lnTo>
                  <a:cubicBezTo>
                    <a:pt x="988989" y="0"/>
                    <a:pt x="1000887" y="4928"/>
                    <a:pt x="1009660" y="13701"/>
                  </a:cubicBezTo>
                  <a:cubicBezTo>
                    <a:pt x="1018433" y="22474"/>
                    <a:pt x="1023361" y="34372"/>
                    <a:pt x="1023361" y="46778"/>
                  </a:cubicBezTo>
                  <a:lnTo>
                    <a:pt x="1023361" y="421005"/>
                  </a:lnTo>
                  <a:cubicBezTo>
                    <a:pt x="1023361" y="433411"/>
                    <a:pt x="1018433" y="445309"/>
                    <a:pt x="1009660" y="454082"/>
                  </a:cubicBezTo>
                  <a:cubicBezTo>
                    <a:pt x="1000887" y="462855"/>
                    <a:pt x="988989" y="467783"/>
                    <a:pt x="976583" y="467783"/>
                  </a:cubicBezTo>
                  <a:lnTo>
                    <a:pt x="46778" y="467783"/>
                  </a:lnTo>
                  <a:cubicBezTo>
                    <a:pt x="34372" y="467783"/>
                    <a:pt x="22474" y="462855"/>
                    <a:pt x="13701" y="454082"/>
                  </a:cubicBezTo>
                  <a:cubicBezTo>
                    <a:pt x="4928" y="445309"/>
                    <a:pt x="0" y="433411"/>
                    <a:pt x="0" y="421005"/>
                  </a:cubicBezTo>
                  <a:lnTo>
                    <a:pt x="0" y="467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821" tIns="84821" rIns="84821" bIns="84821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100" b="1" kern="1200" dirty="0" smtClean="0">
                  <a:latin typeface="Times New Roman" pitchFamily="18" charset="0"/>
                  <a:cs typeface="Times New Roman" pitchFamily="18" charset="0"/>
                </a:rPr>
                <a:t>Global Feature</a:t>
              </a:r>
              <a:endParaRPr lang="zh-CN" altLang="en-US" sz="11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Chevron 151"/>
            <p:cNvSpPr/>
            <p:nvPr/>
          </p:nvSpPr>
          <p:spPr>
            <a:xfrm>
              <a:off x="5418855" y="2751512"/>
              <a:ext cx="965157" cy="375130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Freeform 152"/>
            <p:cNvSpPr/>
            <p:nvPr/>
          </p:nvSpPr>
          <p:spPr>
            <a:xfrm>
              <a:off x="5676230" y="2845295"/>
              <a:ext cx="1105570" cy="375130"/>
            </a:xfrm>
            <a:custGeom>
              <a:avLst/>
              <a:gdLst>
                <a:gd name="connsiteX0" fmla="*/ 0 w 1023361"/>
                <a:gd name="connsiteY0" fmla="*/ 46778 h 467783"/>
                <a:gd name="connsiteX1" fmla="*/ 13701 w 1023361"/>
                <a:gd name="connsiteY1" fmla="*/ 13701 h 467783"/>
                <a:gd name="connsiteX2" fmla="*/ 46778 w 1023361"/>
                <a:gd name="connsiteY2" fmla="*/ 0 h 467783"/>
                <a:gd name="connsiteX3" fmla="*/ 976583 w 1023361"/>
                <a:gd name="connsiteY3" fmla="*/ 0 h 467783"/>
                <a:gd name="connsiteX4" fmla="*/ 1009660 w 1023361"/>
                <a:gd name="connsiteY4" fmla="*/ 13701 h 467783"/>
                <a:gd name="connsiteX5" fmla="*/ 1023361 w 1023361"/>
                <a:gd name="connsiteY5" fmla="*/ 46778 h 467783"/>
                <a:gd name="connsiteX6" fmla="*/ 1023361 w 1023361"/>
                <a:gd name="connsiteY6" fmla="*/ 421005 h 467783"/>
                <a:gd name="connsiteX7" fmla="*/ 1009660 w 1023361"/>
                <a:gd name="connsiteY7" fmla="*/ 454082 h 467783"/>
                <a:gd name="connsiteX8" fmla="*/ 976583 w 1023361"/>
                <a:gd name="connsiteY8" fmla="*/ 467783 h 467783"/>
                <a:gd name="connsiteX9" fmla="*/ 46778 w 1023361"/>
                <a:gd name="connsiteY9" fmla="*/ 467783 h 467783"/>
                <a:gd name="connsiteX10" fmla="*/ 13701 w 1023361"/>
                <a:gd name="connsiteY10" fmla="*/ 454082 h 467783"/>
                <a:gd name="connsiteX11" fmla="*/ 0 w 1023361"/>
                <a:gd name="connsiteY11" fmla="*/ 421005 h 467783"/>
                <a:gd name="connsiteX12" fmla="*/ 0 w 1023361"/>
                <a:gd name="connsiteY12" fmla="*/ 46778 h 46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3361" h="467783">
                  <a:moveTo>
                    <a:pt x="0" y="46778"/>
                  </a:moveTo>
                  <a:cubicBezTo>
                    <a:pt x="0" y="34372"/>
                    <a:pt x="4928" y="22474"/>
                    <a:pt x="13701" y="13701"/>
                  </a:cubicBezTo>
                  <a:cubicBezTo>
                    <a:pt x="22474" y="4928"/>
                    <a:pt x="34372" y="0"/>
                    <a:pt x="46778" y="0"/>
                  </a:cubicBezTo>
                  <a:lnTo>
                    <a:pt x="976583" y="0"/>
                  </a:lnTo>
                  <a:cubicBezTo>
                    <a:pt x="988989" y="0"/>
                    <a:pt x="1000887" y="4928"/>
                    <a:pt x="1009660" y="13701"/>
                  </a:cubicBezTo>
                  <a:cubicBezTo>
                    <a:pt x="1018433" y="22474"/>
                    <a:pt x="1023361" y="34372"/>
                    <a:pt x="1023361" y="46778"/>
                  </a:cubicBezTo>
                  <a:lnTo>
                    <a:pt x="1023361" y="421005"/>
                  </a:lnTo>
                  <a:cubicBezTo>
                    <a:pt x="1023361" y="433411"/>
                    <a:pt x="1018433" y="445309"/>
                    <a:pt x="1009660" y="454082"/>
                  </a:cubicBezTo>
                  <a:cubicBezTo>
                    <a:pt x="1000887" y="462855"/>
                    <a:pt x="988989" y="467783"/>
                    <a:pt x="976583" y="467783"/>
                  </a:cubicBezTo>
                  <a:lnTo>
                    <a:pt x="46778" y="467783"/>
                  </a:lnTo>
                  <a:cubicBezTo>
                    <a:pt x="34372" y="467783"/>
                    <a:pt x="22474" y="462855"/>
                    <a:pt x="13701" y="454082"/>
                  </a:cubicBezTo>
                  <a:cubicBezTo>
                    <a:pt x="4928" y="445309"/>
                    <a:pt x="0" y="433411"/>
                    <a:pt x="0" y="421005"/>
                  </a:cubicBezTo>
                  <a:lnTo>
                    <a:pt x="0" y="46778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821" tIns="84821" rIns="84821" bIns="84821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b="1" dirty="0" smtClean="0">
                  <a:latin typeface="Times New Roman" pitchFamily="18" charset="0"/>
                  <a:cs typeface="Times New Roman" pitchFamily="18" charset="0"/>
                </a:rPr>
                <a:t>Deep </a:t>
              </a:r>
              <a:r>
                <a:rPr lang="en-US" altLang="zh-CN" sz="1100" b="1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zh-CN" altLang="en-US" sz="11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右大括号 52"/>
            <p:cNvSpPr/>
            <p:nvPr/>
          </p:nvSpPr>
          <p:spPr>
            <a:xfrm rot="5400000">
              <a:off x="5122950" y="2446151"/>
              <a:ext cx="349270" cy="1901630"/>
            </a:xfrm>
            <a:prstGeom prst="rightBrace">
              <a:avLst>
                <a:gd name="adj1" fmla="val 46268"/>
                <a:gd name="adj2" fmla="val 50000"/>
              </a:avLst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114800" y="3471446"/>
              <a:ext cx="235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Frame Representation</a:t>
              </a:r>
              <a:endParaRPr lang="zh-CN" altLang="en-US" sz="1600" b="1" dirty="0"/>
            </a:p>
          </p:txBody>
        </p:sp>
        <p:sp>
          <p:nvSpPr>
            <p:cNvPr id="156" name="圆角右箭头 54"/>
            <p:cNvSpPr/>
            <p:nvPr/>
          </p:nvSpPr>
          <p:spPr>
            <a:xfrm>
              <a:off x="3515265" y="2213757"/>
              <a:ext cx="499723" cy="665082"/>
            </a:xfrm>
            <a:prstGeom prst="bentArrow">
              <a:avLst>
                <a:gd name="adj1" fmla="val 13812"/>
                <a:gd name="adj2" fmla="val 16825"/>
                <a:gd name="adj3" fmla="val 30163"/>
                <a:gd name="adj4" fmla="val 4375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椭圆 55"/>
            <p:cNvSpPr/>
            <p:nvPr/>
          </p:nvSpPr>
          <p:spPr>
            <a:xfrm>
              <a:off x="4014988" y="2042977"/>
              <a:ext cx="1319012" cy="592821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62400" y="2213757"/>
              <a:ext cx="15461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 smtClean="0"/>
                <a:t>Deep Neural Network</a:t>
              </a:r>
              <a:endParaRPr lang="zh-CN" altLang="en-US" sz="1100" b="1" dirty="0"/>
            </a:p>
          </p:txBody>
        </p:sp>
        <p:sp>
          <p:nvSpPr>
            <p:cNvPr id="159" name="圆角右箭头 57"/>
            <p:cNvSpPr/>
            <p:nvPr/>
          </p:nvSpPr>
          <p:spPr>
            <a:xfrm rot="5400000">
              <a:off x="5481227" y="2138773"/>
              <a:ext cx="467545" cy="762000"/>
            </a:xfrm>
            <a:prstGeom prst="bentArrow">
              <a:avLst>
                <a:gd name="adj1" fmla="val 19787"/>
                <a:gd name="adj2" fmla="val 22635"/>
                <a:gd name="adj3" fmla="val 22028"/>
                <a:gd name="adj4" fmla="val 4375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右箭头 30"/>
            <p:cNvSpPr/>
            <p:nvPr/>
          </p:nvSpPr>
          <p:spPr>
            <a:xfrm>
              <a:off x="3299241" y="2806239"/>
              <a:ext cx="648072" cy="289724"/>
            </a:xfrm>
            <a:prstGeom prst="rightArrow">
              <a:avLst>
                <a:gd name="adj1" fmla="val 35899"/>
                <a:gd name="adj2" fmla="val 608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155225" y="3195106"/>
              <a:ext cx="115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Visual Feature Extraction</a:t>
              </a:r>
              <a:endParaRPr lang="zh-CN" altLang="en-US" sz="1200" dirty="0"/>
            </a:p>
          </p:txBody>
        </p:sp>
        <p:sp>
          <p:nvSpPr>
            <p:cNvPr id="166" name="右箭头 74"/>
            <p:cNvSpPr/>
            <p:nvPr/>
          </p:nvSpPr>
          <p:spPr>
            <a:xfrm>
              <a:off x="6857909" y="2895600"/>
              <a:ext cx="228691" cy="257568"/>
            </a:xfrm>
            <a:prstGeom prst="rightArrow">
              <a:avLst>
                <a:gd name="adj1" fmla="val 28012"/>
                <a:gd name="adj2" fmla="val 525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Flowchart: Magnetic Disk 166"/>
            <p:cNvSpPr/>
            <p:nvPr/>
          </p:nvSpPr>
          <p:spPr>
            <a:xfrm>
              <a:off x="7162800" y="2514600"/>
              <a:ext cx="1143000" cy="914400"/>
            </a:xfrm>
            <a:prstGeom prst="flowChartMagneticDisk">
              <a:avLst/>
            </a:prstGeom>
            <a:solidFill>
              <a:srgbClr val="92D05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629400" y="3471446"/>
              <a:ext cx="1825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Ensemble Classifier</a:t>
              </a:r>
              <a:endParaRPr lang="zh-CN" alt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05000" y="347144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Key Frames</a:t>
              </a:r>
              <a:endParaRPr lang="zh-CN" alt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000" y="34714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/>
                <a:t>Video</a:t>
              </a:r>
              <a:endParaRPr lang="zh-CN" altLang="en-US" sz="1600" b="1" dirty="0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162800" y="2865120"/>
              <a:ext cx="1143000" cy="563880"/>
              <a:chOff x="7010400" y="2026920"/>
              <a:chExt cx="1219200" cy="563880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7172960" y="2057400"/>
                <a:ext cx="1056640" cy="533400"/>
                <a:chOff x="6883400" y="1320800"/>
                <a:chExt cx="1651000" cy="889000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883400" y="1320800"/>
                  <a:ext cx="660400" cy="355600"/>
                </a:xfrm>
                <a:prstGeom prst="line">
                  <a:avLst/>
                </a:prstGeom>
                <a:ln w="254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7543800" y="1524000"/>
                  <a:ext cx="990600" cy="152400"/>
                </a:xfrm>
                <a:prstGeom prst="line">
                  <a:avLst/>
                </a:prstGeom>
                <a:ln w="254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5400000" flipH="1" flipV="1">
                  <a:off x="7200900" y="1866900"/>
                  <a:ext cx="533400" cy="152400"/>
                </a:xfrm>
                <a:prstGeom prst="line">
                  <a:avLst/>
                </a:prstGeom>
                <a:ln w="254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Oval 183"/>
              <p:cNvSpPr/>
              <p:nvPr/>
            </p:nvSpPr>
            <p:spPr>
              <a:xfrm>
                <a:off x="7010400" y="2225040"/>
                <a:ext cx="4876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7644384" y="2316480"/>
                <a:ext cx="4876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>
                <a:spLocks noChangeAspect="1"/>
              </p:cNvSpPr>
              <p:nvPr/>
            </p:nvSpPr>
            <p:spPr>
              <a:xfrm>
                <a:off x="7107936" y="2270760"/>
                <a:ext cx="52669" cy="4937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val 188"/>
              <p:cNvSpPr>
                <a:spLocks noChangeAspect="1"/>
              </p:cNvSpPr>
              <p:nvPr/>
            </p:nvSpPr>
            <p:spPr>
              <a:xfrm>
                <a:off x="7303008" y="2270760"/>
                <a:ext cx="52669" cy="4937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Oval 189"/>
              <p:cNvSpPr>
                <a:spLocks noChangeAspect="1"/>
              </p:cNvSpPr>
              <p:nvPr/>
            </p:nvSpPr>
            <p:spPr>
              <a:xfrm>
                <a:off x="7205472" y="2316480"/>
                <a:ext cx="52669" cy="4937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02" name="Group 201"/>
              <p:cNvGrpSpPr/>
              <p:nvPr/>
            </p:nvGrpSpPr>
            <p:grpSpPr>
              <a:xfrm>
                <a:off x="7546848" y="2026920"/>
                <a:ext cx="487680" cy="182880"/>
                <a:chOff x="7318248" y="1112520"/>
                <a:chExt cx="487680" cy="182880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7318248" y="1112520"/>
                  <a:ext cx="487680" cy="1828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5-Point Star 186"/>
                <p:cNvSpPr>
                  <a:spLocks noChangeAspect="1"/>
                </p:cNvSpPr>
                <p:nvPr/>
              </p:nvSpPr>
              <p:spPr>
                <a:xfrm>
                  <a:off x="7464552" y="1158240"/>
                  <a:ext cx="52669" cy="49378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5-Point Star 190"/>
                <p:cNvSpPr>
                  <a:spLocks noChangeAspect="1"/>
                </p:cNvSpPr>
                <p:nvPr/>
              </p:nvSpPr>
              <p:spPr>
                <a:xfrm>
                  <a:off x="7610856" y="1158240"/>
                  <a:ext cx="52669" cy="49378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5-Point Star 191"/>
                <p:cNvSpPr>
                  <a:spLocks noChangeAspect="1"/>
                </p:cNvSpPr>
                <p:nvPr/>
              </p:nvSpPr>
              <p:spPr>
                <a:xfrm>
                  <a:off x="7558187" y="1203960"/>
                  <a:ext cx="52669" cy="49378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5" name="Isosceles Triangle 194"/>
              <p:cNvSpPr>
                <a:spLocks noChangeAspect="1"/>
              </p:cNvSpPr>
              <p:nvPr/>
            </p:nvSpPr>
            <p:spPr>
              <a:xfrm>
                <a:off x="7741920" y="2362200"/>
                <a:ext cx="52669" cy="49378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Isosceles Triangle 195"/>
              <p:cNvSpPr>
                <a:spLocks noChangeAspect="1"/>
              </p:cNvSpPr>
              <p:nvPr/>
            </p:nvSpPr>
            <p:spPr>
              <a:xfrm>
                <a:off x="7839456" y="2449982"/>
                <a:ext cx="52669" cy="49378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Isosceles Triangle 196"/>
              <p:cNvSpPr>
                <a:spLocks noChangeAspect="1"/>
              </p:cNvSpPr>
              <p:nvPr/>
            </p:nvSpPr>
            <p:spPr>
              <a:xfrm>
                <a:off x="7888224" y="2362200"/>
                <a:ext cx="52669" cy="49378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Junjie</dc:creator>
  <cp:lastModifiedBy>JUNJIE</cp:lastModifiedBy>
  <cp:revision>19</cp:revision>
  <dcterms:created xsi:type="dcterms:W3CDTF">2006-08-16T00:00:00Z</dcterms:created>
  <dcterms:modified xsi:type="dcterms:W3CDTF">2014-09-16T23:33:18Z</dcterms:modified>
</cp:coreProperties>
</file>