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714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524000" y="175260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Boy           		   CGI	             Child                    Classroom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63624" y="32004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Dog	     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Flower_scene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Girl              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Kitchen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7424" y="4648200"/>
            <a:ext cx="6437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Greenery		  Hand        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Head_and_shoulder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Human_face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487424" y="609600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Mountains           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Printed_text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              Puppet                   Reading</a:t>
            </a:r>
            <a:endParaRPr lang="en-US" sz="1600" b="1" dirty="0"/>
          </a:p>
        </p:txBody>
      </p:sp>
      <p:pic>
        <p:nvPicPr>
          <p:cNvPr id="69" name="Picture 68" descr="boy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609600"/>
            <a:ext cx="1563624" cy="117043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0" name="Picture 69" descr="CGI.jp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609600"/>
            <a:ext cx="1563624" cy="117043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1" name="Picture 70" descr="child.jpg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609600"/>
            <a:ext cx="1563624" cy="117043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2" name="Picture 71" descr="classroom.jpg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609600"/>
            <a:ext cx="1563624" cy="117043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86" name="Group 85"/>
          <p:cNvGrpSpPr/>
          <p:nvPr/>
        </p:nvGrpSpPr>
        <p:grpSpPr>
          <a:xfrm>
            <a:off x="1295400" y="2057400"/>
            <a:ext cx="6592824" cy="1170432"/>
            <a:chOff x="1295400" y="2057400"/>
            <a:chExt cx="6592824" cy="117043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73" name="Picture 72" descr="dog.jpg"/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5400" y="2057400"/>
              <a:ext cx="1563624" cy="1170432"/>
            </a:xfrm>
            <a:prstGeom prst="rect">
              <a:avLst/>
            </a:prstGeom>
          </p:spPr>
        </p:pic>
        <p:pic>
          <p:nvPicPr>
            <p:cNvPr id="74" name="Picture 73" descr="flower scene.jpg"/>
            <p:cNvPicPr preferRelativeResize="0"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1800" y="2057400"/>
              <a:ext cx="1563624" cy="1170432"/>
            </a:xfrm>
            <a:prstGeom prst="rect">
              <a:avLst/>
            </a:prstGeom>
          </p:spPr>
        </p:pic>
        <p:pic>
          <p:nvPicPr>
            <p:cNvPr id="75" name="Picture 74" descr="girl.jpg"/>
            <p:cNvPicPr preferRelativeResize="0"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8200" y="2057400"/>
              <a:ext cx="1563624" cy="1170432"/>
            </a:xfrm>
            <a:prstGeom prst="rect">
              <a:avLst/>
            </a:prstGeom>
          </p:spPr>
        </p:pic>
        <p:pic>
          <p:nvPicPr>
            <p:cNvPr id="80" name="Picture 79" descr="kitchen.jpg"/>
            <p:cNvPicPr preferRelativeResize="0"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4600" y="2057400"/>
              <a:ext cx="1563624" cy="1170432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1295400" y="4953000"/>
            <a:ext cx="6592824" cy="1170432"/>
            <a:chOff x="1295400" y="4953000"/>
            <a:chExt cx="6592824" cy="117043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81" name="Picture 80" descr="mountain.jpg"/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5400" y="4953000"/>
              <a:ext cx="1563624" cy="1170432"/>
            </a:xfrm>
            <a:prstGeom prst="rect">
              <a:avLst/>
            </a:prstGeom>
          </p:spPr>
        </p:pic>
        <p:pic>
          <p:nvPicPr>
            <p:cNvPr id="82" name="Picture 81" descr="print text.jpg"/>
            <p:cNvPicPr preferRelativeResize="0"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1800" y="4953000"/>
              <a:ext cx="1563624" cy="1170432"/>
            </a:xfrm>
            <a:prstGeom prst="rect">
              <a:avLst/>
            </a:prstGeom>
          </p:spPr>
        </p:pic>
        <p:pic>
          <p:nvPicPr>
            <p:cNvPr id="83" name="Picture 82" descr="puppet.jpg"/>
            <p:cNvPicPr preferRelativeResize="0"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48200" y="4953000"/>
              <a:ext cx="1563624" cy="1170432"/>
            </a:xfrm>
            <a:prstGeom prst="rect">
              <a:avLst/>
            </a:prstGeom>
          </p:spPr>
        </p:pic>
        <p:pic>
          <p:nvPicPr>
            <p:cNvPr id="84" name="Picture 83" descr="reading.jpg"/>
            <p:cNvPicPr preferRelativeResize="0"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24600" y="4953000"/>
              <a:ext cx="1563624" cy="1170432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1295400" y="3505200"/>
            <a:ext cx="6592824" cy="1170432"/>
            <a:chOff x="1295400" y="3505200"/>
            <a:chExt cx="6592824" cy="117043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76" name="Picture 75" descr="greenery.jpg"/>
            <p:cNvPicPr preferRelativeResize="0"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5400" y="3505200"/>
              <a:ext cx="1563624" cy="1170432"/>
            </a:xfrm>
            <a:prstGeom prst="rect">
              <a:avLst/>
            </a:prstGeom>
          </p:spPr>
        </p:pic>
        <p:pic>
          <p:nvPicPr>
            <p:cNvPr id="77" name="Picture 76" descr="hand.jpg"/>
            <p:cNvPicPr preferRelativeResize="0"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71800" y="3505200"/>
              <a:ext cx="1563624" cy="1170432"/>
            </a:xfrm>
            <a:prstGeom prst="rect">
              <a:avLst/>
            </a:prstGeom>
          </p:spPr>
        </p:pic>
        <p:pic>
          <p:nvPicPr>
            <p:cNvPr id="78" name="Picture 77" descr="head and shoulder.jpg"/>
            <p:cNvPicPr preferRelativeResize="0"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48200" y="3505200"/>
              <a:ext cx="1563624" cy="1170432"/>
            </a:xfrm>
            <a:prstGeom prst="rect">
              <a:avLst/>
            </a:prstGeom>
          </p:spPr>
        </p:pic>
        <p:pic>
          <p:nvPicPr>
            <p:cNvPr id="85" name="Picture 84" descr="human face.jpg"/>
            <p:cNvPicPr preferRelativeResize="0"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24600" y="3505200"/>
              <a:ext cx="1563624" cy="11704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Junjie</dc:creator>
  <cp:lastModifiedBy>JUNJIE</cp:lastModifiedBy>
  <cp:revision>30</cp:revision>
  <dcterms:created xsi:type="dcterms:W3CDTF">2006-08-16T00:00:00Z</dcterms:created>
  <dcterms:modified xsi:type="dcterms:W3CDTF">2014-09-20T22:24:41Z</dcterms:modified>
</cp:coreProperties>
</file>