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notesSlides/notesSlide1.xml" ContentType="application/vnd.openxmlformats-officedocument.presentationml.notesSlide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9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65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3:3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4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24575,'32'2'0,"56"9"0,-53-5 0,40 1 0,39 6 0,1-1 0,-111-12 0,0 0 0,0 0 0,1 1 0,-1-1 0,0 1 0,0 0 0,0 0 0,0 1 0,0-1 0,-1 1 0,6 2 0,-7-2 0,0 0 0,0 0 0,0 0 0,0 0 0,-1 0 0,1 1 0,0-1 0,-1 1 0,0-1 0,1 1 0,-1-1 0,0 1 0,-1 0 0,1 0 0,0-1 0,-1 1 0,1 5 0,2 14 0,-1 1 0,-1-1 0,-2 1 0,0-1 0,-1 1 0,-1-1 0,-1 1 0,-1-1 0,-1 0 0,-1-1 0,0 0 0,-2 0 0,-1 0 0,-22 35 0,2-15 0,-1-1 0,-1-2 0,-60 54 0,90-90 0,0 0 0,0-1 0,0 1 0,1 1 0,-1-1 0,1 0 0,-1 0 0,1 1 0,0-1 0,-1 1 0,0 4 0,2-6 0,-1-1 0,1 1 0,0 0 0,0-1 0,0 1 0,0-1 0,1 1 0,-1-1 0,0 1 0,0-1 0,0 1 0,0 0 0,0-1 0,1 1 0,-1-1 0,0 1 0,1-1 0,-1 0 0,0 1 0,1-1 0,-1 1 0,0-1 0,1 1 0,1 0 0,-1 0 0,0-1 0,1 1 0,-1-1 0,1 1 0,-1-1 0,1 1 0,-1-1 0,1 0 0,-1 0 0,1 1 0,2-1 0,1-1 1,0 0 0,1 0 0,-1 0 0,0-1 0,0 0 0,0 0 0,0 0 0,0 0 0,8-6 0,9-4-1376,-1 3-5451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3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24575,'6'-1'0,"0"0"0,-1 0 0,1-1 0,0 1 0,0-1 0,-1-1 0,1 1 0,-1-1 0,0 0 0,0 0 0,0-1 0,6-5 0,-4 4 0,1-1 0,0 1 0,0 1 0,11-6 0,-9 7 0,0 0 0,1 0 0,-1 0 0,0 2 0,1-1 0,-1 1 0,1 1 0,-1 0 0,1 0 0,-1 1 0,1 0 0,-1 1 0,0 0 0,0 1 0,1 0 0,-2 1 0,1 0 0,0 0 0,-1 1 0,0 0 0,0 1 0,0 0 0,-1 0 0,0 1 0,0 0 0,0 1 0,-1-1 0,-1 1 0,1 1 0,-1-1 0,0 1 0,-1 0 0,0 1 0,-1-1 0,0 1 0,0 0 0,-1 0 0,4 19 0,-6-21 0,0-1 0,0 0 0,-1 1 0,1-1 0,-2 1 0,1-1 0,-1 0 0,0 1 0,-1-1 0,0 0 0,0 0 0,0 0 0,-1 0 0,0 0 0,-1-1 0,1 1 0,-1-1 0,0 0 0,-1 0 0,0 0 0,-9 8 0,3-1 0,0-2 0,0 0 0,-1 0 0,-1-1 0,1 0 0,-2-1 0,1-1 0,-1 0 0,-1-1 0,-24 9 0,-64 20 0,175-34 0,35-1 0,92-4 0,-181 1 0,0-1 0,-1 0 0,0-2 0,0 0 0,0-1 0,0-1 0,-1 0 0,0-1 0,-1-1 0,0-1 0,21-16 0,-19 8-1365,-6 1-5461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3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 24575,'-15'0'0,"2"-1"0,0 0 0,1 2 0,-1-1 0,0 2 0,0 0 0,0 0 0,1 1 0,-1 0 0,1 1 0,-21 10 0,26-10 0,0-1 0,0 1 0,1 1 0,-1-1 0,1 1 0,0 0 0,0 0 0,0 1 0,1 0 0,0 0 0,0 0 0,0 1 0,1-1 0,0 1 0,0 0 0,1 0 0,0 1 0,0-1 0,1 1 0,0-1 0,0 1 0,1 0 0,0 0 0,0 0 0,1 10 0,-1 3 0,2-1 0,1 0 0,5 26 0,-5-37 0,0 0 0,1-1 0,0 1 0,1-1 0,0 0 0,0 0 0,0 0 0,1 0 0,11 11 0,33 40 0,44 45 0,-92-103 0,0-1 0,0 1 0,0 0 0,0 0 0,0 0 0,0 0 0,0 0 0,0 0 0,0 0 0,-1 0 0,1 0 0,0 0 0,-1 0 0,1 0 0,-1 1 0,1-1 0,-1 0 0,0 1 0,1-1 0,-1 0 0,0 0 0,0 1 0,0-1 0,0 0 0,0 1 0,0-1 0,0 0 0,0 1 0,-1-1 0,1 0 0,-1 1 0,1-1 0,-1 0 0,1 0 0,-2 2 0,-1 0 0,1-1 0,-1 0 0,0 0 0,0 0 0,0 0 0,0 0 0,0-1 0,0 0 0,-1 1 0,1-1 0,-1 0 0,-6 1 0,7-2 0,-1 1 0,1-1 0,-1 1 0,1-1 0,-1 0 0,0 0 0,1 0 0,-1-1 0,1 0 0,-1 1 0,1-1 0,-1 0 0,-4-2 0,6 1 0,0 1 0,0-1 0,0 1 0,0-1 0,0 0 0,0 0 0,1 0 0,-1 0 0,1 0 0,-1 0 0,1 0 0,0-1 0,0 1 0,0 0 0,0-1 0,0 1 0,0-1 0,1 1 0,-2-5 0,0-7 0,0 0 0,1-1 0,0 1 0,1-1 0,1 1 0,0 0 0,1-1 0,1 1 0,0 0 0,0 0 0,10-21 0,-8 25 0,0 0 0,1 0 0,0 1 0,0 0 0,1 0 0,1 1 0,-1 0 0,1 0 0,0 1 0,1-1 0,0 2 0,0 0 0,1 0 0,-1 0 0,19-6 0,33-6 73,-49 16-361,0-1 1,-1-1-1,1 0 1,20-10-1,-14 2-6538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3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24575,'7'-5'0,"0"0"0,0 1 0,0-1 0,0 1 0,13-4 0,8-5 0,-20 8 0,1 1 0,1 0 0,-1 0 0,0 1 0,1 1 0,0-1 0,-1 2 0,1-1 0,0 1 0,0 1 0,0 0 0,0 0 0,0 1 0,0 0 0,0 1 0,-1 0 0,19 6 0,3 5 0,-1 1 0,0 2 0,53 36 0,-66-41 0,15 6 0,9 7 0,-39-22 0,0 0 0,0 1 0,0-1 0,0 0 0,-1 1 0,1-1 0,0 1 0,-1-1 0,0 1 0,0 0 0,0 0 0,0-1 0,0 1 0,1 5 0,-1 0 0,0 1 0,-1 0 0,0-1 0,0 1 0,-1-1 0,0 1 0,-1-1 0,0 1 0,0-1 0,0 0 0,-1 0 0,-4 9 0,-6 6 0,0 0 0,-27 33 0,6-8 0,27-37 0,-5 8 0,-1 0 0,-1-1 0,0-1 0,-22 21 0,35-38 0,1 0 0,0 0 0,-1 0 0,1 0 0,0 0 0,-1 0 0,1 1 0,0-1 0,-1 0 0,1 0 0,0 0 0,-1 1 0,1-1 0,0 0 0,0 1 0,-1-1 0,1 0 0,0 0 0,0 1 0,0-1 0,-1 0 0,1 1 0,0-1 0,0 0 0,0 1 0,0-1 0,0 0 0,0 1 0,0-1 0,0 1 0,0-1 0,0 0 0,0 1 0,0-1 0,0 0 0,0 1 0,0-1 0,0 1 0,0-1 0,0 0 0,0 1 0,1-1 0,-1 0 0,0 1 0,0-1 0,0 0 0,1 0 0,-1 1 0,0-1 0,1 1 0,25 3 0,44-8 0,-68 4 0,9-2 8,-1 0-1,1 0 0,0-1 1,-1 0-1,0-1 0,0 0 0,0-1 1,0 0-1,-1 0 0,0-1 1,11-9-1,5-7-251,-2 0 0,29-36 0,-29 31-477,-6 8-6105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3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54 24575,'0'-2'0,"-1"0"0,0 0 0,1 1 0,-1-1 0,0 0 0,0 1 0,0-1 0,0 1 0,0-1 0,0 1 0,0 0 0,-1-1 0,1 1 0,-1 0 0,1 0 0,0 0 0,-1 0 0,0 0 0,1 0 0,-1 0 0,0 1 0,-2-2 0,-39-12 0,30 11 0,-1 1 0,0 0 0,0 1 0,1 1 0,-15 1 0,21-1 0,1 1 0,-1 0 0,1 1 0,-1 0 0,1 0 0,0 0 0,-1 0 0,1 1 0,1 0 0,-1 1 0,0-1 0,-6 7 0,0 0 0,0 0 0,1 1 0,1 0 0,-17 25 0,22-29 0,1 1 0,0 0 0,1 0 0,0 1 0,0-1 0,1 1 0,0-1 0,0 1 0,1 0 0,0 9 0,0 7 0,1-1 0,1 1 0,1 0 0,7 30 0,-6-43 0,0 0 0,1 0 0,1 0 0,0 0 0,0-1 0,1 0 0,1 0 0,0 0 0,0-1 0,10 11 0,2-1 0,23 34 0,-37-48 0,-1 1 0,1 1 0,-1-1 0,-1 1 0,0-1 0,0 1 0,0 0 0,-1 0 0,2 9 0,-4-15 0,0 0 0,0 0 0,0 1 0,0-1 0,-1 0 0,1 0 0,0 0 0,-1-1 0,1 1 0,-1 0 0,0 0 0,0 0 0,0 0 0,0 0 0,0-1 0,0 1 0,0 0 0,0-1 0,-1 1 0,1-1 0,-1 0 0,1 1 0,-1-1 0,1 0 0,-1 0 0,0 0 0,0 0 0,1 0 0,-1 0 0,0 0 0,0-1 0,0 1 0,0-1 0,0 1 0,-3-1 0,-9 2 0,-1 0 0,1-2 0,0 0 0,-15-1 0,12 0 0,4 0 0,-1 0 0,0 0 0,1-2 0,-1 1 0,-25-10 0,36 11 0,1 0 0,-1 0 0,0 0 0,1-1 0,-1 1 0,0-1 0,1 1 0,0-1 0,-1 0 0,1 0 0,0 0 0,0 0 0,0 0 0,0-1 0,1 1 0,-1 0 0,1-1 0,-1 0 0,1 1 0,0-1 0,0 0 0,0 0 0,0 1 0,0-1 0,1 0 0,-1 0 0,1 0 0,0 0 0,0 0 0,0 0 0,0 0 0,1 0 0,0-5 0,2-2 0,0 1 0,1-1 0,0 1 0,1 0 0,-1 0 0,2 1 0,-1-1 0,1 1 0,1 0 0,12-12 0,7-4 0,52-36 0,8-6 0,-73 53-195,2 1 0,-1 0 0,1 1 0,1 0 0,0 1 0,31-13 0,-30 17-6631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3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24575,'32'0'0,"0"-1"0,-1-2 0,1-1 0,-1-2 0,41-12 0,-66 16 0,4-1 0,-1 0 0,1 0 0,0 1 0,19-1 0,-27 3 0,0 0 0,0 0 0,0 0 0,0 0 0,0 0 0,0 1 0,0-1 0,0 1 0,0 0 0,0-1 0,-1 1 0,1 0 0,0 0 0,0 0 0,-1 0 0,1 0 0,-1 1 0,1-1 0,-1 0 0,1 1 0,-1-1 0,0 1 0,0-1 0,1 1 0,-1 0 0,-1 0 0,1-1 0,0 1 0,0 0 0,-1 0 0,2 3 0,1 10 0,-1 0 0,0 1 0,-1-1 0,-1 1 0,0 0 0,-1-1 0,-1 1 0,0-1 0,-7 23 0,-8 17 0,-30 67 0,15-42 0,22-57 0,7-16 0,0 0 0,0 0 0,0 0 0,1 0 0,-1 8 0,3-14 0,0 0 0,1 0 0,-1 0 0,0-1 0,0 1 0,1 0 0,-1 0 0,0 0 0,1 0 0,-1-1 0,1 1 0,-1 0 0,1 0 0,-1-1 0,1 1 0,0 0 0,-1-1 0,1 1 0,0-1 0,0 1 0,-1-1 0,1 1 0,0-1 0,0 0 0,0 1 0,-1-1 0,1 0 0,0 1 0,0-1 0,0 0 0,0 0 0,0 0 0,0 0 0,0 0 0,-1 0 0,2 0 0,41-1 0,-35 0 0,142 0 0,37-4 0,-184 5-44,-1 0 0,0-1 0,1 1 0,-1-1 0,0 1 0,1-1 0,-1 0 0,0 0 0,0 0 0,0 0 0,0 0 0,0-1 0,0 1 0,0 0 0,0-1 0,0 0 0,-1 1-1,1-1 1,-1 0 0,1 0 0,-1 0 0,0 0 0,0 0 0,0 0 0,0 0 0,0-1 0,0 1 0,0 0 0,-1-1 0,1-2 0,2-14-6782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3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52 24575,'0'-2'0,"-1"0"0,1 0 0,-1 0 0,0 0 0,0 0 0,1 0 0,-1 0 0,-1 0 0,1 0 0,0 0 0,0 1 0,-1-1 0,1 1 0,0-1 0,-1 1 0,0-1 0,1 1 0,-1 0 0,0 0 0,0 0 0,0 0 0,0 0 0,1 0 0,-1 0 0,0 1 0,-3-1 0,-3-2 0,1 1 0,-1 0 0,-1 0 0,1 1 0,-11 0 0,15 1 0,0 0 0,-1 0 0,1 0 0,0 1 0,0 0 0,-1-1 0,1 2 0,0-1 0,0 0 0,0 1 0,0 0 0,0 0 0,0 0 0,1 0 0,-1 1 0,1-1 0,0 1 0,-5 5 0,4-4 0,1 1 0,0 0 0,0 0 0,1 0 0,-1 0 0,1 1 0,1-1 0,-1 1 0,1-1 0,-1 1 0,1-1 0,0 10 0,1 0 0,1 0 0,0-1 0,0 1 0,2 0 0,0-1 0,0 1 0,2-1 0,-1 0 0,2 0 0,7 13 0,3-2 0,0-1 0,2-1 0,29 29 0,6 8 0,21 43 0,-16-19 0,-57-82 0,0 0 0,1-1 0,-1 1 0,0 0 0,0 0 0,0 0 0,0 0 0,0 0 0,0 0 0,0 0 0,-1 0 0,1 1 0,-1-1 0,0 0 0,1 0 0,-1 0 0,0 1 0,0-1 0,-1 4 0,0-5 0,1 0 0,0 0 0,-1 0 0,1-1 0,-1 1 0,1 0 0,-1-1 0,0 1 0,1 0 0,-1-1 0,0 1 0,1-1 0,-1 1 0,0-1 0,0 1 0,1-1 0,-1 1 0,0-1 0,-1 1 0,-1-1 0,1 1 0,-1-1 0,1 0 0,-1 0 0,0 0 0,1 0 0,-1 0 0,1 0 0,-5-1 0,3 0 0,0 0 0,0 0 0,-1 0 0,1-1 0,0 0 0,0 1 0,0-1 0,0-1 0,1 1 0,-1 0 0,1-1 0,-1 0 0,1 0 0,0 0 0,0 0 0,-4-6 0,3 3 0,1 0 0,0-1 0,1 1 0,-1-1 0,1 1 0,1-1 0,-1 0 0,1 0 0,0 0 0,1-7 0,0-211 0,3 89 0,-3 113-90,-1 12-165,1 0 0,0 0 0,1-1 0,4-17 0,0 13-6571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4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24575,'5'-1'0,"0"0"0,0 0 0,0-1 0,0 1 0,-1-1 0,1-1 0,0 1 0,-1-1 0,0 1 0,1-1 0,-1 0 0,7-7 0,26-16 0,-30 23 0,-1 0 0,1 0 0,0 1 0,0 0 0,0 1 0,0-1 0,0 1 0,0 1 0,0-1 0,0 1 0,0 0 0,0 1 0,0 0 0,0 0 0,0 0 0,8 4 0,-10-3 0,0 0 0,-1 0 0,0 1 0,1 0 0,-1 0 0,0 0 0,0 0 0,-1 1 0,1 0 0,-1-1 0,1 1 0,-1 0 0,0 1 0,-1-1 0,1 1 0,-1-1 0,0 1 0,0 0 0,0-1 0,-1 1 0,0 0 0,0 0 0,1 6 0,1 11 0,-1 0 0,-1 0 0,-1 0 0,-1 0 0,0 1 0,-7 29 0,4-37 0,0 0 0,0-1 0,-2 0 0,0 0 0,0 0 0,-1-1 0,-1 0 0,0 0 0,-1-1 0,-13 15 0,4-9 0,12-13 0,1 0 0,0 0 0,0 0 0,0 1 0,1 0 0,-1 0 0,-4 10 0,8-15 0,1 1 0,0-1 0,0 0 0,0 0 0,0 0 0,0 0 0,0 0 0,0 0 0,0 1 0,1-1 0,-1 0 0,0 0 0,1 0 0,-1 0 0,0 0 0,1 0 0,0 0 0,-1 0 0,1 0 0,-1 0 0,1 0 0,0-1 0,0 1 0,0 0 0,-1 0 0,1-1 0,0 1 0,0 0 0,1 0 0,36 18 0,-25-13 0,1 0 0,0 0 0,0-2 0,1 1 0,-1-2 0,1 0 0,0-1 0,0 0 0,0-1 0,0-1 0,26-3 0,-39 3 2,0 0 0,0 0 0,0 0 0,1 0 0,-1-1 0,0 1 0,0-1 0,0 0 0,0 1 0,0-1 0,0 0 0,0 0-1,0 0 1,0-1 0,-1 1 0,1 0 0,0-1 0,-1 1 0,1-1 0,-1 0 0,1 1 0,-1-1 0,0 0 0,0 0 0,0 0 0,0 0 0,0 0 0,0 0-1,0 0 1,-1 0 0,1 0 0,-1 0 0,0 0 0,1 0 0,-1 0 0,0-1 0,0 1 0,-1-3 0,0-8-95,-2-1 0,1 1 0,-2 0 0,0 0 0,-6-14 1,1 3-792,1-1-5942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4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56 24575,'1'8'0,"-2"2"0,-16-10 0,-3-4 0,0-2 0,0 0 0,-19-10 0,21 8 0,0 2 0,0 0 0,0 0 0,-23-2 0,33 7 0,-7-2 0,1 1 0,0 1 0,0 0 0,-1 1 0,1 1 0,0 0 0,-27 6 0,39-6 0,-1 1 0,1-1 0,0 0 0,0 1 0,0 0 0,0 0 0,0-1 0,0 1 0,0 0 0,1 0 0,-1 1 0,1-1 0,-1 0 0,1 0 0,0 1 0,0-1 0,0 1 0,0-1 0,0 1 0,1-1 0,-1 1 0,1 0 0,0 2 0,-2 9 0,2 1 0,0-1 0,2 17 0,0-11 0,-2-8 0,1 0 0,0 0 0,1-1 0,0 1 0,0-1 0,2 1 0,-1-1 0,1 0 0,1 0 0,0 0 0,1-1 0,0 0 0,0 0 0,1 0 0,1-1 0,11 13 0,52 55 0,12 13 0,-75-82 0,1 0 0,-2 0 0,1 1 0,-1 1 0,-1-1 0,10 19 0,-15-26 0,0 0 0,0 0 0,0 0 0,0 0 0,-1 1 0,1-1 0,-1 0 0,1 1 0,-1-1 0,0 0 0,0 1 0,0-1 0,-1 0 0,1 1 0,0-1 0,-1 0 0,1 0 0,-1 1 0,0-1 0,0 0 0,0 0 0,0 0 0,0 0 0,0 0 0,-1 0 0,1 0 0,-1 0 0,1-1 0,-1 1 0,0 0 0,0-1 0,1 1 0,-1-1 0,0 0 0,0 0 0,0 0 0,-1 0 0,1 0 0,-4 1 0,4-1 0,0 0 0,0 0 0,-1 0 0,1 0 0,0 0 0,-1-1 0,1 1 0,-1-1 0,1 0 0,0 0 0,-1 0 0,1 0 0,-1 0 0,1 0 0,-1 0 0,1-1 0,0 0 0,-1 1 0,1-1 0,0 0 0,0 0 0,-1 0 0,1 0 0,0 0 0,0-1 0,0 1 0,0-1 0,-2-2 0,2 2 0,0-1 0,0 0 0,1 0 0,-1 0 0,1-1 0,0 1 0,0 0 0,0 0 0,0-1 0,0 1 0,1-1 0,-1 1 0,1 0 0,0-1 0,0 1 0,0-1 0,1 1 0,-1-1 0,1 1 0,1-4 0,3-8 0,1 0 0,1 0 0,0 1 0,1 0 0,0 0 0,14-16 0,-12 17 0,-1-1 0,0 1 0,-1-1 0,0-1 0,-2 1 0,8-21 0,-9 13-103,18-55-1159,-16 63-5564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4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 24575,'1'0'0,"22"-1"0,1 1 0,-1 2 0,0 0 0,41 10 0,-59-10 0,1-1 0,-1 1 0,0 0 0,0 1 0,0-1 0,-1 1 0,1 0 0,0 0 0,-1 0 0,0 1 0,0 0 0,0-1 0,0 2 0,0-1 0,-1 0 0,0 1 0,0-1 0,0 1 0,-1 0 0,1 0 0,-1 0 0,0 0 0,-1 0 0,1 1 0,-1-1 0,1 7 0,-1-3 0,-1 0 0,0 0 0,0-1 0,-1 1 0,0 0 0,-1 0 0,1 0 0,-2 0 0,1-1 0,-1 1 0,-1-1 0,0 0 0,0 0 0,-9 13 0,-5 4 0,-1-1 0,-44 41 0,51-53 0,-6 4 0,-28 20 0,-13 10 0,44-33 0,7-7 0,1 0 0,0 0 0,1 1 0,0 0 0,-6 8 0,11-14 0,0 0 0,1 0 0,-1 0 0,1 0 0,-1 0 0,1 0 0,-1 1 0,1-1 0,0 0 0,-1 0 0,1 0 0,0 1 0,0-1 0,0 0 0,0 0 0,0 1 0,0-1 0,0 0 0,1 0 0,-1 1 0,0-1 0,1 0 0,-1 0 0,1 0 0,-1 0 0,1 0 0,0 0 0,-1 0 0,1 0 0,0 0 0,0 0 0,0 0 0,-1 0 0,1 0 0,0 0 0,0-1 0,0 1 0,1 0 0,-1-1 0,0 1 0,0-1 0,0 1 0,3 0 0,6 3 0,1 0 0,0-1 0,1 0 0,-1-1 0,0 0 0,1-1 0,15 0 0,84-7 0,-103 5-68,1 0 0,0 0-1,0-1 1,-1 0 0,1-1 0,-1 1-1,0-2 1,0 1 0,0-1 0,0 0-1,-1-1 1,1 0 0,-1 0 0,0 0-1,-1-1 1,1 0 0,-1-1-1,0 1 1,7-12 0,-3 2-6758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42 24575,'-13'-1'0,"0"-1"0,1 0 0,-1 0 0,1-2 0,-20-6 0,-34-9 0,63 18 0,0 1 0,0-1 0,0 1 0,0 0 0,0 0 0,0 0 0,0 1 0,0-1 0,0 1 0,0-1 0,0 1 0,1 0 0,-1 0 0,0 0 0,1 1 0,-1-1 0,0 1 0,-4 3 0,4-2 0,0 0 0,0 1 0,0 0 0,1-1 0,-1 1 0,1 0 0,0 0 0,0 1 0,0-1 0,1 0 0,-2 6 0,0 4 0,0 1 0,1 0 0,1 0 0,1 0 0,0 0 0,3 22 0,1-20 0,1-1 0,0 1 0,1-1 0,1 0 0,1-1 0,0 0 0,11 15 0,11 23 0,-8-16 0,2 0 0,42 51 0,8 9 0,-1-1 0,-47-65 0,-3 0 0,32 54 0,-54-84 0,0 0 0,-1 0 0,1 0 0,-1 0 0,1 0 0,-1 0 0,1 0 0,-1 0 0,0 0 0,1 0 0,-1 0 0,0 0 0,0 0 0,0 0 0,0 0 0,0 1 0,0-1 0,0 0 0,0 0 0,0 0 0,-1 0 0,1 0 0,0 0 0,-1 0 0,1 0 0,-1 0 0,1 0 0,-1 0 0,0 1 0,-1 0 0,0-1 0,0 0 0,0 0 0,0 0 0,0 0 0,0 0 0,0-1 0,0 1 0,-1-1 0,1 1 0,0-1 0,0 0 0,-4 1 0,-6-1 0,0-1 0,0 0 0,1-1 0,-20-4 0,17 2 0,7 2 0,0 0 0,0 0 0,0-1 0,0 0 0,-7-5 0,11 7 0,1-1 0,0 0 0,0 0 0,0 0 0,0 0 0,0 0 0,1 0 0,-1-1 0,1 1 0,-1-1 0,1 1 0,0-1 0,0 0 0,0 1 0,0-1 0,0 0 0,0-4 0,-2-21 0,2 0 0,0 0 0,7-49 0,-3 55 0,2 0 0,0 1 0,2-1 0,10-24 0,-8 23 0,0 0 0,-2 0 0,4-27 0,0-14 0,-3 24 0,4-74 0,-12 102 0,0 0 0,-1 0 0,0 0 0,-1 1 0,0-1 0,-1 0 0,-1 1 0,1-1 0,-2 1 0,-9-18 0,3 13-1365,-1 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4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24575,'-13'0'0,"0"0"0,-1 1 0,1 1 0,0 0 0,-25 7 0,31-6 0,-1 0 0,2 1 0,-1-1 0,0 1 0,1 1 0,0 0 0,0-1 0,0 2 0,0-1 0,1 1 0,-8 10 0,-2 8 0,0 1 0,2 0 0,1 1 0,1 1 0,1-1 0,-12 53 0,8-30 0,6-18 0,0 1 0,2 0 0,1 0 0,0 65 0,5-96 0,0 24 0,0 1 0,9 49 0,-7-68 0,0 1 0,0-2 0,0 1 0,1 0 0,0 0 0,0-1 0,1 1 0,-1-1 0,2 0 0,-1 0 0,0-1 0,1 1 0,0-1 0,1 0 0,5 5 0,1-3 0,0 0 0,0 0 0,1-1 0,-1-1 0,1 0 0,0-1 0,1 0 0,-1-1 0,1-1 0,-1 0 0,1-1 0,0 0 0,-1-1 0,23-2 0,-31 1 0,-1 1 0,1-1 0,0 0 0,0 0 0,-1-1 0,1 1 0,-1-1 0,1 0 0,-1 0 0,0-1 0,0 1 0,0-1 0,0 0 0,0 0 0,5-6 0,-5 3 0,1 0 0,-1 0 0,0 0 0,0-1 0,-1 1 0,0-1 0,0 0 0,-1 0 0,2-9 0,1-7 0,-2 0 0,-1 0 0,-1 0 0,-1 0 0,-4-35 0,2 50 0,1 0 0,-2-1 0,1 1 0,-1 0 0,0 1 0,0-1 0,-1 0 0,0 1 0,-1 0 0,0 0 0,0 0 0,0 0 0,-1 1 0,1 0 0,-2 0 0,1 1 0,-1-1 0,0 1 0,-10-5 0,0 0 0,0 2 0,-1 0 0,0 0 0,0 2 0,-1 0 0,0 1 0,-27-3 0,42 7 0,-1 0 0,0 1 0,0-1 0,0 1 0,1 0 0,-1 0 0,0 1 0,0 0 0,0 0 0,1 0 0,-1 0 0,0 0 0,1 1 0,-1 0 0,1 0 0,0 0 0,-1 1 0,1-1 0,0 1 0,0 0 0,1 0 0,-1 1 0,1-1 0,0 1 0,-1 0 0,2-1 0,-1 1 0,0 1 0,1-1 0,0 0 0,0 1 0,0-1 0,0 1 0,1-1 0,0 1 0,0 0 0,-1 5 0,-6 33 0,2-16 0,2 1 0,0 0 0,1 54 0,4-78 6,-1 1-1,1-1 1,0 0-1,0 0 0,1 0 1,-1 0-1,1 0 1,0 0-1,0-1 1,0 1-1,1-1 1,-1 1-1,1-1 0,0 0 1,0 0-1,0 0 1,0 0-1,0 0 1,1-1-1,-1 0 1,7 4-1,-1-2-170,0 0 0,0 0 0,0-1 0,0-1 0,1 0 0,-1 0 0,1 0 0,13-1 0,-2 0-6661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23:32:5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23:33:12.2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24575,'0'0'0,"0"0"0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23:33:49.2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5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49 24575,'0'-2'0,"-1"1"0,1-1 0,-1 0 0,0 1 0,0-1 0,0 0 0,0 1 0,0-1 0,0 1 0,0 0 0,0-1 0,0 1 0,-1 0 0,1 0 0,-1 0 0,1-1 0,-1 1 0,1 1 0,-1-1 0,0 0 0,1 0 0,-3 0 0,-40-13 0,37 12 0,1 1 0,-1 0 0,0 1 0,0 0 0,0 0 0,1 0 0,-1 0 0,0 1 0,0 1 0,1-1 0,-1 1 0,1 0 0,-1 0 0,1 1 0,0 0 0,0 0 0,0 0 0,0 1 0,1 0 0,-1 0 0,1 0 0,0 1 0,0 0 0,0 0 0,1 0 0,0 1 0,0-1 0,0 1 0,1 0 0,0 0 0,-3 7 0,-4 15 0,0 0 0,2 1 0,1 0 0,2 0 0,-3 40 0,6-51 0,-6 17 0,6-27 0,0 1 0,0-1 0,1 1 0,0-1 0,1 17 0,0-23 0,0 0 0,1 0 0,-1 0 0,1 0 0,0 0 0,-1 0 0,1 0 0,0 0 0,0-1 0,0 1 0,1 0 0,-1 0 0,0-1 0,1 1 0,-1-1 0,1 1 0,-1-1 0,1 1 0,0-1 0,-1 0 0,1 0 0,0 0 0,0 0 0,0 0 0,0-1 0,0 1 0,0 0 0,3 0 0,-1 0 0,0-1 0,0 1 0,0-1 0,0 0 0,0 0 0,0 0 0,0 0 0,0-1 0,0 1 0,0-1 0,0 0 0,0-1 0,0 1 0,5-3 0,-3 0 0,1 0 0,-1 0 0,0-1 0,0 0 0,0 0 0,0 0 0,4-7 0,4-6 0,-1 0 0,-1-1 0,-1-1 0,11-25 0,15-47 0,-37 91 0,0 1 0,0 0 0,0 0 0,0 0 0,0 0 0,0-1 0,0 1 0,0 0 0,1 0 0,-1 0 0,0 0 0,0-1 0,0 1 0,0 0 0,0 0 0,0 0 0,0 0 0,0 0 0,0 0 0,1-1 0,-1 1 0,0 0 0,0 0 0,0 0 0,0 0 0,0 0 0,1 0 0,-1 0 0,0 0 0,0 0 0,0 0 0,0 0 0,1 0 0,-1-1 0,0 1 0,0 0 0,0 0 0,0 0 0,1 0 0,-1 1 0,0-1 0,0 0 0,0 0 0,0 0 0,0 0 0,1 0 0,-1 0 0,0 0 0,0 0 0,0 0 0,7 11 0,1 16 0,-3 6 0,-2 1 0,-1 0 0,-3 43 0,-1-44 0,2 0 0,1 0 0,9 54 0,7-25 0,-11-41 0,0 1 0,-1 0 0,2 29 0,-7-45 0,0-1 0,1 0 0,0 0 0,0 1 0,0-1 0,0 0 0,3 6 0,-3-10 0,0 1 0,-1-1 0,1 0 0,0 0 0,0 0 0,0 0 0,0 0 0,0 0 0,0-1 0,0 1 0,0 0 0,0 0 0,0-1 0,1 1 0,-1-1 0,0 1 0,0-1 0,1 1 0,-1-1 0,0 0 0,1 1 0,-1-1 0,0 0 0,1 0 0,-1 0 0,0 0 0,1 0 0,-1-1 0,0 1 0,1 0 0,-1-1 0,0 1 0,3-2 0,18-6-1365,-1-1-5461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5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24575,'4'-1'0,"0"-1"0,-1 1 0,1-1 0,-1 1 0,1-1 0,-1 0 0,0 0 0,0-1 0,0 1 0,5-5 0,4-2 0,-6 4 0,0 1 0,1 1 0,-1-1 0,1 1 0,0 1 0,0-1 0,0 1 0,0 0 0,0 1 0,1-1 0,-1 1 0,1 1 0,-1 0 0,1 0 0,-1 0 0,8 2 0,-9-1 0,-1 0 0,0 1 0,0-1 0,0 1 0,-1 0 0,1 1 0,0-1 0,-1 1 0,0 0 0,1 0 0,-1 0 0,0 1 0,-1-1 0,1 1 0,-1 0 0,1 0 0,-1 0 0,0 1 0,-1-1 0,1 1 0,-1-1 0,0 1 0,3 9 0,-1 6 0,-1 1 0,0-1 0,-2 1 0,-1-1 0,0 1 0,-6 39 0,4-49 0,-1 0 0,0 1 0,-1-2 0,1 1 0,-2 0 0,0-1 0,0 0 0,-7 10 0,-61 77 0,34-47 0,35-45 0,0 0 0,0 1 0,0-1 0,0 1 0,1 0 0,0 0 0,-4 11 0,6-15 0,1 0 0,0 0 0,0 1 0,0-1 0,0 0 0,0 0 0,0 0 0,0 1 0,1-1 0,-1 0 0,1 0 0,0 0 0,-1 0 0,1 0 0,0 0 0,0 0 0,0 0 0,1 0 0,-1 0 0,0 0 0,1-1 0,-1 1 0,1-1 0,3 3 0,1 2 5,1-1-1,0-1 0,1 1 1,-1-1-1,1 0 0,-1-1 1,1 0-1,0 0 1,1-1-1,-1 0 0,0 0 1,12 0-1,13 1-176,63-5-1,-43 0-904,-31 1-5749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5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24575,'48'0'0,"146"5"0,-160-2 0,-1 1 0,1 2 0,56 18 0,-85-22 0,-1 0 0,1 0 0,-1 1 0,0-1 0,0 1 0,0 0 0,0 0 0,0 1 0,-1-1 0,1 1 0,-1 0 0,0-1 0,0 2 0,0-1 0,-1 0 0,1 0 0,-1 1 0,0-1 0,0 1 0,-1 0 0,1 0 0,0 9 0,2 9 0,-2 1 0,-1-1 0,-3 40 0,1-30 0,0 87 0,-1 59 0,-1-156 0,0-1 0,-1 0 0,-1 0 0,-1-1 0,-1 1 0,-1-1 0,-15 29 0,12-33-1365,-1-4-5461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5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24575,'409'0'0,"-405"0"-91,0 0 0,0 0 0,-1 0 0,1 0 0,0-1 0,0 1 0,0-1 0,0 0 0,0 0 0,-1-1 0,1 1 0,0-1 0,-1 1 0,4-4 0,4-6-6735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0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0 24575,'-6'0'0,"-1"0"0,1 1 0,0 0 0,-1 0 0,1 0 0,0 1 0,-1-1 0,1 2 0,0-1 0,1 1 0,-1-1 0,-10 9 0,9-6 0,1 0 0,0 1 0,1 0 0,-1 0 0,1 1 0,1 0 0,-1-1 0,1 1 0,-6 15 0,-82 180 0,75-165 0,2-8 0,1 2 0,2 0 0,1 0 0,-10 45 0,12-25 0,-9 59 0,16-97 0,2 1 0,-1-1 0,2 1 0,0-1 0,1 0 0,3 14 0,-5-24 0,1 0 0,0 0 0,1 0 0,-1 0 0,0-1 0,1 1 0,0 0 0,-1-1 0,1 1 0,0-1 0,0 1 0,1-1 0,-1 0 0,0 0 0,1 0 0,-1 0 0,6 2 0,-3-2 0,0 0 0,1 0 0,-1 0 0,1-1 0,-1 1 0,1-1 0,0-1 0,0 1 0,6-1 0,0-1 0,1 0 0,-1 0 0,1-2 0,-1 1 0,0-2 0,0 1 0,0-2 0,15-7 0,-19 7 0,0 0 0,0-1 0,-1 1 0,0-2 0,0 1 0,-1-1 0,0 0 0,0 0 0,-1-1 0,1 1 0,-2-1 0,7-12 0,-8 12 0,0 1 0,-1 0 0,1-1 0,-1 1 0,-1-1 0,1 0 0,-1 0 0,-1 1 0,1-1 0,-1 0 0,-1 0 0,1 0 0,-2 0 0,-3-14 0,4 18 0,-1 0 0,0 1 0,0 0 0,0-1 0,0 1 0,-1 0 0,1 0 0,-1 0 0,0 0 0,0 0 0,0 1 0,0-1 0,0 1 0,-6-3 0,-54-23 0,48 22 0,6 3 0,0-1 0,0 1 0,0 1 0,-1 0 0,1 0 0,-1 1 0,1 0 0,-1 1 0,1 0 0,-1 0 0,1 1 0,-11 2 0,13 0 0,-1-1 0,1 1 0,0 0 0,0 0 0,0 1 0,0 0 0,1 0 0,0 0 0,0 1 0,0 0 0,0 0 0,1 1 0,-1 0 0,2 0 0,-7 8 0,-40 69-1365,41-66-5461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0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24575,'-13'0'0,"2"-1"0,-1 1 0,1 1 0,-1 0 0,1 0 0,-19 6 0,26-6 0,1 0 0,0 1 0,0-1 0,0 1 0,0 0 0,1 0 0,-1 0 0,0 0 0,1 0 0,-1 1 0,1-1 0,0 1 0,0 0 0,0-1 0,0 1 0,0 0 0,1 0 0,-1 0 0,1 1 0,0-1 0,0 0 0,0 0 0,-1 7 0,1-1 0,1 0 0,-1 1 0,1-1 0,1 0 0,0 1 0,0-1 0,1 0 0,0 0 0,0 0 0,1 0 0,0 0 0,1-1 0,0 1 0,1-1 0,-1 0 0,10 11 0,10 13 0,1-2 0,49 44 0,-37-39 0,8 5 0,-29-26 0,0 0 0,14 16 0,-29-29 0,0 0 0,0 0 0,0 0 0,0 0 0,0 1 0,0-1 0,-1 0 0,1 0 0,0 0 0,-1 1 0,1-1 0,-1 0 0,1 1 0,-1-1 0,0 0 0,0 1 0,0-1 0,0 0 0,1 1 0,-2-1 0,1 1 0,0-1 0,0 0 0,0 1 0,-1 2 0,-1-2 0,1-1 0,-1 1 0,1 0 0,-1 0 0,0-1 0,1 1 0,-1-1 0,0 1 0,0-1 0,0 0 0,0 1 0,0-1 0,-5 1 0,-7 3 0,0-1 0,-1-1 0,-25 4 0,-28 5 0,48-7 0,-1-2 0,1 0 0,-34 1 0,52-4 0,0 0 0,0-1 0,-1 1 0,1 0 0,0-1 0,0 0 0,0 1 0,0-1 0,1 0 0,-1 0 0,0 0 0,0 0 0,0 0 0,1 0 0,-1-1 0,0 1 0,1-1 0,-1 1 0,-1-3 0,1 1 0,0-1 0,0 0 0,0 0 0,0 0 0,1 0 0,0 0 0,-1 0 0,2 0 0,-2-5 0,1-8 0,0 0 0,1 0 0,3-28 0,-3 44 0,1-9 0,1 0 0,1 0 0,0 0 0,0 0 0,1 0 0,0 1 0,0 0 0,1 0 0,0 0 0,1 0 0,0 1 0,0-1 0,1 2 0,0-1 0,1 1 0,-1 0 0,1 0 0,1 1 0,-1 0 0,1 1 0,0 0 0,0 0 0,14-4 0,-20 8-54,0 0-1,-1 0 0,1 0 1,0 0-1,0 0 1,-1-1-1,1 1 0,0-1 1,-1 0-1,0 1 1,1-1-1,-1-1 0,0 1 1,0 0-1,0 0 0,0-1 1,-1 1-1,1-1 1,-1 1-1,1-1 0,-1 0 1,0 0-1,0 0 1,1-3-1,1-12-6771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0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24575,'0'789'-1365,"0"-768"-5461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4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24575,'-4'-1'0,"0"2"0,0-1 0,1 0 0,-1 1 0,0-1 0,1 1 0,-1 0 0,0 0 0,1 1 0,-1-1 0,1 1 0,0-1 0,-1 1 0,1 0 0,0 1 0,0-1 0,0 0 0,-3 4 0,2 0 0,0 0 0,0 1 0,0-1 0,0 1 0,1 0 0,0 0 0,1 0 0,-3 8 0,0 1 0,2-6 0,0-1 0,1 1 0,0-1 0,-1 16 0,3-22 0,0 0 0,0 0 0,1 0 0,-1 0 0,1 0 0,-1 0 0,1 0 0,0-1 0,0 1 0,0 0 0,1 0 0,-1-1 0,1 1 0,0-1 0,-1 1 0,1-1 0,0 0 0,0 0 0,4 3 0,45 36 0,64 38 0,-100-71 0,0 0 0,24 7 0,-24-9 0,-1 0 0,0 0 0,20 13 0,-12-5 0,-10-7 0,0 1 0,-1 0 0,19 19 0,-28-25 0,0 0 0,1 1 0,-2-1 0,1 1 0,0-1 0,0 1 0,-1 0 0,1 0 0,-1 0 0,0 0 0,0 0 0,0 0 0,0 0 0,-1 0 0,1 0 0,-1 1 0,0-1 0,0 0 0,0 0 0,0 0 0,-1 1 0,0 2 0,0-3 0,0-1 0,0 0 0,0-1 0,0 1 0,0 0 0,0 0 0,-1 0 0,1-1 0,-1 1 0,1 0 0,-1-1 0,0 0 0,0 1 0,1-1 0,-1 0 0,0 0 0,0 0 0,0 0 0,0 0 0,0 0 0,0-1 0,-1 1 0,1-1 0,-4 1 0,-6 0 0,-1 1 0,0-2 0,-13-1 0,15 1 0,-299-4-1365,287 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0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24575,'0'16'0,"0"0"0,-1 0 0,-1 0 0,0 0 0,-1 0 0,-1 0 0,0-1 0,-13 29 0,12-32 0,1 0 0,0 0 0,1 1 0,1-1 0,0 1 0,-1 17 0,3-1 0,4 48 0,-3-72 0,0-1 0,0 1 0,0-1 0,1 1 0,0-1 0,0 1 0,0-1 0,0 0 0,1 0 0,-1 0 0,1 0 0,0-1 0,0 1 0,6 4 0,6 5 0,1-1 0,22 13 0,1 1 0,-11-6 0,-17-13 0,0 1 0,-1 1 0,1-1 0,13 18 0,-21-24 0,0 1 0,-1 0 0,0 0 0,0 0 0,0 0 0,0 1 0,0-1 0,-1 0 0,3 7 0,-4-9 0,0 0 0,0-1 0,0 1 0,0 0 0,0-1 0,-1 1 0,1 0 0,0-1 0,0 1 0,0-1 0,0 1 0,-1 0 0,1-1 0,0 1 0,-1-1 0,1 1 0,0-1 0,-1 1 0,1-1 0,-1 1 0,1-1 0,-1 1 0,-1 1 0,0-1 0,0 0 0,0 0 0,-1 0 0,1-1 0,0 1 0,0 0 0,0-1 0,-4 1 0,-30 2 0,1-2 0,-38-3 0,10 0 0,56 2-52,1-1-1,-1 1 1,1-1-1,0 0 1,-1-1-1,1 1 1,0-1-1,0-1 1,0 1-1,0-1 1,0 0-1,1 0 1,-1-1-1,1 0 1,0 0-1,0 0 1,0 0-1,1-1 1,0 0-1,-1 0 1,2 0-1,-1 0 1,0-1-1,1 1 0,-4-10 1,-1-8-6774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0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24575,'35'0'0,"2"-1"0,-1 1 0,1 3 0,58 10 0,-61-7-30,1-2-1,0-2 0,67-3 1,-40 0-1213,-40 1-5583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0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 24575,'4'0'0,"2"4"0,0 6 0,-6 1 0,-7 3 0,-2 4 0,-9 3 0,-5-3 0,-3 1 0,-2 1 0,-4 2 0,-1 1 0,0 1 0,2-4 0,-3 4 0,5 2 0,3-4 0,6-5-8191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0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24575,'33'0'0,"-1"2"0,61 11 0,-51-6 0,1-3 0,-1-1 0,1-2 0,62-6 0,-102 5 0,-1-1 0,0 1 0,0 0 0,0-1 0,1 1 0,-1-1 0,0 1 0,0-1 0,0 0 0,0 0 0,0 0 0,0 0 0,0 0 0,0-1 0,-1 1 0,1 0 0,0-1 0,-1 0 0,1 1 0,-1-1 0,2-2 0,-2 1 0,0 0 0,0 0 0,0 0 0,0 0 0,-1 0 0,0 0 0,1 0 0,-1 0 0,0 0 0,0 0 0,-1 0 0,1 0 0,-2-5 0,-3-8 0,0 0 0,-2 0 0,0 1 0,-12-21 0,17 32 0,-32-47-1365,24 38-5461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0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24575,'0'736'-1365,"0"-712"-5461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1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24575,'0'47'0,"-2"0"0,-11 62 0,6-63 0,3 1 0,1 0 0,8 94 0,-4-133 0,1 0 0,-1 0 0,2 0 0,0 0 0,0 0 0,0-1 0,1 1 0,0-1 0,0 0 0,1 0 0,6 8 0,-9-12 0,0-1 0,0 0 0,0 0 0,0 0 0,0 0 0,0 0 0,0 0 0,1-1 0,-1 1 0,0-1 0,1 1 0,0-1 0,-1 0 0,1 0 0,0 0 0,0 0 0,-1-1 0,1 1 0,0-1 0,0 0 0,0 1 0,0-1 0,0-1 0,-1 1 0,1 0 0,0-1 0,0 1 0,0-1 0,-1 0 0,1 0 0,0 0 0,-1 0 0,1-1 0,-1 1 0,4-3 0,-2 1 0,-1-1 0,1 1 0,-1-1 0,0 1 0,0-1 0,0 0 0,-1 0 0,0-1 0,1 1 0,-1 0 0,-1-1 0,1 1 0,-1-1 0,0 0 0,0 1 0,1-8 0,0-9 0,-1 0 0,-3-31 0,1 29 0,1 18 0,0 0 0,-1-1 0,1 1 0,-1 0 0,0-1 0,-1 1 0,1 0 0,-1 0 0,0 0 0,0 0 0,-1 0 0,0 0 0,0 1 0,0-1 0,0 1 0,0 0 0,-1 0 0,0 0 0,0 0 0,0 1 0,0-1 0,-1 1 0,1 0 0,-1 1 0,0-1 0,0 1 0,0 0 0,0 0 0,0 0 0,0 1 0,0 0 0,-1 0 0,1 0 0,-1 0 0,-8 1 0,9 1 0,0 0 0,0-1 0,0 2 0,0-1 0,1 1 0,-1-1 0,1 1 0,-1 1 0,1-1 0,-1 1 0,1-1 0,0 1 0,0 0 0,1 1 0,-1-1 0,1 1 0,-1-1 0,1 1 0,0 0 0,0 1 0,1-1 0,-1 0 0,1 1 0,0-1 0,0 1 0,1 0 0,-1-1 0,1 1 0,0 0 0,0 0 0,1 0 0,0 0 0,-1 0 0,1 0 0,1 0 0,-1 0 0,1 0 0,2 7 0,-2-10 6,0 1 0,0-1-1,0 0 1,1 0 0,-1 0-1,1 0 1,-1-1 0,1 1 0,0 0-1,-1-1 1,1 1 0,0-1-1,0 0 1,0 1 0,0-1-1,1 0 1,-1 0 0,0 0 0,0 0-1,5 0 1,3 1-377,-1-1-1,1 0 1,16 0 0,-3-1-6455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1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47 24575,'3'-1'0,"-1"0"0,1 0 0,0 0 0,0-1 0,-1 1 0,1-1 0,-1 0 0,1 1 0,-1-1 0,3-3 0,17-11 0,-18 14 0,0 0 0,0 1 0,1-1 0,-1 1 0,0 0 0,1 0 0,-1 0 0,0 1 0,1 0 0,-1 0 0,1 0 0,-1 0 0,1 1 0,-1-1 0,1 1 0,6 3 0,-8-3 0,0 1 0,0 0 0,0 0 0,-1 0 0,1 0 0,0 0 0,-1 1 0,0-1 0,1 1 0,-1 0 0,0-1 0,0 1 0,-1 0 0,1 0 0,0 0 0,-1 1 0,0-1 0,0 0 0,0 0 0,0 1 0,-1-1 0,1 5 0,0 0 0,0 0 0,-1 0 0,0 0 0,0 0 0,-1 0 0,0 0 0,0 0 0,-1 0 0,0 0 0,-1-1 0,1 1 0,-1-1 0,-1 1 0,-8 13 0,-3-1 0,-1 1 0,-1-2 0,-26 24 0,41-41 0,-2 2 0,1-1 0,0 1 0,0 0 0,0-1 0,1 1 0,-1 1 0,1-1 0,0 0 0,0 0 0,1 1 0,-1 0 0,1-1 0,0 1 0,0-1 0,0 1 0,1 0 0,0 0 0,0-1 0,0 1 0,0 0 0,1 0 0,0-1 0,0 1 0,0 0 0,0-1 0,1 1 0,3 5 0,3 8 0,2-1 0,0 0 0,1-1 0,0 0 0,18 17 0,3-6 0,-27-24 0,-1 0 0,1 1 0,-1 0 0,0 0 0,0 0 0,0 0 0,5 7 0,-9-10 0,0 0 0,1 0 0,-1 0 0,0 0 0,0 0 0,1 0 0,-1 0 0,0 0 0,0 0 0,0 0 0,0 1 0,0-1 0,-1 0 0,1 0 0,0 0 0,0 0 0,-1 0 0,1 0 0,-1 0 0,1 0 0,-1 0 0,1 0 0,-1 0 0,0 0 0,1 0 0,-1-1 0,0 1 0,0 0 0,1 0 0,-1-1 0,0 1 0,0 0 0,0-1 0,0 1 0,0-1 0,0 1 0,0-1 0,-2 1 0,-48 17 0,42-15 0,-20 7 60,-45 20 0,63-25-272,0 1 0,1 0 0,-1 1-1,1 0 1,1 1 0,-18 16 0,17-12-6614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1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1 24575,'-10'0'0,"-36"0"0,-62 7 0,92-4 0,1 0 0,-1 1 0,1 1 0,-1 0 0,1 1 0,1 0 0,-23 14 0,7-2 0,-46 30 0,70-43 0,-1 0 0,1 1 0,0-1 0,0 1 0,1 0 0,0 1 0,0-1 0,-5 10 0,9-15 0,1 1 0,-1 0 0,0 0 0,0 0 0,1 0 0,-1 0 0,1 1 0,0-1 0,0 0 0,0 0 0,0 0 0,0 0 0,0 0 0,0 0 0,0 0 0,1 0 0,0 0 0,-1 0 0,1 0 0,0 0 0,0 0 0,0 0 0,0 0 0,0 0 0,0-1 0,0 1 0,1 0 0,-1-1 0,1 1 0,-1-1 0,1 1 0,-1-1 0,1 0 0,0 0 0,0 0 0,0 0 0,0 0 0,2 1 0,5 2 0,0 0 0,1-1 0,0 1 0,-1-2 0,1 1 0,16 0 0,-16-2 0,1 0 0,-1-1 0,1-1 0,-1 0 0,1 0 0,-1-1 0,0 0 0,0-1 0,0 0 0,0-1 0,0 0 0,-1 0 0,0-1 0,0 0 0,0-1 0,0 0 0,-1 0 0,0-1 0,0 0 0,-1 0 0,0-1 0,0 0 0,-1-1 0,0 1 0,0-1 0,-1 0 0,0 0 0,4-11 0,17-46 0,-26 66 0,0 0 0,0 0 0,0-1 0,0 1 0,0 0 0,0 0 0,0 0 0,0 0 0,0 0 0,1 0 0,-1 0 0,0 0 0,0-1 0,0 1 0,0 0 0,0 0 0,0 0 0,1 0 0,-1 0 0,0 0 0,0 0 0,0 0 0,0 0 0,0 0 0,1 0 0,-1 0 0,0 0 0,0 0 0,0 0 0,0 0 0,0 0 0,1 0 0,-1 0 0,0 0 0,0 0 0,0 0 0,0 0 0,0 0 0,0 1 0,1-1 0,-1 0 0,0 0 0,0 0 0,0 0 0,0 0 0,0 0 0,0 0 0,0 0 0,0 1 0,1-1 0,-1 0 0,0 0 0,0 0 0,0 0 0,0 0 0,0 1 0,0-1 0,0 0 0,0 0 0,0 0 0,0 0 0,7 18 0,4 20 0,14 175 0,-21-195 0,7 37 0,-2 1 0,3 97 0,-14-3-1365,2-129-5461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1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24575,'-1'1'0,"0"-1"0,0 0 0,0 1 0,0-1 0,0 0 0,0 1 0,1-1 0,-1 1 0,0 0 0,0-1 0,0 1 0,1 0 0,-1-1 0,0 1 0,1 0 0,-1 0 0,1 0 0,-1-1 0,0 3 0,-12 23 0,9-15 0,-30 45-101,-2-2 0,-48 57 0,48-65-961,24-31-5764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1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661 343 24575,'-48'0'0,"-9"-1"0,1 3 0,-89 13 0,114-11 0,-50 1 0,52-4 0,0 1 0,-29 6 0,22-3 0,28-4 0,0-1 0,0 1 0,0 1 0,0-1 0,0 2 0,0-1 0,1 1 0,-1 0 0,-12 7 0,20-10 0,1 1 0,-1-1 0,0 0 0,0 1 0,0-1 0,0 1 0,0-1 0,1 0 0,-1 1 0,0-1 0,0 0 0,1 0 0,-1 1 0,0-1 0,0 0 0,1 0 0,-1 1 0,0-1 0,1 0 0,-1 0 0,0 0 0,1 1 0,-1-1 0,0 0 0,1 0 0,-1 0 0,0 0 0,1 0 0,-1 0 0,1 0 0,-1 0 0,0 0 0,1 0 0,-1 0 0,0 0 0,1 0 0,-1 0 0,1 0 0,-1 0 0,22 2 0,-12-2 0,1 0 0,0 0 0,-1-1 0,1-1 0,-1 0 0,0 0 0,1-1 0,-1-1 0,0 0 0,-1 0 0,1 0 0,-1-1 0,1-1 0,-2 0 0,1 0 0,-1-1 0,0 0 0,0 0 0,-1 0 0,1-1 0,-2-1 0,1 1 0,7-14 0,0-1 0,1-1 0,28-33 0,-38 50 0,2 0 0,-1 1 0,1 1 0,0-1 0,0 1 0,0 0 0,1 0 0,-1 1 0,11-4 0,-5 3 0,-1 0 0,0-1 0,0 0 0,0-1 0,14-12 0,-20 14 0,0 0 0,-1-1 0,1 0 0,-1 0 0,0-1 0,-1 1 0,0-1 0,0 0 0,0 0 0,3-10 0,-4 11 0,-1 9 0,1 19 0,-3 31 0,0-52 0,1 119 0,-4 77 0,-1-170 0,-1-1 0,-14 45 0,-2 8 0,12-34 0,1 0 0,3 0 0,0 48 0,5-43-1365,0-28-5461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4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24575,'17'1'0,"0"1"0,0 1 0,0 0 0,-1 1 0,21 8 0,-19-5 0,1-2 0,0 0 0,33 4 0,44-7 0,-50-2 0,52 7 0,-3 3-682,126-4-1,-196-6-6143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1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23 24575,'-1'-1'0,"1"-1"0,0 1 0,-1 0 0,1 0 0,-1 0 0,0 0 0,1 0 0,-1 0 0,0 0 0,0 0 0,0 0 0,1 0 0,-1 0 0,0 1 0,0-1 0,0 0 0,0 1 0,-1-1 0,1 0 0,0 1 0,0 0 0,0-1 0,0 1 0,0 0 0,-1-1 0,1 1 0,0 0 0,0 0 0,-2 0 0,-2-1 0,1 1 0,-1-1 0,1 1 0,-1 0 0,1 0 0,-9 2 0,9-1 0,1 1 0,0-1 0,1 0 0,-1 1 0,0 0 0,0 0 0,1-1 0,-1 2 0,1-1 0,-1 0 0,1 0 0,0 1 0,0-1 0,0 1 0,-3 5 0,2-2 0,0 1 0,0-1 0,1 1 0,0 0 0,0-1 0,1 1 0,-1 8 0,1-1 0,0-1 0,1 1 0,1 0 0,0 0 0,1-1 0,1 1 0,4 14 0,-1-12 0,0-1 0,1 0 0,1-1 0,0 0 0,11 13 0,56 64 0,-29-38 0,-28-32 0,-11-15 0,-1 1 0,0 0 0,-1 1 0,1-1 0,-2 1 0,6 10 0,-10-16 0,1 0 0,0 1 0,-1-1 0,1 1 0,-1-1 0,0 0 0,0 1 0,0-1 0,0 1 0,0-1 0,0 1 0,-1-1 0,1 1 0,-1-1 0,0 1 0,1-1 0,-1 0 0,0 0 0,-1 1 0,1-1 0,0 0 0,-1 0 0,1 0 0,-1 0 0,1 0 0,-1-1 0,-3 4 0,1-2 0,0 1 0,1-1 0,-1 0 0,-1 0 0,1-1 0,0 1 0,0-1 0,-1 0 0,0 0 0,1 0 0,-8 1 0,11-3 0,-1 0 0,0 0 0,1 0 0,-1 0 0,0-1 0,1 1 0,-1 0 0,1-1 0,-1 1 0,0-1 0,1 1 0,-1-1 0,1 0 0,0 0 0,-1 0 0,1 1 0,0-1 0,-1-1 0,1 1 0,0 0 0,0 0 0,0 0 0,0-1 0,0 1 0,0 0 0,0-1 0,1 1 0,-1-1 0,0 1 0,1-1 0,-1 1 0,1-1 0,-1 0 0,1 1 0,0-1 0,0 1 0,0-3 0,-4-29 0,2 1 0,1-1 0,5-44 0,-1-7 0,-3 73 0,0 1 0,1-1 0,3-19 0,-3 26 0,1 0 0,-1 0 0,1 0 0,0 0 0,0 0 0,1 1 0,-1-1 0,1 1 0,-1-1 0,1 1 0,0 0 0,5-4 0,55-55-1365,-52 51-5461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1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24575,'9'-7'0,"0"1"0,0 1 0,0 0 0,1 0 0,0 1 0,18-6 0,-10 3 0,1 0 0,1 2 0,0 0 0,-1 1 0,38-2 0,84 4 0,-94 3 0,-42-1 0,0 0 0,-1 0 0,1 1 0,0-1 0,0 1 0,-1 0 0,1 0 0,0 1 0,-1-1 0,1 1 0,7 4 0,-10-4 0,0 1 0,1-1 0,-1 0 0,-1 1 0,1-1 0,0 1 0,0-1 0,-1 1 0,0 0 0,1 0 0,-1 0 0,0 0 0,0 0 0,-1 0 0,1 0 0,-1 0 0,1 0 0,-1 0 0,0 4 0,1 10 0,0 0 0,-1-1 0,-1 1 0,0-1 0,-1 1 0,-1-1 0,-1 0 0,0 0 0,-1 0 0,-8 18 0,11-31 0,0 1 0,0-1 0,0 1 0,1-1 0,0 1 0,0-1 0,0 1 0,0 0 0,0 0 0,1-1 0,0 1 0,-1 0 0,2 6 0,0-8 0,-1-1 0,1 1 0,0 0 0,0-1 0,0 1 0,0-1 0,0 1 0,0-1 0,1 1 0,-1-1 0,0 0 0,1 0 0,-1 0 0,1 0 0,0 0 0,-1 0 0,1 0 0,0 0 0,-1-1 0,1 1 0,0 0 0,0-1 0,-1 0 0,1 1 0,0-1 0,0 0 0,0 0 0,0 0 0,2 0 0,9-1-114,0-1 1,0 0-1,0-1 0,-1 0 0,1-1 1,-1 0-1,0-1 0,0-1 0,0 0 1,-1 0-1,20-15 0,-15 7-6712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1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 24575,'39'-1'0,"-27"0"0,1 0 0,-1 1 0,1 0 0,-1 1 0,1 1 0,17 3 0,-28-4 0,0 0 0,0-1 0,0 1 0,0 0 0,-1 0 0,1 0 0,0 0 0,0 0 0,-1 1 0,1-1 0,-1 1 0,1-1 0,-1 1 0,0-1 0,1 1 0,-1-1 0,0 1 0,0 0 0,0 0 0,0 0 0,-1 0 0,2 3 0,-2-2 0,1 1 0,-1 0 0,0 0 0,0-1 0,-1 1 0,1 0 0,-1 0 0,0-1 0,0 1 0,0-1 0,-3 6 0,-3 6 0,-1 0 0,-1 0 0,-1-1 0,-13 16 0,7-12 0,-35 29 0,36-35 0,1 1 0,0 1 0,-21 27 0,35-41 0,-1 1 0,0 0 0,1 0 0,-1 0 0,1 0 0,-1 0 0,1 0 0,0 0 0,-1 0 0,1 0 0,0 0 0,0 0 0,0 0 0,-1 0 0,1 0 0,0 0 0,0 0 0,1 0 0,-1 0 0,0 0 0,0 0 0,0 0 0,1 0 0,-1 0 0,1 1 0,0 0 0,1 0 0,-1-1 0,0 1 0,1-1 0,-1 0 0,1 1 0,0-1 0,-1 0 0,1 0 0,0 0 0,0 0 0,2 1 0,4 1 0,1 0 0,0-1 0,-1 0 0,17 2 0,110-3-88,-92-2-1189,-18 1-5549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24575,'4'1'0,"1"0"0,-1 0 0,0 0 0,0 0 0,0 0 0,0 1 0,-1 0 0,1 0 0,0 0 0,6 4 0,33 29 0,-42-33 0,5 2 0,-1 1 0,0 1 0,0-1 0,0 1 0,-1-1 0,1 2 0,-2-1 0,1 0 0,-1 1 0,0-1 0,0 1 0,0 0 0,-1 0 0,0 0 0,-1 0 0,0 1 0,0-1 0,0 0 0,-1 1 0,-1 10 0,2-7 0,-1-3 0,0-1 0,0 0 0,-1 0 0,1 0 0,-4 11 0,4-17 0,0 0 0,-1 0 0,1 0 0,-1 0 0,1 0 0,-1 0 0,1-1 0,-1 1 0,0 0 0,1 0 0,-1 0 0,0 0 0,0-1 0,0 1 0,1 0 0,-1-1 0,0 1 0,0-1 0,0 1 0,0-1 0,0 1 0,0-1 0,0 0 0,0 1 0,0-1 0,0 0 0,0 0 0,-1 0 0,1 0 0,0 0 0,0 0 0,0 0 0,0 0 0,0 0 0,0 0 0,0-1 0,0 1 0,0 0 0,0-1 0,0 1 0,0-1 0,-1 0 0,-2-1-76,0 1 1,1-1-1,-1 0 0,1 0 0,-1 0 0,1 0 0,0-1 0,0 1 1,0-1-1,0 0 0,0 0 0,1 0 0,-1 0 0,1-1 1,0 1-1,0-1 0,-3-6 0,-1-8-6750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2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24575,'2'23'0,"0"1"0,2-1 0,1 0 0,7 25 0,-4-19 0,8 51 0,-9-37 0,1 0 0,18 48 0,-3-8 0,-20-75 0,0 1 0,1-1 0,0 0 0,0 0 0,0 0 0,1-1 0,1 1 0,-1-1 0,1 0 0,0-1 0,8 7 0,4 3 0,2-1 0,39 24 0,-48-32 0,5 1 0,-2 1 0,1 0 0,-1 2 0,23 21 0,-34-28 0,0-1 0,0 1 0,0 0 0,0-1 0,-1 1 0,0 1 0,0-1 0,0 0 0,0 0 0,-1 1 0,0-1 0,0 1 0,0-1 0,0 1 0,-1-1 0,1 1 0,-1 0 0,-1-1 0,1 1 0,0 0 0,-1-1 0,0 1 0,-2 6 0,2-8 0,0-1 0,-1 1 0,1 0 0,-1 0 0,1 0 0,-1-1 0,0 1 0,0-1 0,0 1 0,0-1 0,-1 0 0,1 0 0,-1 0 0,1 0 0,-6 3 0,2-2 0,1-1 0,-1 1 0,0-1 0,0-1 0,0 1 0,-1-1 0,-11 1 0,10-1 0,-1-1 0,0 0 0,0-1 0,1 0 0,-1 0 0,1-1 0,-1 0 0,1-1 0,-1 1 0,1-2 0,-15-7 0,13 3-170,1 1-1,0-2 0,0 1 1,1-1-1,0 0 0,0-1 1,-11-19-1,11 11-6655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2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24575,'48'2'0,"50"9"0,37 2 0,-85-13 0,0-2 0,75-12 0,47-25 92,36-6-1549,-183 42-5369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2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24575,'6'-1'0,"-1"1"0,1-2 0,-1 1 0,0 0 0,10-5 0,16-4 0,-14 8 0,-1-1 0,1 2 0,0 0 0,0 1 0,26 4 0,-39-4 0,-1 1 0,1-1 0,0 1 0,0 0 0,0 1 0,-1-1 0,1 1 0,-1-1 0,1 1 0,-1 0 0,1 0 0,-1 1 0,0-1 0,0 1 0,0-1 0,-1 1 0,1 0 0,-1 0 0,1 0 0,-1 1 0,0-1 0,0 0 0,0 1 0,-1-1 0,1 1 0,-1 0 0,0 0 0,0-1 0,1 6 0,1 18 0,-1 1 0,-2-1 0,0 0 0,-2 1 0,-7 37 0,6-57 0,0 1 0,0-1 0,-1 0 0,0 0 0,0 0 0,-1 0 0,0-1 0,0 0 0,-1 0 0,0 0 0,0-1 0,0 0 0,-1 0 0,-11 7 0,-31 33 0,20-21 0,25-21 0,-1-1 0,1 1 0,0-1 0,0 1 0,0 0 0,1 0 0,-1 1 0,-3 5 0,7-9 0,0 1 0,-1-1 0,1 0 0,0 0 0,-1 0 0,1 0 0,0 1 0,0-1 0,0 0 0,0 0 0,0 0 0,0 0 0,1 1 0,-1-1 0,0 0 0,1 0 0,0 2 0,0 0 0,1-1 0,-1 0 0,1 1 0,0-1 0,0 0 0,0 0 0,0 0 0,0 0 0,1 0 0,2 1 0,9 6 0,1-2 0,-1 1 0,23 6 0,15 7 0,-33-12 0,0-1 0,1-2 0,-1 0 0,2-1 0,-1 0 0,36 2 0,127-7 0,-83-2 0,-93 2 12,0 0 0,0-1 0,-1 0 0,1 0 0,0 0 0,0-1 0,-1 0 0,1 0 0,7-5 0,-10 5-99,-1 0-1,1 0 1,-1-1 0,0 1-1,0-1 1,0 0 0,0 0-1,-1 0 1,1 0-1,-1 0 1,0-1 0,1 1-1,-2-1 1,1 0 0,0 1-1,1-8 1,2-9-6739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2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24575,'-5'-1'0,"1"1"0,0 0 0,-1 1 0,1-1 0,0 1 0,-1 0 0,1 0 0,0 0 0,0 1 0,0-1 0,0 1 0,0 0 0,0 0 0,0 0 0,-6 6 0,7-4 0,0 0 0,0 0 0,0 0 0,0 0 0,1 1 0,0-1 0,0 1 0,0 0 0,0 0 0,1-1 0,0 1 0,0 0 0,-1 9 0,-1 18 0,1 1 0,2 0 0,1 0 0,2-1 0,1 1 0,1-1 0,17 56 0,1-14 0,26 78 0,-26-80 0,-21-66 0,-1 0 0,0 0 0,-1 0 0,1-1 0,-1 1 0,0 0 0,0 0 0,-1 0 0,0 0 0,-3 9 0,3-12 0,-1-1 0,0 1 0,0-1 0,0 1 0,-1-1 0,1 0 0,0 0 0,-1 0 0,0 0 0,1 0 0,-1 0 0,0-1 0,0 0 0,0 1 0,0-1 0,0 0 0,0 0 0,0-1 0,0 1 0,0-1 0,-1 1 0,-4-1 0,3 0 0,1 1 0,-1-1 0,0 0 0,0-1 0,1 1 0,-1-1 0,1 0 0,-1 0 0,0 0 0,1-1 0,0 1 0,-1-1 0,1 0 0,-8-5 0,10 4 0,-1 0 0,0 0 0,1-1 0,-1 1 0,1-1 0,0 1 0,0-1 0,0 0 0,1 0 0,-1 1 0,1-1 0,0 0 0,0-1 0,0 1 0,1 0 0,-1 0 0,1 0 0,0 0 0,0 0 0,1-1 0,-1 1 0,1 0 0,0 0 0,0 0 0,3-8 0,5-7 0,0 0 0,0 0 0,2 1 0,13-18 0,-4 6 0,16-28 0,73-111 0,-34 50-1365,-67 106-5461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24575,'-2'82'0,"4"90"0,-1-164 0,0 0 0,1 0 0,0 0 0,0 0 0,1 0 0,-1-1 0,2 1 0,-1-1 0,1 0 0,0 0 0,1 0 0,5 7 0,1-2 0,1 0 0,1 0 0,0-1 0,24 15 0,-34-24 0,-1-1 0,0 1 0,1-1 0,-1 1 0,0 0 0,0 0 0,0 0 0,0 0 0,0 1 0,-1-1 0,1 1 0,-1-1 0,1 1 0,-1-1 0,0 1 0,0-1 0,0 1 0,0 0 0,0 5 0,-1-5 0,0-1 0,-1 1 0,1-1 0,-1 1 0,0 0 0,0-1 0,0 1 0,0-1 0,0 0 0,0 1 0,-1-1 0,1 0 0,-1 0 0,0 0 0,0 0 0,0 0 0,0 0 0,0 0 0,0-1 0,0 1 0,-3 1 0,-3 2 0,0-1 0,0 0 0,0-1 0,0 0 0,0 0 0,-1-1 0,1 0 0,-1 0 0,-14 0 0,-10 0 0,-41-5 0,27 1 0,31 2-136,-1-1-1,1-1 1,-1 0-1,1-1 1,0-1-1,0-1 1,0 0-1,0-1 0,-21-12 1,21 7-6690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2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24575,'458'0'-1365,"-435"0"-5461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4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24575,'-1'35'0,"0"-18"0,1 1 0,1-1 0,3 24 0,-2-36 0,-1 0 0,1 1 0,-1-1 0,1 0 0,1 1 0,-1-1 0,1 0 0,0-1 0,0 1 0,1 0 0,-1-1 0,1 0 0,0 0 0,6 5 0,167 119 0,-97-72 0,-52-40 0,-23-14 0,0 0 0,0 1 0,0 0 0,0 0 0,-1 0 0,0 0 0,1 0 0,-1 1 0,5 6 0,-9-9 0,0-1 0,0 0 0,0 1 0,1-1 0,-1 0 0,0 1 0,0-1 0,0 0 0,0 1 0,0-1 0,0 1 0,0-1 0,0 0 0,0 1 0,0-1 0,0 1 0,0-1 0,-1 0 0,1 1 0,0-1 0,0 0 0,0 1 0,0-1 0,-1 0 0,1 1 0,0-1 0,0 0 0,0 1 0,-1-1 0,1 0 0,0 0 0,-1 1 0,1-1 0,0 0 0,-1 0 0,1 0 0,0 0 0,-1 1 0,1-1 0,0 0 0,-1 0 0,1 0 0,-1 0 0,1 0 0,0 0 0,-1 0 0,-21 4 0,20-4 0,-234 1 0,116-3 0,113 2 17,-1 0 0,1-1 1,0 1-1,-1-2 0,1 1 0,-10-4 0,14 4-88,1 0 1,0 0-1,-1 0 0,1-1 0,0 1 1,0-1-1,0 1 0,0-1 1,0 0-1,0 0 0,0 0 0,0 0 1,1 0-1,-1 0 0,1 0 1,0-1-1,0 1 0,-1-1 0,2 1 1,-3-5-1,0-11-6755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2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24575,'9'7'0,"-1"0"0,1-1 0,1 0 0,18 9 0,6 3 0,6 4 0,-29-17 0,0 1 0,0 0 0,17 14 0,-25-18 0,0 1 0,0 0 0,-1 0 0,1 0 0,-1 1 0,0-1 0,1 0 0,-1 1 0,-1 0 0,1-1 0,-1 1 0,1 0 0,-1 0 0,0 0 0,1 7 0,18 166 0,-19-164 0,-1-1 0,-1 0 0,0 1 0,0-1 0,-1 0 0,-1 0 0,0 0 0,-1 0 0,0 0 0,-1-1 0,0 0 0,-1 0 0,0 0 0,-1-1 0,0 0 0,0 0 0,-1 0 0,0-1 0,-19 16 0,14-15 0,-1 0 0,0 0 0,-1-1 0,0-1 0,0-1 0,0 0 0,-1-1 0,0 0 0,-1-1 0,1-1 0,-1-1 0,1 0 0,-1-1 0,-18-1 0,0-2 0,27 0 0,25 1 0,518-1 0,-520 1-341,0-1 0,0-1-1,20-5 1,-13 2-6485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2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24575,'12'0'0,"9"0"0,1 0 0,24 5 0,-38-3 0,1 0 0,-1 0 0,0 1 0,1 0 0,-1 1 0,-1-1 0,1 2 0,10 6 0,-12-6 0,0 0 0,0 1 0,0-1 0,-1 1 0,1 0 0,-2 1 0,1-1 0,-1 1 0,0 0 0,0 0 0,0 1 0,-1-1 0,-1 1 0,1-1 0,-1 1 0,0 0 0,-1 0 0,0 0 0,0 0 0,-1 9 0,0-7 0,-1 1 0,0-1 0,0 0 0,-1 0 0,-1 0 0,1 0 0,-2 0 0,1 0 0,-2-1 0,1 1 0,-1-1 0,0 0 0,-1-1 0,0 1 0,-10 10 0,-21 16 0,-61 44 0,40-34 0,56-43 0,0-1 0,0 1 0,0 0 0,0 0 0,0 0 0,1 0 0,-1 1 0,1-1 0,-1 0 0,0 4 0,1-6 0,1 0 0,0 0 0,0 0 0,0 1 0,0-1 0,0 0 0,0 0 0,0 0 0,0 0 0,0 0 0,0 1 0,0-1 0,0 0 0,0 0 0,0 0 0,0 0 0,0 1 0,0-1 0,0 0 0,0 0 0,0 0 0,0 0 0,1 0 0,-1 0 0,0 1 0,0-1 0,0 0 0,0 0 0,0 0 0,0 0 0,0 0 0,0 0 0,1 0 0,-1 1 0,0-1 0,0 0 0,0 0 0,0 0 0,0 0 0,0 0 0,1 0 0,-1 0 0,0 0 0,0 0 0,0 0 0,0 0 0,1 0 0,-1 0 0,17-7 0,11-12 0,-2-1 0,31-30 0,-19 16 0,-16 14-1365,-5 1-5461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2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831 336 24575,'-831'0'0,"859"-3"0,-1-1 0,0-1 0,0-2 0,0 0 0,25-13 0,19-5 0,-2-4 0,-1-3 0,65-40 0,-114 60 0,-4 3 0,0 0 0,-1-1 0,0 0 0,-1-1 0,0-1 0,23-25 0,-35 35 0,0 1 0,0-1 0,0 1 0,0-1 0,0 1 0,1 0 0,-1 0 0,0-1 0,1 1 0,-1 0 0,1 0 0,0 0 0,-1 1 0,1-1 0,0 0 0,-1 1 0,1-1 0,0 1 0,2-1 0,-2 1 0,-1 0 0,0 1 0,0-1 0,1 1 0,-1-1 0,0 1 0,0-1 0,0 1 0,0 0 0,0 0 0,0-1 0,0 1 0,0 0 0,0 0 0,0 0 0,0 0 0,0 0 0,-1 0 0,1 1 0,0-1 0,-1 0 0,1 0 0,-1 0 0,1 0 0,-1 1 0,0-1 0,1 0 0,-1 3 0,5 26 0,-1 0 0,-2 0 0,-1 1 0,-5 48 0,1-4 0,5 150 0,-5 136 0,-22-135-1365,25-214-5461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2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26 24575,'-3'-3'0,"-1"1"0,1 0 0,0 0 0,-1 0 0,1 1 0,-1-1 0,1 1 0,-1 0 0,0 0 0,0 0 0,-5-1 0,-49-2 0,43 3 0,4 1 0,-1-1 0,1 2 0,0 0 0,0 0 0,0 1 0,0 0 0,0 1 0,0 0 0,1 1 0,-1 0 0,1 1 0,-17 10 0,21-10 0,0-1 0,0 1 0,0 1 0,1-1 0,-1 1 0,1 0 0,1 0 0,-1 0 0,1 1 0,0 0 0,1-1 0,-1 1 0,1 1 0,1-1 0,0 0 0,0 1 0,0-1 0,1 1 0,-1 10 0,1-1 0,1-1 0,1 0 0,1 0 0,0-1 0,1 1 0,1 0 0,0-1 0,1 1 0,8 14 0,4 6 0,2-2 0,35 50 0,4 5 0,-55-84 0,0 0 0,-1 0 0,0 0 0,0 1 0,0-1 0,-1 0 0,0 1 0,0-1 0,0 1 0,0-1 0,-1 1 0,0 0 0,0-1 0,-1 1 0,0-1 0,0 1 0,0-1 0,0 1 0,-1-1 0,0 0 0,0 0 0,0 0 0,-1 0 0,0 0 0,-4 6 0,1-3 0,-1 0 0,0 0 0,0 0 0,0-1 0,-1 0 0,0-1 0,0 0 0,-1 0 0,0 0 0,0-1 0,0-1 0,-1 0 0,-10 4 0,18-7 0,0-1 0,0 1 0,0-1 0,-1 1 0,1-1 0,0 0 0,0 0 0,-1 0 0,1 0 0,0 0 0,-1 0 0,1 0 0,0-1 0,0 1 0,0-1 0,-1 0 0,1 0 0,0 0 0,0 0 0,0 0 0,0 0 0,0 0 0,1-1 0,-1 1 0,0-1 0,0 1 0,1-1 0,-1 0 0,1 1 0,0-1 0,-1 0 0,1 0 0,0 0 0,0 0 0,0 0 0,1 0 0,-1-1 0,0 1 0,0-3 0,0-1 0,-1 0 0,1-1 0,1 1 0,-1 0 0,1 0 0,0-1 0,1 1 0,-1 0 0,1-1 0,1 1 0,-1 0 0,1 0 0,4-9 0,35-72 0,-23 45 0,2 2 0,39-60 0,-44 79 0,2 0 0,0 1 0,2 0 0,28-23 0,4-7-1365,-35 32-5461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3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24575,'2'10'0,"0"-1"0,0 0 0,1 0 0,0 0 0,1 0 0,5 8 0,1 1 0,2-2 0,0 1 0,0-2 0,2 0 0,0 0 0,30 23 0,-5-2 0,-24-21 0,-1 1 0,-1 1 0,20 33 0,-29-41 0,1 0 0,-1 1 0,-1-1 0,0 1 0,0 0 0,-1 0 0,-1 0 0,1 0 0,-1 11 0,-1 0 0,0 1 0,-2-1 0,-5 28 0,5-38 0,0 0 0,-1 0 0,-1 0 0,0-1 0,-1 1 0,0-1 0,-8 14 0,10-20 0,0 0 0,-1 0 0,1 0 0,0 0 0,-1-1 0,0 1 0,0-1 0,0 0 0,0 0 0,-1-1 0,1 1 0,-1-1 0,1 0 0,-1 0 0,0-1 0,0 1 0,0-1 0,-8 1 0,0-1 17,-1 0 0,1-1 1,-1-1-1,1 0 0,0-1 0,-26-6 0,33 6-110,-1 0 0,1-1 1,-1 0-1,1 0 0,0 0 0,1-1 0,-1 0 0,1 0 1,-1 0-1,1-1 0,0 0 0,1 0 0,-1 0 1,1 0-1,-5-9 0,-1-4-6733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3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24575,'16'1'0,"-1"1"0,0 0 0,0 1 0,1 1 0,20 8 0,-16-5 0,0-1 0,26 4 0,3-6-4,89-3-1,-66-3-1351,-50 2-5470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3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462 376 24575,'-1'4'0,"0"0"0,-1 0 0,1 0 0,-1 0 0,0-1 0,-1 1 0,1-1 0,0 1 0,-1-1 0,0 0 0,0 0 0,0 0 0,-6 5 0,-7 7 0,5-4 0,0 0 0,0-1 0,-1-1 0,0 0 0,-1 0 0,0-2 0,0 1 0,-1-2 0,1 0 0,-2 0 0,1-1 0,0-1 0,-1 0 0,0-2 0,0 1 0,0-2 0,-26 1 0,-22 5 0,28-1 0,34-6 0,0 0 0,-1 0 0,1 0 0,0 0 0,-1 0 0,1 0 0,0 0 0,-1-1 0,1 1 0,0 0 0,-1-1 0,1 1 0,0-1 0,0 1 0,-1-1 0,1 0 0,0 0 0,0 1 0,0-1 0,0 0 0,0 0 0,0 0 0,0 0 0,-1-2 0,0 0 0,0 0 0,1-1 0,-1 1 0,1-1 0,0 1 0,0-1 0,0 0 0,1 1 0,-1-5 0,0-6 0,1 0 0,1 1 0,0-1 0,3-15 0,-4 27 0,6-29 0,0 1 0,2-1 0,1 1 0,2 1 0,14-30 0,3-5 0,-20 44 0,0 1 0,2 0 0,13-21 0,-20 35 0,0 0 0,1 1 0,0-1 0,0 1 0,0 0 0,1 0 0,-1 1 0,1-1 0,0 1 0,0 0 0,0 0 0,1 0 0,-1 1 0,1 0 0,10-3 0,-14 5 0,0-1 0,-1 1 0,1 0 0,0 0 0,0 0 0,0 0 0,0 1 0,-1-1 0,1 0 0,0 1 0,0-1 0,-1 1 0,1 0 0,0 0 0,-1-1 0,1 1 0,0 0 0,-1 0 0,0 1 0,1-1 0,-1 0 0,1 0 0,-1 1 0,0-1 0,0 1 0,0-1 0,0 1 0,0-1 0,0 1 0,0-1 0,-1 1 0,1 0 0,-1 0 0,1-1 0,-1 1 0,1 3 0,2 8 0,-1 0 0,-1 0 0,0 25 0,-1-34 0,-2 81 0,-1-54 0,2 1 0,2-1 0,1 0 0,7 38 0,0-12 0,-3 0 0,-2 0 0,-6 100 0,0-48 0,2-58-1365,0-30-5461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3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24575,'-9'0'0,"0"0"0,-1 0 0,1 1 0,0 1 0,-1-1 0,1 2 0,0-1 0,-15 7 0,20-7 0,0 1 0,0-1 0,1 1 0,-1 0 0,1 0 0,0 0 0,-1 1 0,1-1 0,1 1 0,-1-1 0,0 1 0,1 0 0,0 0 0,0 0 0,0 0 0,1 0 0,-1 1 0,1-1 0,0 1 0,-1 4 0,-1 8 0,1 0 0,1 1 0,0-1 0,1 1 0,1-1 0,1 0 0,7 33 0,-6-38 0,0-1 0,2 1 0,-1-1 0,1 0 0,1 0 0,0-1 0,1 1 0,0-1 0,0-1 0,1 1 0,0-1 0,11 8 0,22 17 0,-18-16 0,-1 0 0,33 38 0,-49-49 0,0 0 0,-1 1 0,0-1 0,-1 1 0,0 0 0,0 0 0,-1 0 0,0 1 0,0-1 0,-1 1 0,0 0 0,0 0 0,0 9 0,-1 2 0,-1 0 0,-1 0 0,-6 36 0,5-48 0,1-1 0,-2 1 0,1-1 0,-1 1 0,0-1 0,-1 0 0,1 0 0,-1 0 0,-1-1 0,1 1 0,-1-1 0,-10 10 0,-2-1 0,4-3 0,1-1 0,-21 13 0,30-22 0,0 0 0,-1 0 0,0 0 0,1-1 0,-1 1 0,0-1 0,0 0 0,0 0 0,0 0 0,0 0 0,0-1 0,0 1 0,0-1 0,0 0 0,-5-1 0,7 0 0,0 0 0,0 1 0,0-1 0,0 0 0,1-1 0,-1 1 0,0 0 0,0 0 0,1-1 0,-1 1 0,1-1 0,-1 1 0,1-1 0,0 0 0,0 1 0,-1-1 0,1 0 0,0 0 0,1 0 0,-1 0 0,0 0 0,1 0 0,-1 0 0,1 0 0,-1 0 0,1-4 0,-2-8 0,1 0 0,2-27 0,-1 26 0,1-2 0,0 0 0,1 0 0,0 0 0,2 0 0,0 1 0,0-1 0,2 1 0,0 0 0,1 1 0,16-28 0,4-1 0,-15 22 0,27-34 0,-17 27 0,23-40 0,-17 23 0,-10 14 78,5-8-1521,-11 26-5383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3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24575,'4'7'0,"1"-1"0,-1 1 0,0 0 0,0 0 0,-1 1 0,0-1 0,3 11 0,5 13 0,1 1 0,-1 0 0,-2 0 0,7 42 0,4 17 0,-13-60 0,3 39 0,4 15 0,-5-19-1365,-8-45-5461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3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24575,'0'1'0,"0"1"0,1 0 0,-1 0 0,1 0 0,0 0 0,-1-1 0,1 1 0,0 0 0,0 0 0,0-1 0,0 1 0,0-1 0,0 1 0,1-1 0,-1 0 0,1 1 0,-1-1 0,1 0 0,-1 0 0,1 0 0,-1 0 0,1 0 0,0 0 0,0 0 0,2 0 0,8 3 0,-1 0 0,24 3 0,-22-4 0,21 3 0,-24-4 0,1 0 0,-1 0 0,1 1 0,-1 0 0,13 7 0,-19-9 0,-1 1 0,0 0 0,0 1 0,-1-1 0,1 0 0,0 1 0,-1 0 0,1-1 0,-1 1 0,0 0 0,0 0 0,0 1 0,0-1 0,-1 0 0,1 0 0,-1 1 0,0-1 0,0 1 0,0-1 0,0 5 0,1 6 0,-1 1 0,-1-1 0,0 0 0,0 1 0,-2-1 0,0 0 0,-7 26 0,-4 4 0,-22 46 0,30-79 0,-50 97 0,5-12 0,40-79 0,-1 0 0,0-1 0,-1 0 0,-1-1 0,0 0 0,-1-1 0,-30 24 0,8-10 0,21-18 0,1 1 0,1 1 0,-1 1 0,-21 27 0,28-31-90,0-1-16,1 1-1,0-1 1,0 1 0,1 0 0,0 1-1,0 0 1,1-1 0,1 1 0,0 0-1,0 1 1,-1 10 0,3-10-6720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24575,'39'15'0,"7"-8"0,0-2 0,1-2 0,82-5 0,-33-1 0,36 3-1365,-110 0-5461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3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24575,'460'0'0,"-441"-1"0,0-1 0,33-7 0,-31 4 0,-1 1 0,25 0 0,-12 3-117,-17 2-39,0-1 0,0-1 0,0-1 0,-1 0 0,1-1 0,0-1 0,23-8 0,-20 3-6670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4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35 24575,'-1'-1'0,"0"-1"0,1 1 0,-1-1 0,0 1 0,0 0 0,1-1 0,-1 1 0,0 0 0,0-1 0,-1 1 0,1 0 0,0 0 0,0 0 0,-1 0 0,1 0 0,0 0 0,-1 1 0,1-1 0,-3 0 0,1-1 0,0 0 0,-1 1 0,1-1 0,-1 1 0,1 0 0,-1 0 0,-6 0 0,7 1 0,1 0 0,-1 0 0,1 1 0,-1-1 0,0 1 0,1 0 0,-1 0 0,1-1 0,0 2 0,-1-1 0,1 0 0,0 0 0,0 1 0,-1-1 0,1 1 0,0 0 0,-2 2 0,1 0 0,0 0 0,1 0 0,0 0 0,-1 0 0,1 1 0,1-1 0,-1 0 0,0 1 0,0 5 0,-1 9 0,1 0 0,0 0 0,3 34 0,-1-44 0,0 181 0,4 73 0,-3-255 0,-1 0 0,2 0 0,-1 0 0,1-1 0,0 1 0,1 0 0,-1-1 0,2 0 0,-1 1 0,1-1 0,5 7 0,-7-11 0,1 0 0,0 0 0,0 0 0,0-1 0,0 1 0,0-1 0,0 0 0,1 0 0,-1 0 0,1 0 0,-1 0 0,1-1 0,0 0 0,-1 1 0,1-2 0,0 1 0,0 0 0,0-1 0,0 1 0,0-1 0,0 0 0,0-1 0,7 0 0,-5 0 0,-1 0 0,0-1 0,0 1 0,0-1 0,0 0 0,0 0 0,-1 0 0,1-1 0,-1 0 0,1 0 0,-1 0 0,0 0 0,0-1 0,0 1 0,-1-1 0,1 0 0,-1 0 0,0-1 0,0 1 0,0-1 0,-1 1 0,0-1 0,0 0 0,0 0 0,0 0 0,1-10 0,1-4 0,-2 0 0,0 0 0,-1 0 0,-1 0 0,-1 0 0,-4-22 0,5 38 0,0 1 0,0-1 0,-1 1 0,0-1 0,1 1 0,-1-1 0,0 1 0,0 0 0,-1-1 0,1 1 0,0 0 0,-1 0 0,1 0 0,-1 0 0,0 0 0,1 0 0,-1 1 0,0-1 0,0 0 0,-4-2 0,2 3 0,-1-1 0,1 1 0,0-1 0,0 1 0,-1 0 0,1 1 0,0-1 0,-1 1 0,1 0 0,-1 0 0,-5 1 0,1 0 0,-1 1 0,0 0 0,1 0 0,0 1 0,0 0 0,0 1 0,0 0 0,0 1 0,1-1 0,-13 10 0,15-7 12,0-1 0,1 1 0,-1 0 0,1 0 0,1 1 0,-1-1 0,1 1 0,1 0 0,-4 11 0,5-15-83,1 0 1,-1 0-1,1 0 0,0 0 0,1 0 1,-1 0-1,1 0 0,-1 0 1,1 1-1,1-1 0,-1 0 0,0 0 1,1 0-1,0 0 0,0 1 1,0-1-1,1-1 0,-1 1 0,1 0 1,4 6-1,6 2-6755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4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45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24575,'36'-2'0,"57"-9"0,8-2 0,-98 13 0,1-1 0,-1 1 0,0 0 0,1 0 0,-1 1 0,0-1 0,1 1 0,-1-1 0,0 1 0,0 0 0,0 0 0,0 1 0,0-1 0,0 1 0,0-1 0,5 4 0,-6-2 0,0 0 0,0-1 0,0 1 0,0 0 0,0 1 0,-1-1 0,1 0 0,-1 0 0,0 1 0,0-1 0,0 0 0,-1 1 0,1-1 0,-1 1 0,1 6 0,-1 5 0,-1 1 0,0-1 0,-1 0 0,-1 0 0,-6 24 0,-31 71 0,38-106 0,-11 29 0,3-7 0,-16 31 0,20-48 0,0-1 0,0 0 0,-13 11 0,-16 20 0,33-37 0,0 1 0,1 0 0,-1-1 0,1 1 0,-1 0 0,1 0 0,0 0 0,0 0 0,0 0 0,1 0 0,-1 0 0,0 5 0,1-6 0,1-1 0,-1 1 0,0-1 0,0 1 0,1-1 0,-1 1 0,1-1 0,-1 1 0,1-1 0,-1 0 0,1 1 0,0-1 0,0 0 0,0 0 0,0 0 0,0 1 0,0-1 0,0 0 0,0 0 0,0 0 0,2 0 0,0 1 0,1 0 0,-1 0 0,1 0 0,0-1 0,0 0 0,0 0 0,7 1 0,-1 0 0,0-2 0,-1 1 0,1-2 0,0 1 0,19-4 0,58-22-1365,-67 18-5461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4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81 24575,'0'-1'0,"0"0"0,-1-1 0,0 1 0,1 0 0,-1-1 0,0 1 0,1 0 0,-1 0 0,0 0 0,0 0 0,0 0 0,0 0 0,0 0 0,0 0 0,-1 0 0,1 0 0,0 1 0,-2-2 0,-28-14 0,24 13 0,-8-5 0,-1 1 0,1 1 0,-1 1 0,-23-6 0,34 10 0,0 0 0,0 0 0,0 1 0,0-1 0,0 1 0,0 0 0,0 1 0,0-1 0,0 1 0,0 0 0,0 0 0,1 1 0,-1-1 0,0 1 0,1 0 0,-1 0 0,1 1 0,-1-1 0,-4 5 0,6-4 0,1 0 0,-1 0 0,1 1 0,0-1 0,0 1 0,0-1 0,0 1 0,0 0 0,1-1 0,0 1 0,0 0 0,0 0 0,0 0 0,1 0 0,-1 0 0,1 0 0,0 0 0,0 0 0,1 0 0,-1 1 0,2 4 0,1 3 0,0 0 0,1 0 0,0-1 0,1 1 0,11 18 0,-15-27 0,25 41 0,1-1 0,50 61 0,27 30 0,-29-32 0,-70-96 0,-1 1 0,0 0 0,0 0 0,0 0 0,-1 0 0,0 1 0,0-1 0,-1 1 0,0 0 0,1 10 0,-3-16 0,1 0 0,-1 1 0,0-1 0,0 1 0,0-1 0,0 1 0,0-1 0,-1 1 0,1-1 0,-1 0 0,1 1 0,-1-1 0,0 0 0,0 1 0,0-1 0,0 0 0,-1 0 0,1 0 0,0 0 0,-1 0 0,0 0 0,1 0 0,-1 0 0,0-1 0,0 1 0,0-1 0,0 1 0,0-1 0,0 0 0,0 0 0,-1 0 0,1 0 0,0 0 0,-1 0 0,1-1 0,-5 1 0,5 0 0,-1-1 0,1 1 0,-1-1 0,1 0 0,-1 0 0,0 0 0,1-1 0,-1 1 0,1 0 0,-1-1 0,1 0 0,-1 1 0,1-1 0,-1 0 0,1-1 0,0 1 0,-1 0 0,1 0 0,0-1 0,0 0 0,0 1 0,0-1 0,0 0 0,0 0 0,1 0 0,-1 0 0,1 0 0,-1 0 0,1-1 0,0 1 0,0 0 0,0-1 0,0 1 0,0-1 0,0 1 0,0-5 0,-2-9 0,1 0 0,1-1 0,0 1 0,2-27 0,0 28 0,-1-28 0,-1 28 0,1 0 0,0 0 0,1 0 0,1 0 0,1 0 0,0 0 0,6-17 0,-1 15-227,-2-1-1,0 0 1,0 0-1,-2 0 1,3-19-1,-5 15-6598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49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28 24575,'-6'0'0,"0"-1"0,0 0 0,1-1 0,-1 1 0,-7-4 0,-19-4 0,15 6 0,0 0 0,-1 2 0,1 0 0,0 1 0,-22 2 0,36-1 0,-1-1 0,0 1 0,0 0 0,0 0 0,1 0 0,-1 1 0,0-1 0,1 1 0,0 0 0,-1 0 0,1 0 0,0 0 0,0 1 0,0-1 0,0 1 0,0 0 0,1 0 0,-1 0 0,1 0 0,0 0 0,0 1 0,0-1 0,0 0 0,1 1 0,-1 0 0,1-1 0,0 1 0,0 0 0,0 4 0,-1 0 0,1-1 0,0 0 0,1 1 0,0-1 0,0 1 0,0-1 0,1 0 0,0 1 0,1-1 0,2 9 0,-2-12 0,0-1 0,0 1 0,0-1 0,0 0 0,1 1 0,-1-1 0,1 0 0,0 0 0,0-1 0,0 1 0,0-1 0,0 1 0,0-1 0,1 0 0,-1 0 0,1 0 0,0-1 0,0 1 0,-1-1 0,7 1 0,6 2 0,0-1 0,1-1 0,-1 0 0,23-1 0,-31-1 0,0-1 0,1 0 0,-1 0 0,0 0 0,1-1 0,-1 0 0,0-1 0,0 0 0,-1 0 0,11-6 0,-15 7 0,0-1 0,0 0 0,-1 0 0,1 0 0,-1 0 0,1-1 0,-1 1 0,0 0 0,0-1 0,-1 0 0,1 1 0,-1-1 0,0 0 0,0 0 0,0 0 0,0 0 0,0-6 0,0-5 0,-1 0 0,0 1 0,-3-19 0,0 137 0,3 289 0,0-390-54,0 0-1,-1-1 0,1 1 1,1 0-1,-1-1 1,0 1-1,1 0 0,-1-1 1,1 1-1,0-1 1,0 1-1,0-1 0,0 1 1,1-1-1,-1 0 0,0 1 1,1-1-1,0 0 1,-1 0-1,1 0 0,0 0 1,0-1-1,0 1 1,4 2-1,16 7-6771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50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24575,'1'-2'0,"-1"1"0,1-1 0,0 1 0,0-1 0,0 1 0,0-1 0,0 1 0,0-1 0,0 1 0,1 0 0,-1 0 0,0 0 0,1-1 0,-1 1 0,1 1 0,-1-1 0,4-1 0,28-14 0,-9 11 0,1 0 0,-1 2 0,0 1 0,1 0 0,-1 2 0,30 4 0,12-2 0,-24-2 0,82 4 0,-108-3 0,-1 2 0,1 0 0,-1 0 0,1 2 0,24 10 0,-38-15 0,0 1 0,-1 0 0,1-1 0,0 1 0,0 0 0,-1 0 0,1 0 0,-1 0 0,1 0 0,-1 0 0,1 0 0,-1 1 0,1-1 0,-1 1 0,0-1 0,0 1 0,0-1 0,0 1 0,0-1 0,0 1 0,0 0 0,-1 0 0,1-1 0,-1 1 0,1 0 0,-1 0 0,0 0 0,1 0 0,-1 0 0,0 0 0,0-1 0,0 1 0,-1 0 0,1 0 0,0 0 0,-1 0 0,1 0 0,-1-1 0,0 1 0,1 0 0,-1-1 0,0 1 0,0 0 0,0-1 0,0 1 0,-3 2 0,-5 6 0,0 1 0,-1-2 0,0 0 0,-1 0 0,-11 7 0,-19 13 0,-69 36 0,98-59 0,0 1 0,0-2 0,-1 0 0,0 0 0,1-2 0,-2 1 0,1-1 0,0-1 0,-27 1 0,-2-5 0,26 1 0,1 0 0,-28 4 0,43-4 0,0 1 0,0 0 0,0 0 0,-1 0 0,1 0 0,0 0 0,0 0 0,0 0 0,0 0 0,0 0 0,0 0 0,0 0 0,-1 0 0,1 0 0,0 0 0,0 0 0,0 0 0,0 0 0,0 0 0,0 0 0,0 0 0,-1 0 0,1 0 0,0 0 0,0 0 0,0 0 0,0 1 0,0-1 0,0 0 0,0 0 0,0 0 0,0 0 0,0 0 0,-1 0 0,1 0 0,0 0 0,0 0 0,0 0 0,0 1 0,0-1 0,0 0 0,0 0 0,0 0 0,0 0 0,0 0 0,0 0 0,0 0 0,0 0 0,0 1 0,0-1 0,0 0 0,0 0 0,0 0 0,0 0 0,0 0 0,0 0 0,0 0 0,0 1 0,0-1 0,0 0 0,0 0 0,0 0 0,0 0 0,0 0 0,1 0 0,-1 0 0,0 0 0,11 6 0,15 4 0,47 14 0,-56-18 0,0 1 0,0-2 0,1-1 0,-1 0 0,36 3 0,279-9 0,-320 1 13,-1 0-1,1-1 1,-1 0-1,1-1 1,-1-1-1,19-7 1,21-7-1466,-29 12-5373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53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19 24575,'-2'-2'0,"1"1"0,0-1 0,-1 1 0,1 0 0,-1-1 0,0 1 0,1 0 0,-1 0 0,0 0 0,0 0 0,0 0 0,1 0 0,-1 1 0,0-1 0,0 1 0,0-1 0,0 1 0,0 0 0,0 0 0,0 0 0,0 0 0,0 0 0,0 0 0,0 0 0,0 1 0,0-1 0,0 1 0,0 0 0,0-1 0,0 1 0,0 0 0,0 0 0,1 0 0,-1 0 0,0 0 0,1 1 0,-1-1 0,-1 2 0,0 1 0,0-1 0,0 1 0,0 0 0,0 0 0,1 0 0,-1 1 0,1-1 0,0 1 0,1-1 0,-1 1 0,1 0 0,0-1 0,0 1 0,-1 9 0,2-5 0,1 0 0,0 0 0,0 0 0,1-1 0,0 1 0,0-1 0,1 1 0,0-1 0,1 0 0,8 14 0,2 0 0,1-1 0,25 25 0,-16-18 0,-13-15 0,-2 1 0,0 0 0,-1 0 0,0 1 0,-1 0 0,0 1 0,-2 0 0,0 0 0,0 0 0,2 21 0,-7-34 0,1 0 0,-1 0 0,0 1 0,0-1 0,0 0 0,0 0 0,0 0 0,-1 0 0,0 0 0,1 0 0,-1 0 0,0 0 0,0-1 0,-1 1 0,1 0 0,-1 0 0,1-1 0,-3 4 0,1-4 0,0 0 0,0 1 0,0-1 0,0-1 0,-1 1 0,1 0 0,0-1 0,-1 0 0,1 1 0,-1-2 0,1 1 0,-1 0 0,0-1 0,1 1 0,-5-1 0,-3 1 0,0 0 0,1-1 0,-1-1 0,1 0 0,-21-4 0,29 5 0,0-1 0,0 0 0,0 1 0,1-1 0,-1 0 0,0 0 0,1 0 0,-1 0 0,0-1 0,1 1 0,0 0 0,-1-1 0,1 1 0,0 0 0,-1-1 0,1 0 0,0 1 0,0-1 0,0 0 0,1 0 0,-1 1 0,0-1 0,1 0 0,-1 0 0,1 0 0,0 0 0,-1 0 0,1 0 0,0 0 0,0 1 0,0-1 0,0 0 0,1 0 0,-1 0 0,1 0 0,-1 0 0,1 0 0,-1 0 0,3-2 0,5-18 0,2 0 0,0 1 0,2 0 0,0 1 0,21-25 0,-13 17 0,28-51 0,-38 57-227,0 0-1,-1 0 1,-2-1-1,0 0 1,7-48-1,-12 47-6598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53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24575,'6'7'0,"-1"1"0,0 0 0,0 1 0,-1-1 0,0 1 0,0 0 0,3 13 0,4 7 0,-1-4 0,-2-8 0,-1-1 0,-1 1 0,0 0 0,-1 1 0,-1-1 0,2 27 0,-2-11 0,1-1 0,2 0 0,16 48 0,9 45 0,-15-36 0,30 92 0,-39-147 0,-1-1 0,3 45 0,-2-17 0,-4-16 0,-1 74 0,-1 6 0,2-103-1365,1-6-5461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55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24575,'9'-9'0,"0"1"0,1 1 0,0 0 0,1 0 0,-1 1 0,1 0 0,1 1 0,-1 0 0,1 1 0,0 0 0,-1 1 0,2 0 0,-1 1 0,0 0 0,0 1 0,1 1 0,-1 0 0,13 1 0,-22 0 0,0 0 0,-1-1 0,1 1 0,-1 0 0,1 0 0,-1 0 0,0 1 0,0-1 0,1 1 0,-1-1 0,0 1 0,0 0 0,0 0 0,0-1 0,-1 1 0,1 1 0,-1-1 0,1 0 0,-1 0 0,0 1 0,1-1 0,-1 0 0,0 1 0,-1-1 0,1 1 0,0-1 0,0 6 0,2 8 0,-1-1 0,-1 1 0,-1 22 0,0-32 0,0 5 0,-1 1 0,-1-1 0,0 0 0,0 1 0,-1-1 0,-1 0 0,-5 11 0,-40 71 0,12-25 0,-38 107 0,75-174 0,0 0 0,-1 0 0,1 0 0,0-1 0,0 1 0,-1 0 0,1 0 0,0 0 0,0 0 0,0-1 0,0 1 0,0 0 0,0 0 0,0 0 0,1 0 0,-1 0 0,0-1 0,0 1 0,1 0 0,-1 0 0,0 0 0,1-1 0,-1 1 0,1 0 0,-1-1 0,1 2 0,1-1 0,0 0 0,-1 0 0,1 0 0,0 0 0,-1 0 0,1 0 0,0 0 0,0-1 0,0 1 0,0-1 0,3 1 0,8 0 0,1 0 0,25-2 0,-25 0 0,288-3 0,-294 4 9,0-1 1,-1 1-1,1-1 0,0 0 0,-1-1 1,1 0-1,-1 0 0,0-1 0,1 0 0,-1 0 1,0 0-1,9-7 0,-12 6-87,0 1 0,0-1 0,0 1-1,-1-1 1,1 0 0,-1-1 0,0 1 0,0 0 0,0-1-1,-1 0 1,0 0 0,0 1 0,0-1 0,0-1 0,-1 1-1,0 0 1,0 0 0,0-10 0,0-6-6748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5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24575,'-8'1'0,"0"0"0,0 0 0,1 0 0,-1 1 0,0 0 0,1 0 0,-1 1 0,1 0 0,0 1 0,0 0 0,-11 6 0,-5 8 0,-39 37 0,14-12 0,1-5 0,-68 59 0,114-96 0,0 0 0,1-1 0,-1 1 0,0 0 0,0 0 0,1-1 0,-1 1 0,1 0 0,-1 0 0,0 0 0,1 0 0,0 0 0,-1 0 0,1 0 0,-1 0 0,1 0 0,0 0 0,0 0 0,0 0 0,0 0 0,0 0 0,0 0 0,0 0 0,0 0 0,0 0 0,0 0 0,0 0 0,1 2 0,0-1 0,1-1 0,-1 1 0,1 0 0,-1-1 0,1 1 0,-1-1 0,1 1 0,0-1 0,0 0 0,0 0 0,0 0 0,4 2 0,6 2 0,0-1 0,0-1 0,23 4 0,27-2 0,118-5 0,-72-2 0,-31 3 0,85-3 0,-161 2 4,0 0-1,1 0 0,-1 0 1,1 0-1,-1 0 0,0 0 1,1-1-1,-1 1 0,1 0 1,-1-1-1,0 1 0,1-1 0,-1 0 1,0 1-1,0-1 0,1 0 1,-1 0-1,0 0 0,0 0 1,0 0-1,0 0 0,0 0 1,0 0-1,0 0 0,-1 0 1,1 0-1,0-1 0,-1 1 1,1 0-1,-1-1 0,1 1 1,-1 0-1,1-1 0,-1 1 1,0-2-1,0-3-189,-1 0 1,0 1-1,0-1 0,0 1 1,-1 0-1,0-1 1,-4-8-1,-2-4-6640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56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24575,'-47'-1'0,"-56"3"0,100-2 0,1 0 0,0 0 0,0 1 0,-1-1 0,1 1 0,0 0 0,0 0 0,0 0 0,0-1 0,0 2 0,0-1 0,0 0 0,0 0 0,0 1 0,1-1 0,-1 1 0,0-1 0,1 1 0,-1 0 0,-1 3 0,1-1 0,0 0 0,1 0 0,-1 0 0,1 0 0,0 1 0,0-1 0,0 0 0,1 1 0,0-1 0,0 6 0,0 4 0,2 0 0,0 0 0,1 0 0,0 0 0,9 22 0,6 3 0,1-1 0,31 46 0,23 42 0,-67-114 0,5 11 0,14 41 0,-23-58 0,0-1 0,-1 1 0,1 0 0,-2 0 0,1 0 0,0 0 0,-1 0 0,0 0 0,-1 0 0,1 0 0,-1 0 0,-3 11 0,3-15 0,0-1 0,0 1 0,1-1 0,-1 1 0,0-1 0,0 0 0,-1 1 0,1-1 0,0 0 0,0 0 0,-1 0 0,1 0 0,0 0 0,-1 0 0,1 0 0,-1 0 0,1 0 0,-4 0 0,1 0 0,-1 0 0,1 0 0,0 0 0,-1-1 0,1 0 0,-1 0 0,-5-1 0,1 0 0,-1 0 0,1-1 0,0-1 0,0 0 0,0 0 0,-12-6 0,16 6 0,1-1 0,1 1 0,-1-1 0,0 1 0,1-1 0,-1 0 0,1 0 0,1-1 0,-1 1 0,0-1 0,1 1 0,0-1 0,0 0 0,0 0 0,1 0 0,-2-9 0,-1-6 0,1-1 0,0-36 0,2 42 0,1 0 0,0 0 0,1 0 0,1 1 0,0-1 0,1 0 0,1 1 0,0-1 0,1 1 0,0 0 0,11-20 0,22-37-429,31-78 0,-62 132-78,3-5-6319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5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5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24575,'15'1'0,"0"1"0,-1 1 0,1 0 0,-1 0 0,1 2 0,-1-1 0,-1 2 0,1 0 0,-1 1 0,0 0 0,15 12 0,-19-14 0,0-1 0,0 0 0,1 0 0,-1-1 0,12 2 0,29 12 0,-47-15 0,-1-1 0,1 1 0,-1 0 0,1 0 0,-1 1 0,0-1 0,0 0 0,0 1 0,0-1 0,0 1 0,-1-1 0,1 1 0,-1 0 0,0 0 0,0 0 0,0 0 0,0 0 0,0 0 0,0 0 0,-1 0 0,1 5 0,0 9 0,-1 0 0,-3 31 0,1-21 0,0 24 0,-13 73 0,8-84 0,-2 0 0,-2-1 0,-23 57 0,25-74 0,1-2 0,-1-1 0,0 0 0,-1-1 0,-20 27 0,28-43-68,1 0 0,-1-1-1,0 1 1,0 0 0,0 0 0,0-1-1,0 1 1,0-1 0,0 0 0,-1 0-1,1 0 1,0 0 0,-1 0 0,1 0-1,0 0 1,-1-1 0,1 0 0,-1 1-1,-4-1 1,-7-3-6758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5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24575,'23'1'0,"1"1"0,28 7 0,-26-4 0,36 3 0,161-7 0,-123-2 0,-87 1 20,-1 0 0,1-1 0,-1-1 0,1 0 0,17-5 0,-26 5-82,-1 1 0,1 0 0,-1 0 0,0-1 1,0 0-1,0 0 0,0 0 0,0 0 0,0 0 0,0 0 0,-1-1 0,1 1 1,-1-1-1,0 0 0,0 0 0,0 0 0,0 0 0,0 0 0,-1 0 0,1-1 1,-1 1-1,0 0 0,1-5 0,1-12-6764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0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24575,'-6'4'0,"0"-1"0,0 1 0,1 1 0,-1-1 0,1 1 0,0 0 0,0 0 0,1 1 0,-1-1 0,1 1 0,-4 8 0,-4 9 0,-16 44 0,12-28 0,1-3 0,0 0 0,3 2 0,1 0 0,2 0 0,1 0 0,2 1 0,-1 61 0,7-72 0,-1-11 0,1 0 0,1 0 0,4 24 0,-4-36 0,1 0 0,-1 0 0,1-1 0,0 1 0,0-1 0,0 1 0,1-1 0,-1 0 0,1 0 0,0 0 0,0 0 0,1 0 0,-1 0 0,1-1 0,0 0 0,5 4 0,28 20 0,-24-17 0,0-1 0,0 0 0,24 12 0,-33-19 0,1-1 0,0 1 0,0-1 0,-1 1 0,1-1 0,0-1 0,0 1 0,0-1 0,0 0 0,0 0 0,0 0 0,0-1 0,0 0 0,0 0 0,9-3 0,-8 2 0,1 0 0,-2-1 0,1 0 0,0 0 0,-1 0 0,1-1 0,-1 0 0,0 0 0,0 0 0,0 0 0,-1-1 0,0 0 0,0 0 0,7-11 0,-7 7 0,0 1 0,-1-1 0,0 0 0,-1 0 0,1 0 0,-2 0 0,1-1 0,-2 1 0,1-17 0,-1-16 0,-6-142 0,6 181 0,0 1 0,0-1 0,-1 1 0,1 0 0,-1-1 0,0 1 0,1 0 0,-1-1 0,0 1 0,0 0 0,0 0 0,-1 0 0,1 0 0,0 0 0,-1 0 0,1 0 0,-1 0 0,0 1 0,0-1 0,0 1 0,1-1 0,-1 1 0,-1 0 0,1-1 0,0 1 0,0 0 0,0 0 0,-1 1 0,1-1 0,0 0 0,-1 1 0,1 0 0,0-1 0,-1 1 0,1 0 0,-1 0 0,1 0 0,0 1 0,-1-1 0,-3 1 0,0 1 0,-1-1 0,1 1 0,0 0 0,0 0 0,0 0 0,0 1 0,1 0 0,-1 0 0,1 1 0,0 0 0,0-1 0,0 2 0,0-1 0,-6 8 0,5-3-227,0 0-1,1 1 1,1-1-1,-1 1 1,-4 19-1,3-6-6598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0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24575,'4'4'0,"-1"0"0,-1 0 0,1 0 0,-1 1 0,1 0 0,-1-1 0,-1 1 0,1 0 0,-1 0 0,1 0 0,-1 0 0,0 8 0,0-7 0,0 0 0,0 0 0,1 0 0,-1 0 0,1 0 0,1 0 0,-1 0 0,6 9 0,1-5 0,0 0 0,1 0 0,18 14 0,11 10 0,-34-28 0,-1-1 0,0 1 0,0 0 0,0 0 0,0 0 0,-1 0 0,0 1 0,-1-1 0,0 1 0,0 0 0,0-1 0,-1 1 0,1 0 0,-2 0 0,1 0 0,-1 0 0,0 0 0,-1 0 0,-1 8 0,1-5 0,-1 1 0,-1-1 0,1 0 0,-2-1 0,0 1 0,0 0 0,0-1 0,-1 0 0,-1 0 0,1-1 0,-2 1 0,-8 9 0,1-3 0,-1-1 0,-32 24 0,40-34 0,0 0 0,-1 0 0,1 0 0,0-1 0,-1-1 0,0 1 0,0-1 0,0 0 0,0-1 0,-11 1 0,2-1 17,0 0 0,0-2 1,-1 0-1,1-1 0,1-1 0,-28-7 0,37 8-91,1-1-1,-1 0 1,1 0 0,0 0 0,0 0-1,1-1 1,-1 0 0,1 0 0,0-1-1,0 1 1,0-1 0,0 0 0,1-1-1,0 1 1,0-1 0,0 0 0,1 0-1,0 0 1,-3-9 0,0-2-6752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0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24575,'25'2'0,"0"0"0,30 7 0,-27-4 0,43 3 0,209-9 0,-265 0-329,-1 0 0,0-1 0,28-9 0,-41 11 280,16-4-6777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0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561 446 24575,'-8'1'0,"1"0"0,-1 0 0,0 1 0,1 0 0,0 1 0,0-1 0,0 1 0,-8 5 0,-35 11 0,12-13 0,0-1 0,-1-2 0,1-2 0,-50-5 0,-7 1 0,-5 3 0,153-40 0,-27 20 0,-2-2 0,0-1 0,-2-1 0,0-1 0,-2 0 0,0-2 0,24-46 0,-4 6 0,-15 26 0,25-54 0,-50 94 0,0 1 0,0-1 0,0 0 0,0 1 0,1-1 0,-1 1 0,0-1 0,0 0 0,1 1 0,-1-1 0,0 1 0,0-1 0,1 1 0,-1-1 0,1 1 0,-1-1 0,0 1 0,1 0 0,-1-1 0,1 1 0,-1-1 0,1 1 0,0 0 0,-1 0 0,1-1 0,0 1 0,4 15 0,-5 41 0,-1-49 0,2 183 0,-5 85 0,0-231 53,-17 68-1,13-74-542,1 1 0,-3 57 0,9-71-6336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3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24575,'-22'0'0,"1"0"0,0 2 0,-1 0 0,1 1 0,-29 9 0,44-10 0,1 0 0,-1 0 0,1 0 0,0 1 0,0 0 0,0 0 0,0 0 0,0 1 0,0-1 0,1 1 0,0 0 0,0 1 0,0-1 0,0 1 0,1-1 0,0 1 0,0 0 0,0 1 0,0-1 0,1 0 0,0 1 0,0-1 0,1 1 0,-3 11 0,1 16 0,1 0 0,2 1 0,5 39 0,-5-67 0,1 0 0,0 0 0,1 1 0,-1-1 0,1 0 0,0 0 0,1-1 0,0 1 0,0 0 0,0-1 0,0 1 0,1-1 0,0 0 0,8 8 0,-5-7 0,0-1 0,0 0 0,0 0 0,1 0 0,0-1 0,0 0 0,0-1 0,1 0 0,12 3 0,12 0 0,0-1 0,1-2 0,0-1 0,46-4 0,-69 1 0,-1 1 0,0-1 0,0 0 0,0-1 0,0 0 0,0-1 0,0 0 0,0 0 0,12-7 0,-17 7 0,0 0 0,0 0 0,0-1 0,0 1 0,0-1 0,-1 0 0,0-1 0,1 1 0,-2-1 0,1 0 0,0 0 0,-1 0 0,0 0 0,4-11 0,1 0 0,-7 32 0,-1 4 0,11 94 0,1 31 0,-10-109 0,9 48 0,1 12 0,-13-90-40,-1-6 140,-4-8-1525,0-3-5401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3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24575,'-2'3'0,"0"0"0,0 0 0,0 0 0,1 0 0,-1 0 0,1 1 0,-1-1 0,1 1 0,-1 4 0,-6 17 0,-118 275 0,119-280 0,1 0 0,1 0 0,2 0 0,0 0 0,0 1 0,2 0 0,1-1 0,0 1 0,2 0 0,0-1 0,1 1 0,2-1 0,0 0 0,8 22 0,-3-19 0,1-1 0,1 0 0,1-1 0,1-1 0,0 0 0,2-1 0,0-1 0,1 0 0,1-1 0,1-1 0,0 0 0,1-2 0,0 0 0,2-1 0,-1-2 0,43 18 0,-26-14 0,-18-6 0,0-1 0,0 0 0,1-1 0,0-2 0,0 0 0,1-1 0,26 1 0,-46-5 0,0 0 0,1 0 0,-1-1 0,0 1 0,0-1 0,1 1 0,-1-1 0,0 0 0,0 0 0,0 0 0,0 0 0,0 0 0,0 0 0,0 0 0,0-1 0,-1 1 0,1-1 0,0 1 0,-1-1 0,1 0 0,-1 0 0,1 1 0,-1-1 0,0 0 0,0 0 0,0 0 0,0-1 0,0 1 0,-1 0 0,1 0 0,-1 0 0,1-3 0,1-8 0,-1 0 0,0-1 0,-1 1 0,-3-20 0,2 10 0,0 8 0,1-5 0,-1 1 0,-1 0 0,0-1 0,-10-31 0,11 47 0,-1-1 0,0 0 0,0 0 0,-1 1 0,1-1 0,-1 1 0,0 0 0,0 0 0,-1 0 0,1 0 0,-1 0 0,1 1 0,-1 0 0,-1-1 0,1 1 0,0 1 0,-1-1 0,1 1 0,-1 0 0,0 0 0,1 0 0,-1 0 0,-5 0 0,0 0 0,0 0 0,1 1 0,-1 0 0,0 1 0,0 0 0,0 0 0,1 1 0,-1 1 0,-13 2 0,18-2 0,1-1 0,-1 1 0,1 0 0,-1 0 0,1 0 0,0 1 0,0 0 0,0 0 0,0 0 0,0 0 0,0 0 0,1 1 0,0-1 0,0 1 0,0 0 0,0 0 0,0 1 0,1-1 0,0 0 0,-2 6 0,3-8-72,0 0 1,1-1-1,-1 1 0,1 0 0,-1 0 0,1 0 0,0 0 0,0-1 1,0 1-1,0 0 0,0 0 0,1 0 0,-1 0 0,0 0 0,1-1 1,-1 1-1,1 0 0,1 2 0,6 7-6754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5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24575,'1'8'0,"0"0"0,1 0 0,0 0 0,0-1 0,0 1 0,1-1 0,1 1 0,-1-1 0,1 0 0,0 0 0,7 7 0,-4-2 0,1 0 0,8 21 0,-4-5 0,18 30 0,-16-32 0,16 39 0,-14-13 0,-3 0 0,11 86 0,-15-78 0,27 95 0,-29-129 10,0 1 0,-2-1 0,3 51 1,-8 83-213,-2-70-1002,2-68-5622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3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 24575,'2'-1'0,"0"1"0,0 0 0,0 1 0,0-1 0,0 0 0,0 1 0,0-1 0,0 1 0,0-1 0,0 1 0,0 0 0,-1 0 0,1 0 0,0 0 0,0 0 0,-1 0 0,1 0 0,-1 1 0,1-1 0,-1 0 0,0 1 0,1-1 0,-1 1 0,0 0 0,0-1 0,0 1 0,0 0 0,0 0 0,-1 0 0,1 0 0,-1-1 0,1 1 0,-1 0 0,1 0 0,-1 0 0,0 0 0,0 0 0,0 0 0,0 0 0,0 0 0,-1 3 0,0 2 0,0 0 0,0 0 0,-1 0 0,0 0 0,0 0 0,-1 0 0,0-1 0,0 1 0,-1-1 0,-5 8 0,-4 1 0,0 0 0,-2-1 0,0-1 0,0-1 0,-1 0 0,0 0 0,-1-2 0,-34 16 0,37-20 0,5-2 0,1-1 0,0 1 0,0 1 0,0 0 0,0 0 0,-8 8 0,15-12 0,0 0 0,0 1 0,0-1 0,0 0 0,0 0 0,0 1 0,1-1 0,-1 0 0,0 1 0,1-1 0,-1 1 0,1-1 0,0 1 0,-1-1 0,1 1 0,0-1 0,0 3 0,1-1 0,-1-1 0,1 1 0,0-1 0,0 1 0,0-1 0,0 0 0,0 0 0,1 1 0,-1-1 0,1 0 0,-1 0 0,1-1 0,0 1 0,2 2 0,7 5 0,0 0 0,25 14 0,-25-17 0,-1 0 0,0 2 0,0-1 0,10 11 0,-17-15 0,0 1 0,0-1 0,0 1 0,-1 0 0,0 0 0,0 0 0,0 0 0,0 0 0,0 0 0,-1 1 0,0-1 0,0 0 0,0 1 0,-1-1 0,1 8 0,-1-7 0,0 1 0,-1 0 0,0-1 0,0 1 0,0-1 0,-1 1 0,1-1 0,-1 0 0,-1 0 0,1 1 0,-1-2 0,0 1 0,0 0 0,-5 6 0,-5 4 0,-1-1 0,-28 22 0,4-3 0,17-13 0,-81 72 0,96-87-151,0-1-1,-1 0 0,1 0 0,-1-1 1,0 1-1,0-2 0,0 1 1,-10 2-1,-5-1-6674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1:3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24575,'4'0'0,"6"0"0,2 4 0,2 2 0,3-1 0,4 0 0,2-2 0,2 3 0,0 1 0,1-1 0,0-2 0,0-1 0,0-1 0,0-2 0,-5 1-8191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0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24575,'-3'3'0,"1"1"0,-1-1 0,1 1 0,0 0 0,0 0 0,0 0 0,0 0 0,0 0 0,1 0 0,0 1 0,0-1 0,-1 9 0,0 59 0,2-54 0,-1 58 0,4 154 0,-2-219 0,0-1 0,2 0 0,-1 1 0,1-1 0,0 0 0,1 0 0,1 0 0,-1-1 0,2 0 0,-1 1 0,1-2 0,0 1 0,14 14 0,-5-5 0,-11-12 0,1-1 0,0 1 0,0-1 0,0 0 0,0 0 0,1 0 0,-1-1 0,1 0 0,0 0 0,13 5 0,19 9 0,29 11 0,-63-28 0,1 1 0,0-1 0,0 0 0,-1 0 0,1-1 0,0 1 0,0-1 0,0 0 0,0-1 0,0 1 0,7-2 0,-9 0 0,-1 1 0,1-1 0,-1 1 0,0-1 0,1 0 0,-1 0 0,0 0 0,0 0 0,-1 0 0,1-1 0,0 1 0,-1 0 0,1-1 0,-1 1 0,0-1 0,0 0 0,0 1 0,0-1 0,0 0 0,0 0 0,-1 0 0,0 1 0,1-1 0,-1 0 0,0-4 0,0-11 0,0 1 0,-4-30 0,2 40 0,1-1 0,-2 1 0,1 0 0,-1 0 0,0 0 0,0 0 0,-1 1 0,0-1 0,0 1 0,-1 0 0,1 0 0,-1 0 0,-1 1 0,1 0 0,-11-8 0,3 4 0,0 0 0,0 0 0,-1 2 0,0 0 0,-1 0 0,-24-7 0,30 11 0,-1 1 0,0 0 0,0 0 0,0 1 0,0 0 0,0 1 0,0 0 0,-1 0 0,-18 5 0,24-4 0,-1 1 0,1 0 0,-1 0 0,1 0 0,0 1 0,0 0 0,0 0 0,0 0 0,1 0 0,-1 1 0,1 0 0,0 0 0,0 0 0,0 1 0,0-1 0,1 1 0,0 0 0,-4 7 0,-27 65-1365,24-54-5461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1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 24575,'65'-1'0,"73"2"0,-136-1 0,0 0 0,1 1 0,-1-1 0,0 0 0,0 1 0,1-1 0,-1 1 0,0 0 0,0 0 0,0 0 0,0 0 0,0 0 0,0 0 0,0 0 0,0 1 0,0-1 0,-1 1 0,1-1 0,-1 1 0,1 0 0,-1 0 0,1 0 0,-1-1 0,0 1 0,0 0 0,0 1 0,0-1 0,0 0 0,-1 0 0,1 0 0,-1 0 0,1 1 0,-1-1 0,0 0 0,1 0 0,-1 1 0,-1-1 0,1 0 0,0 1 0,0-1 0,-2 3 0,1 3 0,-2 1 0,1 0 0,-1-1 0,0 1 0,-1-1 0,0 0 0,0 0 0,-1 0 0,-7 9 0,-23 17 0,26-26 0,0 0 0,0 1 0,-11 16 0,18-23 0,0 0 0,1 1 0,-1 0 0,1-1 0,0 1 0,0 0 0,0-1 0,0 1 0,1 0 0,-1 0 0,1 0 0,-1 0 0,1 0 0,0 0 0,0-1 0,0 1 0,1 0 0,-1 0 0,2 5 0,5 11 0,1-1 0,13 22 0,-14-30 0,-1 1 0,0 0 0,-1 0 0,0 0 0,-1 1 0,0-1 0,-1 1 0,-1 0 0,2 14 0,-4-21 0,-1-1 0,0 1 0,0 0 0,0-1 0,-1 1 0,1-1 0,-1 1 0,0-1 0,0 0 0,-1 0 0,1 0 0,-1 0 0,0 0 0,0-1 0,0 1 0,-1-1 0,1 0 0,-1 0 0,-6 5 0,-9 5 0,-1-1 0,-33 16 0,48-26 0,-19 11-273,2 1 0,0 1 0,0 1 0,-24 24 0,29-25-6553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1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 24575,'-48'-2'0,"33"1"0,-1 0 0,1 1 0,-1 0 0,0 1 0,1 1 0,-17 4 0,28-4 0,0 0 0,0 1 0,1-1 0,-1 1 0,0 0 0,1 0 0,0 0 0,-1 0 0,1 0 0,1 1 0,-1-1 0,0 1 0,1 0 0,0 0 0,0 0 0,0 0 0,0 0 0,1 1 0,-1-1 0,1 0 0,0 1 0,0-1 0,1 5 0,-1-6 0,0 0 0,1 0 0,0 1 0,0-1 0,0 0 0,0 0 0,0 0 0,1 0 0,0 0 0,-1 0 0,1 0 0,0 0 0,0 0 0,0 0 0,1-1 0,-1 1 0,1 0 0,0-1 0,-1 1 0,1-1 0,0 1 0,1-1 0,-1 0 0,0 0 0,1 0 0,-1 0 0,1 0 0,-1-1 0,1 1 0,0-1 0,0 0 0,-1 0 0,7 2 0,15 0 0,0-1 0,1-1 0,44-5 0,-4 1 0,-54 2 0,0 0 0,0 0 0,0-1 0,0 0 0,0-1 0,0-1 0,10-4 0,5-4 0,38-25 0,-63 36 0,1 0 0,-1 0 0,1 0 0,-1 0 0,1 0 0,0 0 0,-1 0 0,1 1 0,0-1 0,-1 1 0,1 0 0,0-1 0,-1 1 0,1 0 0,0 0 0,0 0 0,0 0 0,-1 0 0,1 0 0,0 1 0,0-1 0,2 2 0,-2-1 0,-1 0 0,1 0 0,0 1 0,-1-1 0,0 1 0,1 0 0,-1-1 0,0 1 0,0 0 0,0 0 0,0 0 0,0 0 0,0 0 0,0 0 0,0 4 0,2 8 0,-1 1 0,0 0 0,-1 0 0,-2 17 0,1-30 0,-3 308-1365,3-288-5461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1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404 550 24575,'-57'0'0,"1"3"0,-58 9 0,110-11 0,-15 3 0,0-1 0,0-1 0,0 0 0,0-1 0,-36-4 0,54 3 0,0 0 0,0-1 0,0 1 0,0 0 0,0 0 0,0-1 0,0 1 0,0-1 0,0 1 0,0-1 0,0 1 0,0-1 0,0 0 0,0 1 0,1-1 0,-1 0 0,0 0 0,0 1 0,1-1 0,-1 0 0,1 0 0,-1 0 0,1 0 0,-1 0 0,1 0 0,-1 0 0,1 0 0,0 0 0,0 0 0,-1 0 0,1 0 0,0 0 0,0 0 0,0 0 0,0 0 0,0 0 0,0 0 0,1-1 0,-1 1 0,0 0 0,0 0 0,1 0 0,-1 0 0,1 0 0,-1 0 0,1 1 0,-1-1 0,1 0 0,1-1 0,2-6 0,1 1 0,0-1 0,1 1 0,8-8 0,16-13 0,0 2 0,61-38 0,-62 45 0,0-1 0,-1-2 0,-1-1 0,27-29 0,-46 41 0,1 0 0,-1-1 0,-1 0 0,0-1 0,-1 0 0,-1 0 0,1 0 0,-2-1 0,0 1 0,-1-1 0,0 0 0,-1 0 0,-1 0 0,0-1 0,-2-23 0,0 283 0,-1-219 0,0-1 0,-7 30 0,3-27 0,-1 36 0,5-14 0,2-12 0,-2-1 0,-2 0 0,-1-1 0,-17 67 0,14-76 0,2 1 0,-5 56 0,4-22 0,4-47 0,1 0 0,-1 0 0,2 1 0,1 27 0,0-43 2,0 0 0,-1 1 0,1-1 0,0 0 0,0 1 0,0-1 0,0 0 0,0 1 0,0-1 0,1 0 0,-1 1 0,0-1 0,0 0 0,0 1 0,0-1 0,0 0-1,0 1 1,1-1 0,-1 0 0,0 1 0,0-1 0,0 0 0,1 0 0,-1 1 0,0-1 0,0 0 0,1 0 0,-1 0 0,0 1 0,1-1 0,-1 0 0,0 0 0,0 0 0,1 0 0,-1 0 0,0 1 0,1-1-1,-1 0 1,1 0 0,11-8-1445,-2-4-5383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1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293 126 24575,'-14'-1'0,"0"2"0,0 0 0,1 0 0,-1 1 0,0 1 0,1 1 0,-23 8 0,31-10 0,0 1 0,0-1 0,1 1 0,-1 0 0,1 0 0,0 1 0,0-1 0,0 1 0,1 0 0,-1 0 0,1 0 0,0 1 0,0-1 0,0 1 0,1 0 0,-1 0 0,1-1 0,1 1 0,-1 1 0,0-1 0,1 0 0,0 0 0,0 7 0,-1 1 0,1 1 0,0 0 0,1 0 0,1 0 0,0 0 0,1 0 0,0 0 0,1-1 0,1 1 0,0-1 0,1 0 0,0 0 0,1 0 0,0-1 0,1 1 0,1-2 0,-1 1 0,2-1 0,18 19 0,4-2 0,-15-13 0,1 0 0,-2 1 0,18 25 0,-29-35 0,0 0 0,0 0 0,-1 1 0,0-1 0,0 1 0,-1 0 0,0 0 0,0 0 0,-1 0 0,0 1 0,0-1 0,0 0 0,-1 1 0,-1 8 0,0-12 0,0 1 0,0-1 0,-1 0 0,0 0 0,1 0 0,-1 0 0,-1 0 0,1 0 0,-1-1 0,1 1 0,-1-1 0,0 0 0,0 0 0,-1 0 0,1 0 0,-1 0 0,1-1 0,-1 1 0,0-1 0,0 0 0,0 0 0,-8 2 0,-3 2 0,-1-1 0,0-1 0,0 0 0,-31 3 0,44-7 0,-16 2 0,0 0 0,0-2 0,0 0 0,-29-5 0,48 5 0,-1 0 0,0 0 0,1 0 0,-1-1 0,0 1 0,1 0 0,-1 0 0,1-1 0,-1 1 0,1 0 0,-1-1 0,0 1 0,1-1 0,-1 1 0,1 0 0,0-1 0,-1 1 0,1-1 0,-1 1 0,1-1 0,0 0 0,-1 1 0,1-1 0,0 1 0,0-1 0,-1 0 0,1 1 0,0-2 0,6-19 0,24-18 0,-27 36 0,84-82 0,-59 60 0,-2-1 0,38-47 0,-25 23 0,-3-2 0,-2-2 0,39-85 0,-35 55 0,-18 42 0,22-66 0,-35 83-1365,0 3-5461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1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24575,'0'-5'0,"0"-1"0,1 1 0,-1 0 0,1 0 0,0 0 0,0 0 0,1 0 0,-1 0 0,1 0 0,0 0 0,0 1 0,1-1 0,-1 1 0,1 0 0,0-1 0,1 1 0,-1 0 0,0 1 0,1-1 0,0 1 0,0-1 0,0 1 0,1 0 0,-1 1 0,0-1 0,1 1 0,0 0 0,7-3 0,-3 3 0,1-1 0,-1 2 0,1-1 0,0 1 0,0 0 0,0 1 0,0 1 0,-1-1 0,1 1 0,0 1 0,0 0 0,-1 0 0,1 1 0,9 4 0,-9-1 0,-1 1 0,0 0 0,0 0 0,-1 1 0,0 0 0,0 0 0,-1 1 0,0 0 0,0 0 0,-1 1 0,8 15 0,-9-9 0,0 1 0,-2 0 0,0-1 0,0 1 0,-2 0 0,0 1 0,-1-1 0,-3 29 0,0 2 0,2-36 0,0-1 0,-2 0 0,1 0 0,-1 0 0,-1 0 0,0 0 0,-1-1 0,0 1 0,0-1 0,-1-1 0,0 1 0,-1-1 0,0 0 0,0 0 0,-1-1 0,0 0 0,-1 0 0,0-1 0,0 0 0,-10 5 0,17-11 0,0 0 0,0 0 0,1 1 0,-1-1 0,0 0 0,1 1 0,-1-1 0,1 1 0,0-1 0,-1 1 0,1 0 0,0 0 0,0-1 0,-1 3 0,2-3 0,0 0 0,0 0 0,0 0 0,1 0 0,-1 0 0,0-1 0,0 1 0,1 0 0,-1 0 0,0 0 0,1-1 0,-1 1 0,1 0 0,-1 0 0,1-1 0,-1 1 0,1 0 0,0-1 0,-1 1 0,1-1 0,0 1 0,-1-1 0,1 1 0,0-1 0,0 1 0,0-1 0,-1 0 0,1 1 0,0-1 0,0 0 0,0 0 0,0 0 0,0 0 0,-1 0 0,1 0 0,1 0 0,27 5 0,0-2 0,0-1 0,-1-2 0,1 0 0,32-6 0,-54 6-57,0-1 0,0 0 1,0-1-1,0 1 0,0-1 0,0-1 0,-1 1 0,1-1 0,-1 0 0,0-1 0,0 1 1,0-1-1,0 0 0,0-1 0,-1 0 0,0 0 0,0 0 0,0 0 0,-1-1 1,0 1-1,0-1 0,0 0 0,5-12 0,-2-3-6769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1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2 158 24575,'0'-14'0,"-1"3"0,1-1 0,0 1 0,1-1 0,1 1 0,4-19 0,-5 27 0,1 0 0,-1 0 0,1 0 0,-1 0 0,1 0 0,0 0 0,0 1 0,0-1 0,1 1 0,-1-1 0,0 1 0,1 0 0,0 0 0,-1 0 0,1 0 0,0 0 0,0 1 0,0-1 0,0 1 0,1 0 0,-1 0 0,0 0 0,7-1 0,-2 1 0,0 0 0,1 0 0,-1 0 0,1 1 0,-1 0 0,1 1 0,-1 0 0,16 4 0,-21-5 0,-1 1 0,0 0 0,0 0 0,0 0 0,0 0 0,0 0 0,0 0 0,0 1 0,0-1 0,0 1 0,0-1 0,-1 1 0,1 0 0,-1 0 0,1-1 0,-1 1 0,0 0 0,1 0 0,-1 0 0,0 1 0,-1-1 0,1 0 0,0 0 0,0 1 0,-1-1 0,0 0 0,1 0 0,-1 1 0,0-1 0,0 0 0,0 1 0,0-1 0,-1 0 0,1 1 0,-1-1 0,0 4 0,-5 8 0,0 0 0,0 0 0,-1 0 0,-1 0 0,0-1 0,-1-1 0,-14 16 0,-6 11 0,28-38 0,-4 6 0,0 0 0,0 1 0,0-1 0,1 1 0,1 0 0,-6 15 0,9-21 0,-1 0 0,1 1 0,0-1 0,0 1 0,0-1 0,0 0 0,1 1 0,-1-1 0,1 0 0,-1 1 0,1-1 0,0 0 0,0 0 0,0 1 0,0-1 0,0 0 0,0 0 0,1 0 0,-1 0 0,1-1 0,-1 1 0,1 0 0,0-1 0,0 1 0,0-1 0,0 1 0,0-1 0,0 0 0,0 0 0,3 2 0,2 0 6,0 0 0,1 0-1,0 0 1,0-1-1,-1 0 1,1-1 0,0 1-1,11-1 1,68-3-295,-47 0-838,-18 1-5699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1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24575,'0'2'0,"-1"20"0,2 0 0,5 36 0,-4-51 0,0 1 0,0-1 0,1 0 0,-1 0 0,1 0 0,1 0 0,0-1 0,0 0 0,0 1 0,0-1 0,9 8 0,16 13 0,52 37 0,-50-42 0,-1 2 0,26 28 0,-39-35 0,-2 0 0,0 1 0,13 21 0,-24-31 0,1 0 0,-2 1 0,1-1 0,-1 1 0,0-1 0,-1 1 0,0 0 0,0 0 0,-1 0 0,0 18 0,-1-26 0,0 7 0,0 1 0,0-1 0,-1 0 0,0 1 0,-4 13 0,4-20 0,0 0 0,0 0 0,0 1 0,-1-1 0,1 0 0,0 0 0,-1 0 0,0 0 0,1-1 0,-1 1 0,0 0 0,0-1 0,0 1 0,0-1 0,0 0 0,0 1 0,0-1 0,-1 0 0,1 0 0,0-1 0,-1 1 0,1 0 0,-5 0 0,0 0 0,-1-1 0,0 1 0,0-1 0,1-1 0,-1 1 0,0-2 0,0 1 0,1-1 0,-1 0 0,1 0 0,0-1 0,0 0 0,-1 0 0,-11-9 0,2 1 0,1-1 0,1 0 0,0-1 0,-22-26 0,33 34-195,0 0 0,1 1 0,0-2 0,0 1 0,0 0 0,-3-8 0,0-7-6631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5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0 24575,'-8'0'0,"1"1"0,0-1 0,0 2 0,0-1 0,0 1 0,0 0 0,1 0 0,-1 1 0,0 0 0,1 0 0,-11 7 0,7-3 0,0 1 0,1 1 0,0-1 0,0 1 0,1 1 0,-8 11 0,-5 13 0,1 0 0,2 2 0,-16 43 0,23-51 0,1 1 0,1 0 0,2 0 0,-4 31 0,9-44 0,1-1 0,0 1 0,1-1 0,1 1 0,1 0 0,0-1 0,0 0 0,2 1 0,8 22 0,-6-22 0,1 0 0,0-1 0,1 0 0,11 15 0,-15-25 0,0-1 0,0 1 0,1 0 0,-1-1 0,1 0 0,0 0 0,0-1 0,1 1 0,-1-1 0,1 0 0,-1-1 0,1 1 0,0-1 0,8 2 0,10 2 0,92 18 0,-103-23 0,0 0 0,-1 0 0,1-1 0,0-1 0,-1 0 0,1 0 0,14-5 0,-20 3 0,-1 0 0,1 0 0,-1 0 0,0-1 0,0 0 0,0-1 0,-1 1 0,0-1 0,0 0 0,0 0 0,0-1 0,-1 1 0,0-1 0,0 0 0,0 0 0,-1-1 0,0 1 0,0-1 0,-1 1 0,1-1 0,-1 0 0,-1 0 0,0 0 0,0 0 0,0 0 0,-1 0 0,0 0 0,0 0 0,0 0 0,-1-1 0,-3-9 0,2 12 0,-1 0 0,1 0 0,-1 1 0,-1-1 0,1 1 0,0 0 0,-1 0 0,0 0 0,0 0 0,0 0 0,-1 1 0,1 0 0,-1 0 0,0 0 0,1 1 0,-1-1 0,0 1 0,-1 0 0,1 1 0,0-1 0,-8 0 0,-10-2 0,0 1 0,0 1 0,-38 1 0,36 2-1365,3 0-5461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24575,'6'0'0,"-1"1"0,1 0 0,0 0 0,-1 1 0,9 3 0,17 4 0,36-2 0,1-3 0,81-7 0,-36 1 0,259 2-1365,-350 0-5461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1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25 24575,'0'-1'0,"-1"-1"0,1 1 0,-1 0 0,0 0 0,0-1 0,1 1 0,-1 0 0,0 0 0,0 0 0,0 0 0,0 0 0,0 1 0,-1-1 0,1 0 0,0 0 0,0 1 0,0-1 0,-1 0 0,1 1 0,0 0 0,-1-1 0,1 1 0,0 0 0,-1-1 0,1 1 0,0 0 0,-2 0 0,-39-3 0,40 3 0,-1 0 0,1 0 0,0 1 0,-1-1 0,1 0 0,0 1 0,0 0 0,-1 0 0,1 0 0,0 0 0,0 0 0,0 0 0,0 0 0,0 1 0,0-1 0,1 1 0,-1-1 0,0 1 0,1 0 0,-1-1 0,1 1 0,-1 0 0,1 0 0,0 0 0,0 0 0,0 1 0,0-1 0,0 0 0,1 0 0,-1 0 0,1 1 0,-1-1 0,1 0 0,0 1 0,0-1 0,0 0 0,0 1 0,1 3 0,-1-2 0,0 1 0,1-1 0,0 0 0,0 0 0,0 0 0,0 0 0,1 0 0,-1 0 0,1-1 0,0 1 0,0 0 0,1-1 0,-1 1 0,1-1 0,-1 0 0,1 0 0,0 0 0,0 0 0,1-1 0,-1 1 0,7 3 0,1-3 0,0 0 0,0 0 0,0-2 0,0 1 0,1-1 0,-1-1 0,0 0 0,1 0 0,-1-1 0,0-1 0,0 0 0,1 0 0,-1-1 0,-1-1 0,1 1 0,0-2 0,-1 0 0,16-10 0,-21 12 0,21-14 0,-25 17 0,0 0 0,-1 0 0,1-1 0,-1 1 0,1 0 0,0 0 0,-1 0 0,1 0 0,0 0 0,-1 0 0,1 0 0,0 0 0,-1 0 0,1 0 0,0 0 0,-1 0 0,1 0 0,-1 1 0,1-1 0,0 0 0,-1 0 0,1 1 0,-1-1 0,1 1 0,-1-1 0,1 0 0,-1 1 0,1-1 0,-1 1 0,1-1 0,-1 1 0,0-1 0,1 1 0,-1-1 0,0 1 0,1-1 0,-1 1 0,0 0 0,0-1 0,1 1 0,-1 0 0,3 17 0,0-1 0,-1 1 0,-1-1 0,-1 1 0,0 0 0,-4 18 0,2 15 0,-1 30 0,5 148 0,-2-225-68,0-1 0,0 1-1,1-1 1,0 1 0,-1-1 0,1 1-1,0-1 1,1 0 0,-1 1 0,1-1-1,-1 0 1,1 0 0,0 0 0,0 0-1,0-1 1,1 1 0,-1 0 0,1-1-1,4 4 1,7 1-6758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1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24575,'0'-22'0,"0"0"0,2 0 0,0 1 0,10-40 0,-11 56 0,1 1 0,0-1 0,0 0 0,0 1 0,1-1 0,0 1 0,-1-1 0,2 1 0,-1 0 0,0 0 0,6-4 0,-5 5 0,-1 1 0,0 0 0,1 1 0,-1-1 0,1 0 0,-1 1 0,1 0 0,0 0 0,0 0 0,-1 0 0,1 1 0,0 0 0,0-1 0,0 1 0,0 0 0,0 1 0,5 0 0,-6 0 0,0 0 0,-1 0 0,1 0 0,0 0 0,0 0 0,0 0 0,-1 1 0,1 0 0,-1-1 0,1 1 0,-1 0 0,1 0 0,-1 0 0,0 1 0,0-1 0,0 0 0,-1 1 0,1-1 0,0 1 0,-1 0 0,0-1 0,1 1 0,-1 0 0,0 0 0,-1 0 0,1 0 0,0 0 0,-1 4 0,3 12 0,-2-1 0,-1 0 0,-2 31 0,0-23 0,1 21 0,1-18 0,-5 37 0,4-57 0,-1 0 0,0 1 0,-1-1 0,0 0 0,0 0 0,-1-1 0,-9 17 0,3-10 0,-27 47 0,35-58 0,0 0 0,0 0 0,1 0 0,-1 1 0,1-1 0,0 1 0,0-1 0,1 1 0,-1 0 0,1-1 0,0 1 0,1 6 0,0-8 0,0-1 0,0 0 0,0 0 0,1 0 0,-1 0 0,0 0 0,1 0 0,0 0 0,-1 0 0,1 0 0,0-1 0,0 1 0,0-1 0,0 0 0,0 1 0,0-1 0,1 0 0,-1 0 0,0 0 0,0 0 0,1-1 0,-1 1 0,1-1 0,-1 1 0,3-1 0,11 2 0,-1 0 0,27-2 0,-35 0 0,27 0 0,-1-2 0,1-2 0,-1 0 0,37-12 0,-9 3-171,0 3 0,68-3 0,48-7-1256,-130 12-4824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1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24575,'-46'1'0,"0"1"0,-84 16 0,122-16 0,0 0 0,0 1 0,1 0 0,-1 0 0,1 1 0,-1 0 0,1 1 0,0 0 0,1 0 0,-1 0 0,1 0 0,0 1 0,0 0 0,1 1 0,0-1 0,-6 11 0,10-15 0,1 0 0,-1 0 0,1 0 0,0 0 0,-1 0 0,1 1 0,0-1 0,0 0 0,1 0 0,-1 0 0,0 0 0,1 1 0,-1-1 0,1 0 0,0 0 0,0 0 0,0 0 0,0 0 0,0-1 0,0 1 0,0 0 0,1 0 0,-1-1 0,0 1 0,1 0 0,0-1 0,-1 0 0,1 1 0,0-1 0,2 2 0,9 5 0,-1 0 0,2-1 0,17 7 0,-20-9 0,45 17 0,0-3 0,106 20 0,-150-36 0,14 2 0,-1-1 0,1-1 0,0-1 0,0-2 0,27-2 0,-51 2 0,1-1 0,-1 1 0,1-1 0,-1 0 0,1 1 0,-1-1 0,0 0 0,1 0 0,-1-1 0,0 1 0,0 0 0,0-1 0,0 1 0,0-1 0,0 0 0,-1 0 0,1 0 0,0 0 0,-1 0 0,1 0 0,-1 0 0,2-3 0,1-1 0,-3 36 0,-18 97 0,6-58 0,-7 24-1365,14-69-5461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1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78 24575,'0'-4'0,"1"0"0,0 1 0,-1-1 0,2 1 0,-1 0 0,0-1 0,1 1 0,-1 0 0,1 0 0,0 0 0,0 0 0,0 0 0,0 0 0,1 0 0,-1 1 0,1-1 0,0 1 0,-1 0 0,1 0 0,0 0 0,0 0 0,1 0 0,-1 1 0,0-1 0,1 1 0,-1 0 0,0 0 0,6-1 0,-7 1 0,1 1 0,-1-1 0,1 0 0,0 1 0,0 0 0,-1 0 0,1 0 0,0 0 0,0 0 0,-1 0 0,1 1 0,0-1 0,0 1 0,-1 0 0,1-1 0,-1 1 0,1 1 0,-1-1 0,1 0 0,-1 1 0,0-1 0,1 1 0,-1 0 0,0-1 0,0 1 0,0 0 0,0 0 0,-1 1 0,1-1 0,-1 0 0,1 0 0,-1 1 0,0-1 0,0 1 0,0-1 0,2 6 0,0 10 0,-1 0 0,-1 0 0,0 0 0,-1 0 0,-1 0 0,-1-1 0,0 1 0,-2 0 0,0 0 0,-1-1 0,-10 25 0,-1-13 0,-22 32 0,18-31 0,-5 0 0,21-27 0,0 1 0,1 0 0,-1 0 0,1 1 0,0-1 0,0 0 0,0 1 0,1 0 0,-2 5 0,3-9 0,1-1 0,0 1 0,0 0 0,0 0 0,0 0 0,0-1 0,0 1 0,0 0 0,0 0 0,0-1 0,0 1 0,1 0 0,-1 0 0,0-1 0,0 1 0,1 0 0,-1 0 0,0-1 0,1 1 0,-1-1 0,1 1 0,-1 0 0,1-1 0,-1 1 0,1-1 0,0 1 0,-1-1 0,1 1 0,-1-1 0,1 1 0,0-1 0,0 0 0,-1 1 0,1-1 0,0 0 0,-1 0 0,1 0 0,0 1 0,0-1 0,0 0 0,1 0 0,34-1 0,-21-1 0,-1-1 0,1-1 0,-1-1 0,1 0 0,23-13 0,-5 0 0,34-26 0,-58 36-136,0 0-1,-1 0 1,0-1-1,-1-1 1,0 1-1,0-1 1,-1 0-1,0 0 0,5-15 1,-2 6-6690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19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24575,'-1'17'0,"2"1"0,3 19 0,-3-32 0,0 1 0,0-1 0,1 0 0,0 0 0,0 0 0,0 0 0,1 0 0,0 0 0,0 0 0,7 8 0,1 0 0,-6-7 0,0-1 0,-1 1 0,2-1 0,-1 0 0,1-1 0,0 1 0,0-1 0,12 6 0,-11-7 0,-1 0 0,0 1 0,-1-1 0,1 1 0,0 0 0,-1 0 0,0 1 0,0 0 0,0 0 0,-1 0 0,1 0 0,-1 1 0,-1 0 0,1 0 0,-1 0 0,0 0 0,0 0 0,-1 0 0,0 1 0,0 0 0,0-1 0,-1 1 0,0 0 0,0 0 0,-1-1 0,0 9 0,0-12 4,0-1-1,-1 1 0,1 0 1,-1-1-1,1 1 0,-1-1 1,0 1-1,0-1 0,0 1 1,-1-1-1,1 0 0,-1 1 0,1-1 1,-1 0-1,0 0 0,1 0 1,-1 0-1,0 0 0,0-1 1,-1 1-1,1-1 0,0 1 1,0-1-1,-1 0 0,1 1 1,-1-2-1,1 1 0,-1 0 1,0 0-1,1-1 0,-1 1 1,1-1-1,-1 0 0,0 0 1,-3 0-1,0 0-86,1 0 1,0 0-1,0 0 1,-1-1-1,1 1 1,0-1-1,0-1 1,0 1-1,0-1 1,0 0-1,0 0 1,0 0-1,1-1 1,-1 0-1,1 0 1,0 0-1,-6-5 1,-2-9-6744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2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24575,'6'5'0,"0"1"0,1-1 0,0 0 0,0-1 0,0 0 0,0 0 0,1 0 0,-1-1 0,1 0 0,0-1 0,0 0 0,0 0 0,14 1 0,11 0 0,0-2 0,38-3 0,-17 0 0,-47 2 0,1 0 0,-1-1 0,1 1 0,0-1 0,-1-1 0,0 0 0,1 0 0,-1 0 0,0-1 0,0 0 0,0 0 0,0-1 0,-1 0 0,0 0 0,1 0 0,-1-1 0,-1 0 0,1 0 0,-1-1 0,0 1 0,0-1 0,0 0 0,-1-1 0,0 1 0,3-8 0,42-90-1365,-36 82-5461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2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24575,'6'-5'0,"1"-1"0,0 1 0,0 0 0,1 1 0,-1 0 0,1 0 0,0 1 0,0 0 0,0 0 0,1 1 0,-1 0 0,12-2 0,11 2 0,-1 0 0,36 3 0,-26 1 0,-13 0 0,-1 2 0,0 0 0,-1 2 0,1 1 0,-1 1 0,0 1 0,25 14 0,-47-22 0,1 1 0,-1-1 0,1 1 0,-1 0 0,0 1 0,0-1 0,0 0 0,0 1 0,0 0 0,0-1 0,-1 1 0,1 0 0,-1 1 0,0-1 0,0 0 0,0 1 0,0-1 0,-1 1 0,1-1 0,-1 1 0,0 0 0,0 0 0,-1-1 0,1 1 0,-1 0 0,1 0 0,-1 0 0,0 0 0,-1 0 0,1 0 0,-1-1 0,0 1 0,-1 5 0,-1 2 0,-1 0 0,-1 0 0,0 0 0,0-1 0,-1 1 0,-1-1 0,1 0 0,-1-1 0,-15 15 0,-145 132 0,165-154 0,-1 1 0,1-1 0,0 1 0,0-1 0,0 1 0,0 0 0,0 0 0,1 0 0,-1 0 0,-1 5 0,3-7 0,0-1 0,-1 1 0,1 0 0,0 0 0,0-1 0,0 1 0,0 0 0,1-1 0,-1 1 0,0 0 0,0 0 0,0-1 0,1 1 0,-1 0 0,0-1 0,0 1 0,1 0 0,-1-1 0,1 1 0,0 0 0,0 0 0,0 0 0,1 0 0,-1 0 0,1 0 0,-1 0 0,1 0 0,-1-1 0,1 1 0,0-1 0,-1 1 0,1-1 0,2 1 0,124 10-1365,-105-6-5461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2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24575,'0'-2'0,"0"1"0,1 0 0,-1 0 0,1 0 0,0 0 0,-1 0 0,1 0 0,0 0 0,-1 0 0,1 0 0,0 0 0,0 1 0,0-1 0,0 0 0,0 0 0,0 1 0,0-1 0,0 1 0,0-1 0,0 1 0,0-1 0,0 1 0,1 0 0,-1-1 0,0 1 0,0 0 0,2 0 0,39-5 0,-38 5 0,0-1 0,-1 1 0,1 0 0,-1 0 0,0 0 0,1 0 0,-1 1 0,1-1 0,-1 1 0,0 0 0,0 0 0,1 0 0,-1 1 0,0-1 0,0 1 0,0-1 0,5 5 0,-5-3 0,-1 0 0,0 0 0,0 0 0,0 0 0,0 1 0,0-1 0,-1 1 0,1-1 0,-1 1 0,0 0 0,0-1 0,-1 1 0,1 0 0,-1-1 0,1 6 0,-1 54 0,-1-1 0,-18 102 0,14-127 0,5-34 0,-1 1 0,1 0 0,0 0 0,0 0 0,0 0 0,0-1 0,1 1 0,-1 0 0,1 0 0,0 0 0,0-1 0,1 1 0,-1-1 0,1 1 0,-1-1 0,5 6 0,-4-7 0,0-1 0,-1 1 0,1-1 0,0 1 0,0-1 0,0 0 0,0 0 0,0 0 0,1 0 0,-1-1 0,0 1 0,0 0 0,0-1 0,1 0 0,-1 1 0,0-1 0,1 0 0,-1 0 0,0-1 0,1 1 0,-1 0 0,0-1 0,0 1 0,1-1 0,-1 0 0,0 1 0,0-1 0,0 0 0,3-2 0,-2 1-62,0 0 0,0 0 0,0 0 0,-1-1 0,1 1 0,-1-1 0,1 0 0,-1 1 0,0-1 0,0 0 0,0 0 0,0-1-1,-1 1 1,1 0 0,-1 0 0,0-1 0,0 1 0,0-1 0,0 1 0,-1-1 0,1-4 0,1-13-6764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2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24575,'0'8'0,"0"8"0,0 5 0,0 4 0,0 5 0,0-1-8191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5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18 24575,'0'-1'0,"0"0"0,0 0 0,1 0 0,-1 1 0,0-1 0,0 0 0,1 0 0,-1 1 0,0-1 0,1 0 0,-1 1 0,1-1 0,-1 0 0,1 1 0,-1-1 0,1 0 0,-1 1 0,1-1 0,0 1 0,-1-1 0,1 1 0,0 0 0,-1-1 0,1 1 0,0-1 0,0 1 0,-1 0 0,1 0 0,0 0 0,0-1 0,-1 1 0,1 0 0,0 0 0,0 0 0,0 0 0,-1 0 0,1 0 0,0 0 0,0 1 0,0-1 0,-1 0 0,1 0 0,1 1 0,40 13 0,-37-12 0,-3-1 0,16 5 0,-1 0 0,-1 2 0,0 0 0,20 14 0,-35-21 0,1 0 0,-1 1 0,1-1 0,-1 1 0,0-1 0,0 1 0,0 0 0,0 0 0,0-1 0,0 1 0,0 0 0,-1 0 0,1 0 0,0 0 0,-1 0 0,0 0 0,1 0 0,-1 2 0,0 2 0,-1 0 0,1-1 0,-1 1 0,0 0 0,0-1 0,-3 8 0,-2 3 0,-1-1 0,0 0 0,-15 22 0,18-31 0,0 0 0,-1 0 0,0-1 0,0 1 0,-1-1 0,1 0 0,-1-1 0,0 1 0,0-1 0,-9 4 0,-3 0 0,0-1 0,-29 7 0,1 0 0,36-11 0,0 1 0,0 1 0,0 0 0,-15 10 0,23-13 0,-1 0 0,1 0 0,0 0 0,0 0 0,0 0 0,0 1 0,0-1 0,1 1 0,-4 4 0,5-6 0,0 0 0,-1 1 0,1-1 0,0 0 0,-1 1 0,1-1 0,0 0 0,0 0 0,0 1 0,0-1 0,0 0 0,1 1 0,-1-1 0,0 0 0,1 0 0,-1 1 0,0-1 0,1 0 0,-1 0 0,1 0 0,0 1 0,0-1 0,0 1 0,3 1 0,1 1 0,-1-1 0,1 0 0,0 0 0,0 0 0,0-1 0,0 1 0,1-1 0,-1 0 0,10 1 0,9 5 0,47 18 0,79 33 0,-146-57 0,-1 0 0,1 0 0,-1 1 0,1-1 0,-1 1 0,0 0 0,1 0 0,-1 0 0,-1 0 0,1 0 0,0 1 0,-1-1 0,0 1 0,0-1 0,0 1 0,0 0 0,-1 0 0,1 0 0,-1 0 0,0 0 0,1 5 0,-1 6 0,1-1 0,-2 1 0,0 0 0,-4 27 0,3-36 8,0 0-1,-1 1 0,0-1 1,0 0-1,0 0 0,-1 0 1,0 0-1,0 0 0,0-1 1,-6 7-1,-4 4-320,-28 26-1,25-26-505,2-2-6007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2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24575,'18'0'0,"-7"-1"0,0 1 0,-1 0 0,1 1 0,-1 1 0,14 2 0,-21-3 0,1 1 0,-1-1 0,0 0 0,-1 1 0,1 0 0,0-1 0,0 1 0,-1 0 0,1 1 0,-1-1 0,1 0 0,-1 1 0,0-1 0,0 1 0,0 0 0,-1 0 0,1-1 0,-1 1 0,1 0 0,-1 0 0,1 5 0,3 9 0,-2-1 0,0 1 0,-1 0 0,-1 0 0,0 0 0,-3 33 0,-2-22 0,0-1 0,-2 0 0,-12 39 0,-59 132 0,76-197 0,1-1 0,-1 1 0,1 0 0,0 0 0,0 0 0,-1 0 0,1 0 0,0 0 0,0 0 0,0 0 0,0 0 0,0 0 0,0 0 0,0 0 0,0 0 0,1 0 0,-1 0 0,0 0 0,1-1 0,-1 1 0,0 0 0,1 0 0,-1 0 0,1 0 0,-1 0 0,1-1 0,0 1 0,-1 0 0,1-1 0,0 1 0,-1 0 0,1-1 0,0 1 0,0-1 0,0 1 0,-1-1 0,1 1 0,0-1 0,0 0 0,0 1 0,0-1 0,0 0 0,0 0 0,0 0 0,0 0 0,0 1 0,2-2 0,8 2 0,0 0 0,0-1 0,17-2 0,-13 0 0,-1 2 17,0-1 0,-1-1 1,1 0-1,0 0 0,-1-2 0,20-6 0,-27 7-110,-1 0 0,1 0 1,0-1-1,-1 0 0,1 0 0,-1 0 0,0 0 0,-1-1 1,1 0-1,-1 0 0,0 0 0,0 0 0,0-1 1,-1 1-1,5-11 0,0-5-6733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26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80 24575,'-11'-9'0,"-1"1"0,0 0 0,-1 0 0,0 1 0,0 1 0,0 0 0,-24-7 0,26 10 0,0 0 0,0 0 0,0 1 0,-1 0 0,1 1 0,-18 1 0,27 0 0,-1 0 0,0 0 0,1 1 0,-1-1 0,0 1 0,1 0 0,-1-1 0,1 1 0,-1 0 0,1 1 0,-1-1 0,1 0 0,0 1 0,0-1 0,-1 1 0,1 0 0,0 0 0,1 0 0,-1 0 0,0 0 0,1 0 0,-1 0 0,1 1 0,-1-1 0,1 0 0,0 1 0,0-1 0,0 1 0,0-1 0,1 1 0,-1 0 0,0 2 0,1 8 0,-1-1 0,2 1 0,0-1 0,0 1 0,1-1 0,0 0 0,1 0 0,1 0 0,9 23 0,-2-11 0,1 0 0,1-1 0,27 36 0,-37-55 0,19 23 0,-1 2 0,-1 1 0,27 56 0,-45-81 0,0 0 0,-1 0 0,0 0 0,0 0 0,0 0 0,-1 0 0,1 0 0,-2 6 0,1-10 0,0 0 0,0 0 0,0 0 0,0 0 0,0 0 0,0 0 0,-1 0 0,1 0 0,0 0 0,-1 1 0,1-1 0,-1-1 0,1 1 0,-1 0 0,1 0 0,-1 0 0,0 0 0,1 0 0,-1 0 0,0-1 0,0 1 0,0 0 0,0-1 0,0 1 0,1 0 0,-1-1 0,0 1 0,0-1 0,0 0 0,-1 1 0,1-1 0,0 0 0,0 0 0,0 1 0,0-1 0,0 0 0,0 0 0,0 0 0,0 0 0,0-1 0,0 1 0,-1 0 0,-1-1 0,1 0 0,0 0 0,0 1 0,0-2 0,1 1 0,-1 0 0,0 0 0,0-1 0,1 1 0,-1 0 0,0-1 0,1 0 0,0 1 0,-1-1 0,1 0 0,0 0 0,0 0 0,0 0 0,0 0 0,0 0 0,0 0 0,1 0 0,-1 0 0,1 0 0,0 0 0,-1-1 0,1 1 0,0 0 0,0-3 0,0-6 0,0-1 0,1 1 0,4-23 0,3 4 0,1 0 0,2 1 0,14-30 0,19-51 0,-30 68-87,-8 29-72,-1-1-1,0 0 0,-2-1 0,1 1 0,-2-1 1,0 0-1,0-22 0,-5 14-6666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2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33 24575,'-9'0'0,"1"-1"0,-1-1 0,1 1 0,-1-1 0,1-1 0,0 1 0,-11-6 0,-7-2 0,25 9 0,-1 1 0,1-1 0,-1 1 0,0-1 0,1 1 0,-1 0 0,0 0 0,1-1 0,-1 1 0,0 0 0,0 1 0,1-1 0,-1 0 0,0 0 0,1 1 0,-1-1 0,0 1 0,-1 0 0,2 0 0,0 0 0,0-1 0,0 1 0,0 0 0,0 0 0,1 0 0,-1 0 0,0 0 0,0 0 0,1 0 0,-1 0 0,1 0 0,-1 1 0,1-1 0,-1 0 0,1 0 0,0 0 0,0 1 0,-1 1 0,1 0 0,0 0 0,0 0 0,1 0 0,-1 0 0,0 0 0,1 0 0,0 0 0,0 0 0,0 0 0,0-1 0,0 1 0,1 0 0,-1 0 0,1-1 0,0 1 0,-1-1 0,1 0 0,0 1 0,3 2 0,6 2 0,-1 0 0,1-1 0,1 0 0,-1-1 0,1 0 0,0-1 0,0 0 0,0-1 0,0 0 0,1-1 0,-1 0 0,1-1 0,-1 0 0,16-2 0,-17 0 0,-1 1 0,1-2 0,0 0 0,0 0 0,-1-1 0,1 0 0,-1-1 0,0 0 0,0-1 0,0 0 0,0 0 0,-1-1 0,0 0 0,0-1 0,-1 0 0,11-11 0,-16 14 0,23-23 0,-25 26 0,-1 1 0,1-1 0,-1 1 0,1-1 0,-1 1 0,1 0 0,-1-1 0,1 1 0,0 0 0,-1-1 0,1 1 0,-1 0 0,1 0 0,0 0 0,-1-1 0,1 1 0,-1 0 0,1 0 0,0 0 0,-1 0 0,1 0 0,0 0 0,-1 0 0,1 0 0,0 1 0,-1-1 0,1 0 0,-1 0 0,1 0 0,0 1 0,-1-1 0,1 0 0,-1 1 0,1-1 0,-1 1 0,1-1 0,-1 0 0,1 1 0,-1-1 0,1 1 0,-1-1 0,0 1 0,1-1 0,-1 1 0,0 0 0,1-1 0,-1 1 0,0-1 0,0 2 0,4 13 0,-2-1 0,0 1 0,0 0 0,-1 0 0,-1 0 0,-3 23 0,1-1 0,-1 545 0,4-386 0,-1-183-170,1 0-1,0 0 0,1-1 1,1 1-1,0-1 0,1 0 1,9 22-1,-5-20-6655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3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24575,'-2'1'0,"1"-1"0,0 1 0,0-1 0,-1 1 0,1 0 0,0-1 0,0 1 0,0 0 0,0 0 0,0 0 0,0 0 0,0 0 0,0 0 0,0 0 0,1 0 0,-1 0 0,0 0 0,0 3 0,-12 23 0,7-8 0,2 0 0,0 1 0,1 0 0,0 0 0,2 36 0,0-25 0,-6 43 0,-8 3 0,7-45 0,1 1 0,2-1 0,1 1 0,2 67 0,4-90 0,0 1 0,1-1 0,0 1 0,0-1 0,1 0 0,1-1 0,0 1 0,0-1 0,1 1 0,0-1 0,0-1 0,1 0 0,0 1 0,1-2 0,-1 1 0,2-1 0,-1-1 0,16 10 0,-13-9 0,0 0 0,1-1 0,0-1 0,0 0 0,0 0 0,1-1 0,-1-1 0,1 0 0,0-1 0,0 0 0,0-1 0,0-1 0,0 0 0,0 0 0,14-3 0,-23 2 0,-1 1 0,1-1 0,0 0 0,-1-1 0,1 1 0,-1 0 0,1-1 0,-1 0 0,0 0 0,1 0 0,-1 0 0,0-1 0,0 1 0,-1-1 0,1 1 0,0-1 0,-1 0 0,0 0 0,3-4 0,-3 0 0,1 1 0,-1-1 0,0 0 0,0 0 0,-1 0 0,0 0 0,0 0 0,0 0 0,-2-11 0,1-5 0,0-1 0,-2 1 0,-10-47 0,10 64 0,0-1 0,0 1 0,-1 0 0,0 0 0,0 0 0,-1 0 0,1 0 0,-6-6 0,6 9 0,0 0 0,0 1 0,0-1 0,0 0 0,-1 1 0,1 0 0,-1 0 0,1 0 0,-1 0 0,0 1 0,0-1 0,1 1 0,-1 0 0,-8-1 0,7 2 0,-1 0 0,1 1 0,-1-1 0,1 1 0,0 0 0,0 1 0,-1-1 0,1 1 0,0 0 0,0 1 0,1-1 0,-1 1 0,0 0 0,1 0 0,-8 7 0,1-1 0,0 1 0,1 0 0,0 1 0,-15 22 0,20-26-124,0-1 0,1 1 0,0 1 0,0-1 0,0 1 0,1-1-1,0 1 1,1 0 0,0 0 0,-3 14 0,6 1-6702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3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24575,'100'-1'0,"107"3"0,-205-2 0,1 0 0,-1 0 0,1 0 0,-1 0 0,1 1 0,-1-1 0,0 1 0,1 0 0,-1-1 0,0 1 0,1 0 0,-1 1 0,0-1 0,0 0 0,0 0 0,0 1 0,0-1 0,0 1 0,0 0 0,-1 0 0,1 0 0,-1-1 0,3 4 0,-3-1 0,-1-1 0,1 1 0,-1 0 0,1-1 0,-1 1 0,0-1 0,-1 1 0,1-1 0,0 1 0,-1 0 0,0-1 0,0 1 0,0-1 0,0 0 0,-3 5 0,0 2 0,-4 9 0,0 1 0,1 0 0,1 1 0,1-1 0,0 1 0,-2 39 0,8-33 0,1 1 0,9 42 0,1 10 0,-11-73 0,-1 0 0,0 0 0,0 1 0,-1-1 0,0 0 0,0 0 0,0 0 0,-1 0 0,0 0 0,-1 0 0,1-1 0,-1 1 0,-6 8 0,0-2 0,-1 0 0,0 0 0,-1-1 0,-23 19 0,-126 111 0,138-124-1365,2-3-5461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3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361 169 24575,'-4'0'0,"-1"-1"0,0 2 0,1-1 0,-1 0 0,1 1 0,-1 0 0,1 0 0,-1 1 0,1-1 0,-1 1 0,1 0 0,0 0 0,0 0 0,0 0 0,-6 6 0,7-4 0,0-1 0,0 1 0,0 0 0,1 0 0,0 0 0,0 1 0,0-1 0,0 1 0,0-1 0,1 1 0,0-1 0,0 1 0,0 0 0,1-1 0,0 8 0,-1-4 0,1 0 0,0 1 0,0-1 0,1 0 0,0 0 0,0 1 0,1-1 0,4 12 0,-5-17 0,1 0 0,0 0 0,-1-1 0,1 1 0,0 0 0,1-1 0,-1 1 0,0-1 0,1 1 0,-1-1 0,1 0 0,0 0 0,-1-1 0,1 1 0,0 0 0,0-1 0,0 0 0,1 1 0,-1-1 0,0-1 0,0 1 0,1 0 0,5 0 0,7 0 0,0 0 0,0 0 0,0-2 0,31-4 0,-40 4 0,0-1 0,0 0 0,1-1 0,-1 1 0,-1-1 0,1-1 0,0 1 0,-1-1 0,0 0 0,0-1 0,0 1 0,9-10 0,-9 7 0,-1 1 0,0-1 0,0-1 0,-1 1 0,0 0 0,0-1 0,-1 0 0,0 0 0,0 0 0,-1 0 0,0-1 0,-1 1 0,2-11 0,-3 14 0,0 0 0,0-1 0,0 1 0,-1 0 0,1 0 0,-1 0 0,0 0 0,-1 0 0,1 0 0,-1 1 0,0-1 0,0 0 0,-1 1 0,1-1 0,-1 1 0,0 0 0,0 0 0,0 0 0,-1 0 0,0 1 0,1-1 0,-1 1 0,-6-4 0,-9-4 0,-1 1 0,-30-10 0,-22-11 0,56 23 0,1 0 0,-2 1 0,1 1 0,-27-7 0,37 12 0,0 0 0,1 0 0,-1 1 0,0-1 0,0 1 0,0 1 0,0-1 0,0 1 0,0 0 0,0 0 0,1 1 0,-1 0 0,1 0 0,-1 0 0,1 1 0,0 0 0,-6 3 0,-5 5 0,1 1 0,0 1 0,0 0 0,1 1 0,1 0 0,0 2 0,1-1 0,-18 32 0,27-39 0,0 0 0,0 0 0,1 1 0,0-1 0,0 1 0,1-1 0,0 1 0,1 0 0,0-1 0,0 1 0,1 0 0,0-1 0,0 1 0,4 10 0,-4-16 0,1-1 0,0 1 0,0-1 0,0 1 0,1-1 0,-1 0 0,0 0 0,1 0 0,0 0 0,-1-1 0,1 1 0,0-1 0,0 1 0,0-1 0,0 0 0,0 0 0,0 0 0,0 0 0,0-1 0,0 0 0,6 1 0,1 0 0,0-1 0,0 0 0,0 0 0,0-1 0,16-4 0,-20 3 0,-1 0 0,1 0 0,-1-1 0,0 0 0,0 0 0,0 0 0,0-1 0,-1 1 0,1-1 0,-1-1 0,0 1 0,6-8 0,-7 7 0,1 1 0,-1 0 0,1 0 0,0 0 0,1 0 0,-1 1 0,0-1 0,1 1 0,0 0 0,0 1 0,0-1 0,0 1 0,10-3 0,9 1 0,0 2 0,0 1 0,47 4 0,-13-1 0,-53-2 0,-1 0 0,1 1 0,-1-1 0,0 1 0,1 0 0,-1 0 0,0 0 0,0 0 0,0 1 0,0 0 0,7 3 0,-10-3 0,1-1 0,0 1 0,-1-1 0,1 1 0,-1 0 0,0-1 0,0 1 0,1 0 0,-1 0 0,0 0 0,-1 0 0,1 0 0,0 0 0,-1 0 0,1 0 0,-1 0 0,1 0 0,-1 0 0,0 1 0,0-1 0,0 0 0,0 0 0,0 0 0,-1 0 0,0 4 0,-5 24 0,-1 3 0,1 1 0,-1 55 0,8 140-1365,-1-208-5461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3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24575,'-2'0'0,"1"1"0,0-1 0,0 1 0,0-1 0,0 1 0,0-1 0,0 1 0,0 0 0,0 0 0,0-1 0,0 1 0,0 0 0,0 0 0,1 0 0,-1 0 0,0 0 0,1 0 0,-1 0 0,0 0 0,1 0 0,0 1 0,-1-1 0,1 0 0,0 0 0,-1 0 0,1 1 0,0 1 0,-5 40 0,5-39 0,0 6 0,0 0 0,1 0 0,0 0 0,1 0 0,0 0 0,1 0 0,0-1 0,0 1 0,1-1 0,0 0 0,1 0 0,0 0 0,0-1 0,1 1 0,0-1 0,1-1 0,0 1 0,0-1 0,12 10 0,-15-13 0,0 1 0,0-1 0,0 1 0,-1 0 0,0 0 0,0 0 0,0 1 0,-1-1 0,0 1 0,0-1 0,0 1 0,-1 0 0,1 0 0,-1 0 0,0 6 0,0 8 0,-1 0 0,-1 1 0,-3 21 0,4-40 4,0 1 0,-1-1 0,1 0 0,-1 1 0,0-1 0,0 1 0,0-1 0,0 0 0,0 0 0,0 1 0,0-1 0,-1 0-1,1 0 1,-1 0 0,0-1 0,1 1 0,-1 0 0,0-1 0,0 1 0,0-1 0,0 1 0,-1-1 0,1 0 0,0 0 0,0 0 0,-1 0 0,-2 0 0,-6 2-203,1-2 1,-1 0-1,1 0 1,-1-1-1,-11-1 1,17 1-87,-18-1-6541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3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24575,'5'1'0,"1"-1"0,-1 2 0,1-1 0,-1 0 0,10 5 0,16 4 0,11-5 0,-1-2 0,1-1 0,66-7 0,-88 3-273,0-1 0,-1-1 0,0-1 0,25-9 0,-28 6-6553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3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459 438 24575,'-3'3'0,"-1"-1"0,0 1 0,1-1 0,-1 0 0,0 0 0,0 0 0,-1 0 0,1-1 0,0 0 0,-1 0 0,1 0 0,-7 1 0,-60 0 0,51-2 0,-38 1 0,-115-4 0,169 3 0,1 0 0,0-1 0,-1 1 0,1-1 0,-1 0 0,1 0 0,0 0 0,0 0 0,-1 0 0,1-1 0,0 0 0,0 0 0,1 1 0,-1-2 0,0 1 0,1 0 0,-1 0 0,1-1 0,0 0 0,-3-2 0,3 0 0,0 1 0,0-1 0,1 1 0,-1-1 0,1 0 0,0 1 0,0-1 0,1 0 0,0 0 0,0 0 0,0 1 0,0-1 0,2-9 0,-1 7 0,1-1 0,-1 0 0,2 1 0,-1-1 0,1 1 0,0 0 0,0-1 0,1 2 0,0-1 0,8-10 0,-3 7 0,0 1 0,1 0 0,0 0 0,0 1 0,19-11 0,-17 11 0,-1 0 0,0 0 0,0-2 0,16-17 0,-22 21 0,0 0 0,-1 0 0,0 0 0,0 0 0,0-1 0,-1 0 0,0 1 0,0-1 0,-1 0 0,3-13 0,-4 8 0,-1 9 0,0-1 0,1 1 0,-1 0 0,1 0 0,-1 0 0,1 0 0,0 0 0,0 0 0,1 0 0,-1 0 0,3-4 0,-4 7 0,0 0 0,0 0 0,1 0 0,-1 0 0,0 0 0,1 0 0,-1 0 0,0 0 0,0 0 0,1 0 0,-1 0 0,0 0 0,0 0 0,1 0 0,-1 0 0,0 1 0,1-1 0,-1 0 0,0 0 0,0 0 0,0 0 0,1 1 0,-1-1 0,0 0 0,0 0 0,0 0 0,1 1 0,-1-1 0,0 0 0,0 0 0,0 1 0,0-1 0,0 0 0,0 0 0,0 1 0,1-1 0,-1 0 0,0 0 0,0 1 0,0-1 0,0 0 0,0 1 0,0-1 0,0 0 0,0 0 0,0 1 0,-1-1 0,1 1 0,3 16 0,1 263 0,-6-148 0,2 375-1365,0-485-5461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3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47 24575,'0'-2'0,"-1"1"0,0-1 0,0 0 0,0 1 0,0-1 0,0 1 0,0-1 0,0 1 0,0 0 0,0-1 0,-1 1 0,1 0 0,0 0 0,-1 0 0,1 0 0,-1 0 0,-3-1 0,-29-14 0,32 15 0,0 0 0,0 0 0,0 1 0,0-1 0,0 1 0,0-1 0,0 1 0,0 0 0,0 0 0,0 0 0,0 0 0,0 0 0,0 0 0,0 0 0,0 1 0,0-1 0,0 1 0,0-1 0,0 1 0,0 0 0,1 0 0,-1 0 0,0 0 0,0 0 0,1 0 0,-1 1 0,1-1 0,-1 0 0,1 1 0,-1-1 0,1 1 0,0 0 0,0-1 0,0 1 0,0 0 0,0 0 0,0 0 0,0-1 0,1 1 0,-1 0 0,1 0 0,-1 4 0,-2 9 0,1 1 0,1-1 0,0 1 0,3 25 0,-1-21 0,-1-1 0,0-4 0,1 1 0,0 0 0,1-1 0,5 22 0,-6-34 0,0 1 0,0 0 0,1-1 0,-1 0 0,1 1 0,0-1 0,0 0 0,0 0 0,0 0 0,1 0 0,-1 0 0,1 0 0,0-1 0,0 1 0,0-1 0,0 0 0,0 0 0,0 0 0,0 0 0,1 0 0,-1-1 0,1 0 0,5 2 0,-8-3 0,1 1 0,0-1 0,0 0 0,0 0 0,0 0 0,0 0 0,0 0 0,0 0 0,0 0 0,-1 0 0,1-1 0,0 1 0,0-1 0,0 0 0,0 1 0,-1-1 0,1 0 0,0 0 0,-1 0 0,1 0 0,1-2 0,0 0 0,0-1 0,0 1 0,-1-1 0,1 1 0,-1-1 0,0 0 0,0 0 0,0 0 0,1-5 0,1-5 0,0-1 0,-2 0 0,1 0 0,-1-23 0,-2-28 0,0 102 0,0-6 0,1-1 0,6 42 0,25 111 0,-27-139 0,-2 1 0,-3 69 0,1 41 0,-1-152 0,0-1 0,0 1 0,0-1 0,1 1 0,-1-1 0,0 1 0,0-1 0,1 1 0,-1-1 0,1 1 0,-1-1 0,1 0 0,0 1 0,0-1 0,-1 0 0,3 3 0,-2-4 0,0-1 0,0 1 0,0 0 0,0 0 0,0-1 0,0 1 0,-1-1 0,1 1 0,0-1 0,0 1 0,0-1 0,-1 0 0,1 1 0,0-1 0,-1 0 0,1 1 0,0-1 0,-1 0 0,1 0 0,-1 0 0,0 0 0,1 1 0,-1-1 0,0 0 0,1 0 0,-1-2 0,19-33-1365,-8 17-5461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5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54 24575,'-8'-6'0,"1"1"0,-1-1 0,-1 2 0,1-1 0,0 1 0,-1 0 0,0 0 0,0 1 0,0 1 0,-1-1 0,1 2 0,-15-2 0,-7 0 0,-1 2 0,-45 4 0,60 0 0,0 0 0,0 1 0,1 0 0,-1 2 0,1 0 0,0 0 0,1 2 0,-1 0 0,1 1 0,1 0 0,0 1 0,0 1 0,1 0 0,-12 14 0,21-21 0,1 0 0,0 1 0,0 0 0,0-1 0,1 1 0,-1 0 0,1 1 0,1-1 0,-1 0 0,1 1 0,-1-1 0,2 0 0,-2 8 0,1 10 0,4 44 0,0-25 0,-4 69 0,4 60 0,-3-165 0,1 1 0,0-1 0,0 0 0,1 1 0,0-1 0,0 0 0,1 0 0,-1 0 0,1 0 0,1-1 0,-1 1 0,1-1 0,8 9 0,-5-7 0,0-1 0,0 0 0,1 0 0,0-1 0,0 0 0,1 0 0,-1-1 0,15 5 0,3-1 0,1-1 0,0-2 0,1 0 0,-1-2 0,44-1 0,-64-2 0,0 0 0,0-1 0,0-1 0,0 1 0,0-1 0,0 0 0,0 0 0,-1-1 0,1 0 0,-1 0 0,1-1 0,-1 0 0,0 0 0,-1 0 0,1-1 0,-1 0 0,0 0 0,9-11 0,-5 4 0,-1 0 0,0-1 0,-1 0 0,0 0 0,-1 0 0,-1-1 0,0 0 0,4-21 0,-6 23 0,-2 1 0,0-1 0,0 1 0,-1-1 0,0 1 0,-1-1 0,-1 0 0,0 1 0,0 0 0,-8-21 0,9 27 0,-1 0 0,0 0 0,-1 0 0,1 0 0,-1 1 0,0-1 0,0 1 0,-1 0 0,1 0 0,-1 0 0,0 0 0,0 1 0,0-1 0,0 1 0,-1 0 0,1 0 0,-1 1 0,0-1 0,1 1 0,-1 0 0,0 1 0,-1-1 0,1 1 0,0 0 0,-8-1 0,0 2 0,0 0 0,0 1 0,0 0 0,1 1 0,-1 0 0,1 1 0,-1 1 0,1 0 0,0 0 0,0 2 0,1-1 0,-1 1 0,1 1 0,1 0 0,-1 0 0,1 1 0,-12 13 0,6-8 0,12-10 0,0 0 0,-1 0 0,2 1 0,-1-1 0,0 1 0,1 0 0,0 0 0,-1 0 0,2 0 0,-1 1 0,0-1 0,-2 8 0,5-11 3,0 0 0,0 0-1,0 0 1,1 0-1,-1 0 1,0 0 0,0-1-1,1 1 1,-1 0 0,0 0-1,1 0 1,-1 0 0,1 0-1,-1-1 1,1 1 0,0 0-1,-1 0 1,1-1-1,0 1 1,-1 0 0,1-1-1,0 1 1,0-1 0,0 1-1,0-1 1,-1 1 0,1-1-1,0 0 1,0 1-1,0-1 1,0 0 0,0 0-1,0 1 1,2-1 0,38 4-949,-37-3 434,22 0-6314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4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80 24575,'-9'-1'0,"1"0"0,-1-1 0,1 0 0,0-1 0,0 0 0,0 0 0,0-1 0,1 0 0,-10-6 0,-33-14 0,37 19 0,0 0 0,-1 2 0,0 0 0,-24-3 0,36 6 0,-1-1 0,0 1 0,1 0 0,-1 0 0,0 0 0,0 1 0,1-1 0,-1 1 0,0-1 0,1 1 0,-1 0 0,1 0 0,-1 0 0,1 0 0,-1 0 0,1 1 0,0-1 0,-1 1 0,1 0 0,0-1 0,0 1 0,0 0 0,1 0 0,-1 0 0,0 0 0,1 1 0,-1-1 0,1 0 0,0 1 0,0-1 0,-1 4 0,0 4 0,0 1 0,1-1 0,0 1 0,1-1 0,0 1 0,1-1 0,0 1 0,1-1 0,0 0 0,1 1 0,0-1 0,0 0 0,1-1 0,8 17 0,6 7 0,2 0 0,40 51 0,28 12 0,-58-65 0,33 41 0,-43-46 0,25 22 0,-24-27 0,25 34 0,-45-54 0,0 0 0,1 1 0,-1-1 0,0 0 0,0 1 0,-1-1 0,1 1 0,0-1 0,0 1 0,-1-1 0,1 1 0,-1 0 0,1-1 0,-1 1 0,0 0 0,0-1 0,0 1 0,0 0 0,0-1 0,0 1 0,0 0 0,0-1 0,-1 1 0,1 0 0,0-1 0,-1 1 0,0 0 0,1-1 0,-1 1 0,0-1 0,0 0 0,0 1 0,0-1 0,0 1 0,0-1 0,0 0 0,0 0 0,-1 0 0,1 0 0,0 0 0,-1 0 0,1 0 0,-1 0 0,1 0 0,-1-1 0,1 1 0,-4 0 0,-5 3 0,0-1 0,0 0 0,-1-1 0,1 0 0,-1-1 0,-13 0 0,17 0 0,1-1 0,0 0 0,-1-1 0,1 0 0,-1 0 0,-11-3 0,17 3 0,-1 0 0,1 0 0,0 1 0,-1-1 0,1 0 0,0 0 0,0 0 0,-1 0 0,1-1 0,0 1 0,0 0 0,0 0 0,0-1 0,1 1 0,-1-1 0,0 1 0,1-1 0,-1 1 0,1-1 0,-1 1 0,1-1 0,-1 1 0,1-1 0,0 1 0,0-1 0,0 0 0,0 1 0,0-1 0,0 1 0,1-1 0,-1 0 0,0 1 0,2-3 0,2-12 0,2 1 0,-1-1 0,2 1 0,0 0 0,13-18 0,-10 15 0,0 1 0,-2-2 0,9-22 0,10-40 0,-15 48 0,-1-1 0,-1-1 0,8-67 0,-16-54-181,-3 113-1003,1 22-5642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4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24575,'-2'100'0,"5"108"0,9-121 0,-6-54 0,2 46 0,-9 79 0,2 50 0,4-166 0,15 62 0,-11-65 0,7 74 0,-14-90 0,6 37 0,-7-54 0,1 1 0,-1-1 0,1 0 0,0 0 0,1-1 0,0 1 0,0 0 0,0-1 0,0 0 0,8 10 0,-10-15-40,-1 1 0,0-1 0,1 1 0,-1-1-1,1 1 1,-1-1 0,1 0 0,-1 1 0,1-1 0,-1 0 0,1 1-1,-1-1 1,1 0 0,0 0 0,-1 0 0,1 1 0,-1-1-1,1 0 1,0 0 0,-1 0 0,1 0 0,-1 0 0,1 0 0,0 0-1,-1 0 1,1 0 0,-1-1 0,1 1 0,0 0 0,-1 0-1,1 0 1,-1-1 0,2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5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24575,'0'4'0,"0"7"0,0 4 0,0 5 0,0 3 0,0 7 0,0 10 0,0 4 0,0-2 0,0-9-8191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5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24575,'4'0'0,"7"0"0,4 0 0,5 0 0,-1 0-8191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56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24575,'2'34'0,"12"67"0,-3-35 0,-10-56 0,1-1 0,1 0 0,0 0 0,0 0 0,1-1 0,0 1 0,0-1 0,1 1 0,0-2 0,0 1 0,13 13 0,-6-9 0,1 1 0,0-2 0,1 0 0,0-1 0,23 13 0,-26-16 0,1 2 0,-1-1 0,0 2 0,15 16 0,-23-21 0,0 0 0,0 0 0,0 0 0,0 1 0,-1-1 0,0 1 0,0-1 0,0 1 0,-1 0 0,0 0 0,0 0 0,-1 0 0,1 7 0,-1 4 0,0-1 0,-2 0 0,-4 27 0,5-39 0,0 0 0,0 0 0,0 0 0,0 0 0,-1 0 0,1 0 0,-1-1 0,0 1 0,0-1 0,-1 1 0,1-1 0,-1 0 0,1 0 0,-1 0 0,0 0 0,0 0 0,0-1 0,-1 1 0,1-1 0,0 0 0,-1 0 0,0 0 0,1-1 0,-1 1 0,0-1 0,0 0 0,0 0 0,0 0 0,0 0 0,0-1 0,0 0 0,0 0 0,0 0 0,0 0 0,0-1 0,0 1 0,0-1 0,-5-1 0,1 0-105,0 1 0,0-1 0,0-1 0,0 1 0,1-1 0,-1-1 0,1 1 0,0-1 0,0-1 0,0 1 0,0-1 0,-7-7 0,2 0-6721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57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24575,'13'1'0,"0"1"0,0 0 0,18 5 0,27 4 0,206-7 22,-153-5-1409,-86 1-5439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0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24575,'24'2'0,"0"1"0,45 10 0,-23-3 0,61 12 0,139 48 0,-242-69 0,0 1 0,0 0 0,0-1 0,0 1 0,0 0 0,-1 1 0,1-1 0,0 1 0,-1 0 0,0 0 0,0 0 0,0 0 0,0 0 0,0 0 0,-1 1 0,5 7 0,-5-5 0,0 1 0,0-1 0,0 1 0,-1-1 0,0 1 0,0-1 0,-1 1 0,0 0 0,0 0 0,-2 8 0,-2 12 0,-2-1 0,-1 1 0,-18 45 0,-8 29 0,26-79 0,-1-1 0,-20 39 0,13-29 0,2-4 0,-1-2 0,-30 42 0,29-52-1365,1-4-5461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0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24575,'173'13'0,"3"0"0,62-14-1365,-217 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0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24575,'-4'1'0,"-1"-1"0,1 1 0,0-1 0,0 1 0,0 0 0,1 1 0,-1-1 0,0 1 0,0-1 0,1 1 0,-1 0 0,1 1 0,-1-1 0,1 1 0,0-1 0,0 1 0,0 0 0,0 0 0,1 0 0,-3 4 0,-5 8 0,1 0 0,0 1 0,-8 23 0,4-12 0,-7 15 0,2 0 0,2 0 0,-22 88 0,37-127 0,1 1 0,-1 0 0,0 0 0,1-1 0,0 1 0,0 0 0,0 0 0,1 0 0,-1-1 0,1 1 0,0 0 0,0-1 0,0 1 0,0 0 0,1-1 0,-1 1 0,1-1 0,0 0 0,0 1 0,0-1 0,1 0 0,-1 0 0,1-1 0,-1 1 0,1 0 0,0-1 0,0 0 0,0 0 0,0 0 0,1 0 0,-1 0 0,1 0 0,6 1 0,10 6 0,-1-1 0,1-1 0,34 8 0,-50-14 0,0 0 0,0 0 0,0 0 0,0-1 0,0 0 0,0 0 0,0 0 0,0 0 0,0-1 0,0 0 0,0 1 0,0-2 0,0 1 0,0 0 0,0-1 0,0 1 0,-1-1 0,1 0 0,6-5 0,-7 3 0,-1 0 0,1 0 0,0 0 0,-1 0 0,0 0 0,0-1 0,0 1 0,-1-1 0,1 1 0,-1-1 0,0 0 0,-1 0 0,1 1 0,-1-1 0,0-5 0,0-5 0,0 0 0,-2 0 0,-4-22 0,5 30 0,-1 0 0,0 1 0,-1-1 0,1 1 0,-1-1 0,0 1 0,-1 0 0,1 1 0,-1-1 0,-1 0 0,1 1 0,-7-6 0,8 8 0,1 1 0,-1 0 0,0 0 0,0 1 0,0-1 0,0 0 0,-1 1 0,1 0 0,0 0 0,-1 0 0,1 0 0,-1 0 0,1 1 0,-1 0 0,1-1 0,-1 1 0,1 0 0,-1 1 0,1-1 0,0 1 0,-1-1 0,1 1 0,-1 0 0,1 0 0,-6 4 0,4-2 8,1 0 0,-1 0 0,1 0 0,0 1 0,0 0 0,0 0 0,1 0 0,-1 0 0,1 1 0,0 0 0,0-1 0,1 1 0,0 0 0,-3 6 0,4-8-26,0 0-1,0 1 1,0-1 0,1 1 0,-1-1-1,1 1 1,0-1 0,-1 1 0,2-1-1,-1 5 1,1-6-43,-1 0 0,1-1 0,-1 1-1,1 0 1,0 0 0,0-1 0,-1 1 0,1-1 0,0 1 0,1-1-1,-1 1 1,0-1 0,0 0 0,1 1 0,-1-1 0,0 0 0,1 0-1,-1 0 1,1 0 0,1 1 0,13 4-6765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0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 24575,'38'-1'0,"34"0"0,-67 1 0,1 0 0,-1 1 0,1 0 0,-1 0 0,1 1 0,-1 0 0,0-1 0,0 2 0,8 3 0,-10-3 0,0-1 0,0 1 0,-1 0 0,1-1 0,-1 1 0,0 1 0,0-1 0,0 0 0,0 0 0,0 1 0,-1-1 0,1 1 0,-1-1 0,0 1 0,0 0 0,-1 0 0,1-1 0,-1 1 0,1 6 0,-1 6 0,-1-1 0,-1 1 0,-3 20 0,-14 56 0,-3 0 0,-38 96 0,-48 74 0,105-256 0,-2 12 0,-1-1 0,-1 0 0,0 0 0,-2 0 0,0-1 0,0-1 0,-16 20 0,23-33-49,0-1 1,1 0-1,-1 1 0,0-1 0,0 0 1,0 0-1,0 0 0,0 0 0,0-1 1,0 1-1,0 0 0,0-1 0,0 1 1,0-1-1,-1 0 0,1 0 0,0 0 1,0 0-1,0 0 0,-1 0 0,1-1 1,0 1-1,0-1 0,0 1 0,0-1 0,0 0 1,-4-1-1,-6-6-6777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0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24575,'26'2'0,"-1"1"0,0 1 0,0 1 0,-1 1 0,43 16 0,-57-19 0,-9-3 0,0 1 0,1-1 0,-1 1 0,0-1 0,0 1 0,0-1 0,0 1 0,1-1 0,-1 1 0,0 0 0,0 0 0,0 0 0,0 0 0,-1-1 0,1 1 0,0 0 0,0 1 0,-1-1 0,1 0 0,0 0 0,-1 0 0,1 0 0,-1 0 0,1 2 0,-1 0 0,0-1 0,0 0 0,0 0 0,-1 0 0,1 0 0,0 0 0,-1 0 0,0 0 0,1 0 0,-1 0 0,0 0 0,0 0 0,-2 2 0,-4 6 0,-1-1 0,1 0 0,-2 0 0,-9 8 0,-15 15 0,19-17 0,-1-1 0,-18 13 0,30-26 0,0 1 0,1 0 0,0 0 0,-1 0 0,1 0 0,0 0 0,0 0 0,0 0 0,0 1 0,1-1 0,-1 1 0,0-1 0,1 1 0,0 0 0,0 0 0,-1 3 0,2-3 0,0-1 0,0 0 0,0 1 0,0-1 0,1 1 0,-1-1 0,1 0 0,0 0 0,-1 1 0,1-1 0,0 0 0,0 0 0,1 0 0,-1 0 0,0 0 0,1 0 0,-1 0 0,1 0 0,0-1 0,-1 1 0,4 2 0,27 21 0,1-2 0,54 31 0,7 3 0,-59-38 0,-29-17 0,0 1 0,-1-1 0,1 1 0,-1 0 0,0 1 0,0-1 0,0 1 0,0 0 0,-1 0 0,1 0 0,-1 1 0,4 6 0,-7-11 0,-1 1 0,0 0 0,0-1 0,0 1 0,0 0 0,0-1 0,0 1 0,0 0 0,0-1 0,0 1 0,0 0 0,0-1 0,0 1 0,0 0 0,-1-1 0,1 1 0,0 0 0,0-1 0,-1 1 0,1-1 0,-1 1 0,1 0 0,0-1 0,-1 1 0,1-1 0,-1 1 0,1-1 0,-1 0 0,1 1 0,-1-1 0,0 1 0,1-1 0,-1 0 0,1 0 0,-1 1 0,0-1 0,1 0 0,-1 0 0,0 0 0,1 1 0,-2-1 0,-32 4 0,33-3 0,-81 0 0,48-2 0,-67 9 0,24 9 0,54-11 0,-1-1 0,1 0 0,-1-2 0,-29 1 0,49-4-105,0-1 0,-1 1 0,1-1 0,0 0 0,0 0 0,0 0 0,0 0 0,0-1 0,1 0 0,-1 1 0,0-1 0,-3-3 0,-5-6-6721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0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24575,'29'2'0,"55"9"0,-53-5 0,44 1 0,363-7 0,-381-5-1365,-34 0-5461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0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24575,'-6'0'0,"1"0"0,-1 1 0,1 0 0,-1 1 0,1-1 0,-1 1 0,1 0 0,0 0 0,0 0 0,0 1 0,0 0 0,0 0 0,1 0 0,-1 1 0,1-1 0,0 1 0,0 0 0,0 0 0,1 1 0,-1-1 0,-5 10 0,-4 10 0,1 0 0,1 0 0,-11 39 0,1-7 0,13-35 0,0 1 0,1 0 0,2 0 0,0 1 0,1-1 0,1 1 0,2 0 0,0 25 0,1-12 0,0-6 0,1 0 0,9 52 0,-8-71 0,1-1 0,0 0 0,1 1 0,0-1 0,0-1 0,1 1 0,1-1 0,0 0 0,0 0 0,1 0 0,10 10 0,-4-6 0,0-2 0,1 1 0,0-2 0,1 0 0,0 0 0,1-1 0,0-1 0,0-1 0,1-1 0,0 0 0,0-1 0,29 5 0,-44-9 0,0-1 0,0 0 0,0 0 0,0 0 0,-1 0 0,1 0 0,0 0 0,0 0 0,0-1 0,0 1 0,0-1 0,0 1 0,-1-1 0,1 0 0,0 0 0,0 0 0,-1 0 0,1 0 0,-1 0 0,1 0 0,-1 0 0,1-1 0,-1 1 0,0-1 0,0 1 0,1-1 0,-1 1 0,0-1 0,0 1 0,-1-1 0,1 0 0,0 0 0,-1 0 0,1 1 0,-1-1 0,1-4 0,1-7 0,0 1 0,-2-1 0,1 0 0,-3-20 0,1 15 0,0-27 0,2 31 0,0 0 0,-2 0 0,0-1 0,0 1 0,-2 0 0,-7-27 0,8 38 0,0-1 0,-1 0 0,1 0 0,-1 1 0,0 0 0,0-1 0,0 1 0,-1 0 0,1 1 0,-1-1 0,1 0 0,-1 1 0,0 0 0,0 0 0,0 0 0,0 1 0,0-1 0,-1 1 0,1 0 0,0 0 0,-1 0 0,-4 0 0,0 0 0,0 1 0,0-1 0,0 2 0,0-1 0,0 1 0,1 0 0,-1 1 0,0 0 0,1 1 0,-10 3 0,7 0 15,0 0 0,1 1 0,0 0 0,1 0 0,-1 1 0,1 0 0,-10 13 0,4-2-510,0-1 0,-20 39 0,24-38-6331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0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652 495 24575,'-587'0'0,"582"0"0,0 0 0,0 0 0,0 0 0,1-1 0,-1 0 0,0 0 0,0-1 0,-5-1 0,9 2 0,0 1 0,0-1 0,0 0 0,0 1 0,0-1 0,0 0 0,0 0 0,0 0 0,0 0 0,1 0 0,-1 0 0,0 0 0,1 0 0,-1-1 0,0 1 0,1 0 0,0 0 0,-1 0 0,1-1 0,0 1 0,-1 0 0,1 0 0,0-1 0,0 1 0,0 0 0,0-1 0,0 1 0,0 0 0,1 0 0,-1-1 0,0 1 0,1 0 0,-1 0 0,1-1 0,-1 1 0,2-2 0,15-34 0,1 0 0,36-52 0,-30 53 0,-3-1 0,26-57 0,-43 84 0,0 0 0,1 1 0,0-1 0,0 1 0,1 0 0,0 1 0,1 0 0,0 0 0,0 0 0,15-12 0,-21 19 0,0 1 0,0-1 0,0 1 0,0-1 0,0 1 0,0-1 0,0 1 0,0 0 0,0 0 0,0 0 0,0-1 0,1 1 0,-1 0 0,0 0 0,0 0 0,0 0 0,0 1 0,0-1 0,0 0 0,0 0 0,0 1 0,0-1 0,0 1 0,0-1 0,0 1 0,0-1 0,0 1 0,0-1 0,0 1 0,0 0 0,0 0 0,-1-1 0,1 1 0,0 0 0,-1 0 0,1 0 0,0 0 0,-1 0 0,1 0 0,-1 0 0,0 0 0,1 1 0,2 5 0,0 0 0,-1 0 0,0 0 0,0 0 0,1 8 0,5 63 0,-5-40 0,16 71 0,-8-58 0,6 76 0,-4-24 0,-5-27-10,-4 1-1,-5 84 0,-1-45-1322,2-94-5493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0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26 24575,'-4'-3'0,"0"1"0,1-1 0,-1 1 0,0 0 0,0 0 0,-1 0 0,1 0 0,0 1 0,-1 0 0,1 0 0,-1 0 0,-4 0 0,-57-1 0,61 2 0,-1 1 0,0-1 0,0 1 0,0 0 0,1 1 0,-1-1 0,0 1 0,1 0 0,0 1 0,-1-1 0,1 1 0,0 0 0,0 1 0,1-1 0,-1 1 0,1 0 0,-1 0 0,1 0 0,1 0 0,-1 1 0,1 0 0,-1 0 0,1 0 0,0 0 0,1 0 0,0 0 0,-1 1 0,2-1 0,-1 1 0,1 0 0,-1 0 0,1 7 0,0 9 0,1-1 0,1 0 0,0 0 0,2 0 0,1 0 0,0 0 0,1 0 0,2-1 0,0 0 0,1 0 0,1-1 0,1 0 0,0-1 0,1 0 0,2 0 0,-1-2 0,22 23 0,91 110 0,-118-141 0,0-1 0,-1 1 0,0 1 0,0-1 0,-1 1 0,0 0 0,5 14 0,-9-21 0,0 0 0,0 0 0,-1 0 0,1 0 0,-1 1 0,1-1 0,-1 0 0,0 0 0,0 0 0,0 1 0,0-1 0,0 0 0,0 0 0,-1 1 0,1-1 0,-1 0 0,1 0 0,-1 0 0,0 0 0,0 0 0,0 0 0,0 0 0,0 0 0,-1 0 0,1 0 0,0-1 0,-1 1 0,1-1 0,-1 1 0,0-1 0,0 1 0,1-1 0,-1 0 0,0 0 0,0 0 0,0 0 0,0 0 0,0 0 0,-3 0 0,-5 3 0,-1-1 0,1-1 0,-1 0 0,1 0 0,-1-1 0,0-1 0,0 1 0,0-2 0,1 1 0,-1-2 0,-15-3 0,24 5 0,0-1 0,0 0 0,0 0 0,1 0 0,-1 0 0,0 0 0,1 0 0,-1 0 0,1 0 0,-1-1 0,1 1 0,-1-1 0,1 1 0,0-1 0,0 1 0,0-1 0,0 0 0,0 0 0,0 1 0,0-1 0,1 0 0,-1 0 0,0 0 0,1 0 0,0 0 0,-1 0 0,1 0 0,0 0 0,0 0 0,0 0 0,1 0 0,-1 0 0,0 0 0,1 0 0,-1 0 0,1 1 0,0-4 0,4-7 0,1-1 0,-1 1 0,2 0 0,11-16 0,-8 12 0,25-41-114,99-179 362,-119 205-498,-1-2 0,-2 1 0,-2-1 1,0-1-1,8-59 0,-15 60-6576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50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24575,'-1'0'0,"0"0"0,0 0 0,0 0 0,0 1 0,0-1 0,0 1 0,1-1 0,-1 0 0,0 1 0,0-1 0,0 1 0,1 0 0,-1-1 0,0 1 0,1 0 0,-1-1 0,1 1 0,-1 0 0,0 0 0,1-1 0,0 1 0,-1 0 0,1 0 0,-1 0 0,1 0 0,0 0 0,0 0 0,0 0 0,-1 0 0,1-1 0,0 1 0,0 0 0,0 0 0,0 1 0,0 1 0,0-1 0,0 0 0,0 0 0,1 0 0,-1 0 0,0 0 0,1 0 0,-1 0 0,1 1 0,0-1 0,0 0 0,-1-1 0,1 1 0,2 3 0,3-1 0,0-1 0,1 1 0,-1-1 0,0-1 0,1 1 0,0-1 0,-1 0 0,1-1 0,0 0 0,12 1 0,5 2 0,26 4 0,1-3 0,-1-3 0,59-3 0,-32 0 0,-58 0 0,1 0 0,-1-1 0,0-1 0,1-1 0,-2-1 0,1 0 0,0-1 0,33-17 0,-48 21-151,-1-1-1,1 1 0,-1-1 0,1 0 1,-1 0-1,0 0 0,0 0 1,5-7-1,2-7-6674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5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24575,'-2'0'0,"0"0"0,0 1 0,-1-1 0,1 1 0,0-1 0,0 1 0,0 0 0,1 0 0,-1 0 0,0 0 0,0 0 0,0 0 0,1 1 0,-1-1 0,1 0 0,-1 1 0,1 0 0,-1-1 0,1 1 0,0 0 0,0-1 0,0 1 0,0 0 0,0 0 0,0 0 0,0 0 0,1 0 0,-1 0 0,1 0 0,-1 3 0,-2 10 0,1 0 0,1 0 0,0 20 0,1-21 0,0 333 0,1-145 0,-1-196 20,0 0 0,1 0 0,-1 0 0,1 0 0,3 9 0,-4-14-65,0 0 0,1 1 0,-1-1 0,1 0 0,0 0 0,-1 0 0,1 0 0,0 0 0,-1 0 0,1 0 0,0 0 0,0 0 0,0 0 0,0 0 0,0 0 0,0-1 0,0 1 0,0 0 0,0-1 0,1 1 0,-1-1 0,0 1 0,0-1 0,0 0 0,1 1 0,-1-1 0,0 0 0,1 0 0,-1 0 0,0 0 0,0 0 0,3 0 0,9-3-6781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2:5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155 177 24575,'0'-1'0,"0"0"0,-1-1 0,1 1 0,-1 0 0,0 0 0,1 0 0,-1 0 0,0 0 0,0 0 0,1 0 0,-1 0 0,0 0 0,0 1 0,0-1 0,0 0 0,0 1 0,0-1 0,-1 0 0,1 1 0,0-1 0,0 1 0,0 0 0,0-1 0,-1 1 0,1 0 0,0 0 0,0-1 0,-1 1 0,-1 1 0,-39 0 0,38 0 0,0 1 0,-1 0 0,1 0 0,0 1 0,0-1 0,1 1 0,-1 0 0,0 0 0,1 0 0,0 1 0,0-1 0,0 1 0,0-1 0,0 1 0,1 0 0,0 0 0,0 0 0,0 1 0,0-1 0,1 0 0,-1 1 0,0 5 0,-2 9 0,0-1 0,2 1 0,0-1 0,1 23 0,1-22 0,0 0 0,2-1 0,0 1 0,1-1 0,1 1 0,1-1 0,1 0 0,0-1 0,11 23 0,9 5 0,62 84 0,-15-25 0,-28-42 0,-45-61 0,1-1 0,-1 0 0,0 1 0,0-1 0,0 0 0,0 1 0,1-1 0,-1 0 0,0 1 0,0-1 0,0 1 0,0-1 0,0 0 0,0 1 0,0-1 0,0 1 0,0-1 0,0 0 0,0 1 0,0-1 0,0 0 0,-1 1 0,1-1 0,0 1 0,0-1 0,0 0 0,0 1 0,-1-1 0,1 0 0,0 1 0,0-1 0,-1 0 0,1 1 0,-17 4 0,-24-4 0,35-2 0,5 1 0,-11 0 0,0 0 0,0-2 0,0 1 0,0-1 0,-16-5 0,25 6 0,1-1 0,-1 1 0,0 0 0,1 0 0,-1-1 0,1 0 0,0 1 0,-1-1 0,1 0 0,0 0 0,0 0 0,0-1 0,0 1 0,1 0 0,-1-1 0,0 1 0,1-1 0,0 0 0,0 1 0,0-1 0,0 0 0,0 0 0,0 0 0,1 1 0,-1-1 0,1 0 0,0-6 0,1-4 0,0 0 0,2 1 0,-1-1 0,2 0 0,-1 1 0,10-20 0,11-40 0,-14 30 0,17-39 0,-15 45 0,-1 1 0,7-38 0,-6-5 0,-4 0 0,-2-84 0,-6 111-1365,-1 30-5461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0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707 583 24575,'-702'0'0,"702"0"0,0 0 0,-1 0 0,1 0 0,0 0 0,0 0 0,0 0 0,0 0 0,0 0 0,0 0 0,-1 0 0,1 0 0,0 0 0,0 0 0,0 0 0,0 0 0,0 0 0,0 0 0,-1 0 0,1 0 0,0 0 0,0 0 0,0 0 0,0 0 0,0 0 0,0 0 0,0 0 0,0 0 0,-1-1 0,1 1 0,0 0 0,0 0 0,0 0 0,0 0 0,0 0 0,0 0 0,0 0 0,0-1 0,0 1 0,0 0 0,0 0 0,0 0 0,0 0 0,0 0 0,0 0 0,0-1 0,0 1 0,0 0 0,0 0 0,0 0 0,0 0 0,0 0 0,6-8 0,11-6 0,99-39 0,-79 32 0,-1-1 0,-1-2 0,-1-2 0,-1-1 0,51-53 0,-69 65 0,0 0 0,2 1 0,22-15 0,-20 16 0,-1-1 0,25-25 0,-20 15 0,1 1 0,1 0 0,45-30 0,-53 40 0,10-9 0,-26 21 0,0 1 0,0-1 0,0 0 0,0 1 0,1-1 0,-1 0 0,0 1 0,0-1 0,0 1 0,1 0 0,-1-1 0,0 1 0,1 0 0,-1 0 0,0 0 0,0 0 0,3 0 0,-3 1 0,0 0 0,0-1 0,0 1 0,0 0 0,0 0 0,-1 0 0,1 0 0,0 0 0,-1 0 0,1 0 0,0 0 0,-1 0 0,1 1 0,-1-1 0,0 0 0,1 0 0,-1 0 0,0 1 0,0-1 0,0 0 0,0 2 0,1 32 0,-1-27 0,-4 513 0,2-494 0,0 0 0,-8 31 0,5-30 0,-4 55 0,10 475-1365,-1-536-5461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1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24575,'0'18'0,"0"1"0,1 0 0,1-1 0,7 27 0,-7-37 0,1-1 0,0 0 0,0 1 0,1-1 0,0 0 0,0-1 0,1 1 0,0-1 0,0 0 0,0 0 0,1 0 0,-1-1 0,8 6 0,9 3 0,0 0 0,0-2 0,36 14 0,-39-18 0,-1 0 0,0 1 0,0 0 0,-1 2 0,0 0 0,25 23 0,-38-30 0,0 0 0,-1 1 0,0-1 0,0 1 0,0 0 0,-1 0 0,1 0 0,-1 0 0,0 1 0,0-1 0,-1 1 0,0-1 0,0 1 0,0-1 0,-1 1 0,0-1 0,0 1 0,0 0 0,0-1 0,-1 1 0,0-1 0,0 1 0,-1-1 0,0 1 0,0-1 0,-3 6 0,3-5 0,-2 0 0,1 0 0,0 0 0,-1 0 0,0-1 0,0 0 0,-1 0 0,0 0 0,0 0 0,0-1 0,0 0 0,0 0 0,-1 0 0,0-1 0,0 0 0,0 0 0,0 0 0,0-1 0,-1 1 0,1-2 0,-11 3 0,4-3-227,0 0-1,-1-1 1,1-1-1,0 0 1,-21-4-1,12-1-6598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1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24575,'112'1'0,"124"-3"0,-201-1-455,0-2 0,52-14 0,-62 11-6371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0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24575,'-1'13'0,"-1"-1"0,0 1 0,-2-1 0,1 1 0,-1-1 0,-8 16 0,-6 19 0,11-24 0,0 1 0,1 0 0,2 0 0,0 0 0,0 38 0,3 0 0,0-27 0,1-1 0,8 64 0,-6-89 0,0-1 0,1 1 0,0-1 0,0 0 0,1 0 0,0 0 0,0-1 0,1 1 0,0-1 0,0 0 0,9 9 0,-4-7 0,0-1 0,0 0 0,0 0 0,1-1 0,0 0 0,0-1 0,15 6 0,-5-4 0,0-1 0,1-1 0,0-1 0,0-1 0,0-1 0,0-1 0,1 0 0,36-4 0,-50 1 0,-1-1 0,0 1 0,0-2 0,0 1 0,0-1 0,-1 0 0,1-1 0,-1 1 0,12-9 0,3-4 0,31-31 0,-15 13 0,-36 32 0,1 0 0,0 0 0,-1-1 0,0 1 0,1-1 0,-1 1 0,0-1 0,0 0 0,0 0 0,-1 0 0,1 0 0,-1 0 0,0 0 0,0-1 0,0 1 0,1-4 0,-2 5 0,-1-1 0,1 1 0,0 0 0,-1 0 0,1 0 0,-1-1 0,0 1 0,0 0 0,0 0 0,0 0 0,0 0 0,0 0 0,-1 0 0,1 1 0,-1-1 0,1 0 0,-1 1 0,0-1 0,1 1 0,-1-1 0,0 1 0,0 0 0,0 0 0,-4-2 0,-11-5 0,0 0 0,0 1 0,-1 0 0,0 2 0,0 0 0,-1 1 0,-23-2 0,-15 3 0,-61 3 0,43 1 0,71-1-95,-34 2 322,36-2-302,0 0 0,1 0 1,-1 1-1,1-1 0,-1 0 0,1 1 0,-1-1 0,1 1 0,-1-1 1,1 1-1,0-1 0,-1 1 0,1 0 0,0 0 0,-1 0 0,1 0 1,0 0-1,0 0 0,-1 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1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452 398 24575,'-3'3'0,"0"-1"0,-1 1 0,1-1 0,-1 0 0,0-1 0,0 1 0,1-1 0,-1 1 0,0-1 0,0 0 0,-7 0 0,-50 3 0,40-4 0,20 0 0,-89 4 0,-94-8 0,182 4 0,1 0 0,-1-1 0,0 1 0,0 0 0,0-1 0,0 0 0,1 1 0,-1-1 0,0 0 0,1 0 0,-1 0 0,0 0 0,1 0 0,0 0 0,-1 0 0,1 0 0,-1-1 0,1 1 0,0-1 0,0 1 0,-2-4 0,1 2 0,1-1 0,0 1 0,0-1 0,0 0 0,0 1 0,1-1 0,-1 0 0,1 1 0,0-1 0,1-6 0,0-2 0,1 1 0,1-1 0,0 1 0,0-1 0,1 1 0,8-15 0,3 0 0,1-1 0,1 2 0,1 1 0,1 0 0,41-39 0,-54 57 0,0 0 0,-1 0 0,0-1 0,0 0 0,6-12 0,1 0 0,-4 55 0,8 53 0,-7-41 0,-1 0 0,2 81 0,-11 506 0,-4-584-1365,0-30-5461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1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24575,'-10'22'0,"1"0"0,1 0 0,1 1 0,1-1 0,1 2 0,-4 45 0,9 146 0,2-98 0,-2-99 0,1 1 0,0 0 0,1-1 0,6 21 0,-5-29 0,0 1 0,1-1 0,1 0 0,0-1 0,0 1 0,1-1 0,0 0 0,11 12 0,-8-11 0,-1-1 0,2-1 0,-1 1 0,1-2 0,12 8 0,-18-12 0,1 0 0,0-1 0,-1 1 0,1-1 0,0 0 0,0-1 0,0 1 0,0-1 0,0 0 0,0 0 0,1-1 0,-1 1 0,0-1 0,0-1 0,6 0 0,-9 1 0,0-1 0,0 0 0,1 0 0,-1 0 0,0 0 0,0-1 0,0 1 0,-1-1 0,1 1 0,0-1 0,0 1 0,-1-1 0,1 0 0,-1 0 0,0 0 0,1 0 0,-1 0 0,0 0 0,0 0 0,0 0 0,-1-1 0,1 1 0,0 0 0,-1-1 0,0 1 0,1-3 0,1-9 0,-1 0 0,-1 0 0,-1-18 0,0 18 0,1 6 0,-1 0 0,0 0 0,-1 0 0,1 0 0,-1 1 0,-1-1 0,0 1 0,0 0 0,0-1 0,-8-11 0,9 17 0,0-1 0,1 1 0,-1 0 0,0 0 0,0 0 0,0 0 0,-1 0 0,1 0 0,0 1 0,-1-1 0,1 1 0,-1-1 0,1 1 0,-1 0 0,0 0 0,0 0 0,1 0 0,-1 1 0,0-1 0,0 1 0,0 0 0,0-1 0,0 1 0,1 1 0,-1-1 0,0 0 0,0 1 0,0-1 0,0 1 0,1 0 0,-1 0 0,-4 2 0,2 0-39,0 0 0,1 0 0,-1 1 0,1 0 0,-1 0 0,1 0 0,0 0 0,1 1 0,-1-1 0,1 1 0,0 0 0,0 0 0,0 0 0,1 0 0,-1 1 0,1-1 0,1 1 0,-1 0 0,1-1 0,0 1 0,0 0 0,1 0 0,0-1 0,0 1 0,0 0 0,0 0 0,1 0 0,0-1 0,1 1 0,-1 0 0,1-1 0,0 1 0,0-1 0,4 6 0,6 6-6787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1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24575,'0'-3'0,"0"1"0,1-1 0,-1 1 0,1 0 0,0-1 0,0 1 0,0 0 0,0 0 0,0-1 0,0 1 0,1 0 0,-1 0 0,1 0 0,-1 1 0,1-1 0,0 0 0,0 1 0,-1-1 0,1 1 0,0-1 0,3 0 0,6-5 0,0 1 0,23-8 0,-22 10 0,-1-1 0,0 1 0,0 1 0,0-1 0,24-2 0,-34 6 0,1 0 0,0-1 0,-1 1 0,1 0 0,0 0 0,-1 0 0,1 0 0,0 0 0,-1 1 0,1-1 0,0 0 0,-1 1 0,1-1 0,0 1 0,-1 0 0,1 0 0,-1-1 0,1 1 0,-1 0 0,1 0 0,-1 0 0,0 0 0,0 1 0,1-1 0,-1 0 0,0 0 0,0 1 0,0-1 0,0 1 0,-1-1 0,1 1 0,0-1 0,-1 1 0,1 0 0,-1-1 0,1 1 0,-1 0 0,0-1 0,1 1 0,-1 0 0,0-1 0,0 1 0,-1 3 0,-2 12 0,-1 0 0,-1 0 0,0-1 0,-1 1 0,-1-1 0,-1 0 0,-13 20 0,8-12 0,2-2 0,4-12 0,2 1 0,0 0 0,0 0 0,-5 19 0,9-26 0,0 0 0,1 0 0,-1 1 0,1-1 0,0 0 0,1 0 0,-1 1 0,1-1 0,0 0 0,0 0 0,0 1 0,0-1 0,1 0 0,0 0 0,0-1 0,4 8 0,2 1 0,-1 0 0,-1 1 0,0 0 0,-1 0 0,0 1 0,0-1 0,-2 1 0,0 0 0,2 26 0,-4-32 0,-1 1 0,-1 0 0,1-1 0,-2 1 0,1 0 0,-1-1 0,0 0 0,-1 1 0,0-1 0,0 0 0,-1 0 0,0 0 0,0-1 0,-1 0 0,0 1 0,0-2 0,-9 10 0,-8 7-94,13-12-118,-1-1 0,1-1 1,-1 1-1,-1-2 0,-23 16 0,18-17-6614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1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654 183 24575,'-81'-68'0,"72"61"0,0 0 0,-1 1 0,1 1 0,-1 0 0,0 0 0,-20-6 0,-15-8 0,28 10 0,0 2 0,0 0 0,-1 1 0,0 0 0,0 2 0,0 0 0,-33-2 0,41 6 0,0 0 0,0 0 0,0 1 0,0 0 0,-1 1 0,1 0 0,1 0 0,-1 1 0,0 1 0,1 0 0,0 0 0,-1 1 0,2 0 0,-1 0 0,-12 11 0,13-10 0,1 0 0,0 0 0,0 1 0,0 0 0,1 1 0,0-1 0,1 1 0,0 1 0,0-1 0,1 0 0,0 1 0,0 0 0,1 0 0,-3 12 0,0 2 0,3-13 0,1 0 0,0 1 0,0-1 0,1 1 0,0 11 0,1-19 0,1 0 0,-1 0 0,1 0 0,0 0 0,-1 1 0,2-1 0,-1 0 0,0 0 0,0 0 0,1-1 0,0 1 0,-1 0 0,1-1 0,0 1 0,1-1 0,-1 1 0,0-1 0,1 0 0,-1 0 0,1 0 0,3 2 0,2 0 0,0 0 0,0-1 0,0 1 0,1-2 0,0 1 0,0-1 0,-1 0 0,1-1 0,11 0 0,89-3 0,-54-1 0,-30 3 0,-1-1 0,1-1 0,45-10 0,-63 9 0,1 1 0,-1-1 0,0 0 0,0 0 0,0-1 0,0 0 0,-1 0 0,0-1 0,0 0 0,0 0 0,0 0 0,-1 0 0,1-1 0,-2 0 0,1-1 0,6-9 0,-7 7 0,10-13 0,-8 22 0,-3 15 0,-3 243 0,-3-107 0,3 117-1365,0-246-5461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1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24575,'6'-6'0,"1"1"0,0 0 0,0 0 0,0 1 0,1 0 0,-1 0 0,1 1 0,0 0 0,0 0 0,0 1 0,1 0 0,15-2 0,10 1 0,64 3 0,-63 1 0,-31-1 0,1 0 0,-1 0 0,1 1 0,-1-1 0,1 1 0,-1 0 0,1 0 0,7 4 0,-10-4 0,-1 0 0,0 0 0,1 0 0,-1 1 0,0-1 0,0 0 0,1 1 0,-1-1 0,0 1 0,0-1 0,-1 1 0,1-1 0,0 1 0,0-1 0,-1 1 0,1 0 0,-1 0 0,0-1 0,1 1 0,-1 0 0,0 0 0,0-1 0,0 1 0,0 0 0,-1 3 0,-1 8 0,0 0 0,-1-1 0,0 1 0,-1-1 0,-7 17 0,-34 61 0,22-48 0,-7 13 0,17-33 0,-19 44 0,10-19 0,16-37 0,1 1 0,0 0 0,0 0 0,1 0 0,1 0 0,-4 17 0,8-26 0,-1-1 0,0 0 0,0 1 0,1-1 0,-1 0 0,0 1 0,1-1 0,-1 0 0,1 0 0,0 1 0,-1-1 0,1 0 0,0 0 0,0 0 0,0 0 0,0 0 0,0 0 0,0 0 0,0 0 0,0-1 0,0 1 0,0 0 0,0-1 0,1 1 0,-1 0 0,0-1 0,0 1 0,1-1 0,-1 0 0,0 0 0,1 1 0,-1-1 0,0 0 0,2 0 0,9 1 0,0 0 0,23-2 0,-25 0 0,35 1 0,-29 1 0,0 0 0,0-2 0,0 0 0,0 0 0,-1-2 0,1 0 0,-1-1 0,0 0 0,21-9 0,-23 6 0,0-1 0,0 0 0,-1-1 0,22-21 0,-27 23 0,-1 0 0,0 0 0,-1 0 0,0-1 0,0 0 0,-1 0 0,0-1 0,0 1 0,3-14 0,8-29-1365,-10 29-5461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1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24575,'-8'0'0,"0"0"0,0 1 0,0-1 0,0 2 0,0-1 0,0 1 0,1 0 0,-1 1 0,1 0 0,-1 0 0,1 0 0,0 1 0,0 0 0,1 1 0,-1-1 0,1 1 0,0 1 0,0-1 0,1 1 0,-1 0 0,1 0 0,0 0 0,-4 9 0,0-2 0,1 1 0,0-1 0,1 2 0,0-1 0,1 0 0,1 1 0,0 0 0,-3 22 0,-3 32 0,-3 125 0,14-175 0,1 1 0,0 0 0,1 0 0,2-1 0,0 1 0,1-1 0,0 0 0,17 35 0,-6-21 0,-5-8 0,1 0 0,2 0 0,0-2 0,33 42 0,-41-59 0,27 33 0,-30-37 0,-1 1 0,0 0 0,-1-1 0,1 1 0,0 0 0,-1 0 0,1 0 0,-1 0 0,0 1 0,0-1 0,0 6 0,-1-8 0,0 0 0,-1 0 0,1 0 0,-1 0 0,1 0 0,-1 0 0,0 0 0,0 0 0,1 0 0,-1 0 0,0 0 0,0 0 0,0 0 0,0-1 0,0 1 0,0 0 0,0-1 0,0 1 0,0 0 0,0-1 0,0 0 0,0 1 0,-1-1 0,1 0 0,0 1 0,0-1 0,0 0 0,-1 0 0,-1 0 0,-43 2 0,39-2 0,-3 0 0,1 0 0,0-1 0,-1 0 0,1 0 0,0-1 0,-11-3 0,18 4 0,0 0 0,0 0 0,0 0 0,0 0 0,0 0 0,0 0 0,1-1 0,-1 1 0,0 0 0,1-1 0,-1 0 0,1 1 0,0-1 0,-1 0 0,1 0 0,0 1 0,0-1 0,0 0 0,0 0 0,1 0 0,-1 0 0,0 0 0,1-1 0,0 1 0,-1 0 0,1 0 0,0 0 0,0 0 0,0 0 0,0-1 0,1 1 0,-1 0 0,1-3 0,2-6 0,1-1 0,0 1 0,10-20 0,5-14 0,-8 18 0,1 0 0,16-26 0,15-32 0,-24 43 0,-8 19 0,-1 0 0,-1-1 0,7-29 0,-10 29 38,2 1 0,13-31-1,-11 33-529,-2 0-1,11-43 0,-14 37-6333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1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1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24575,'99'-1'0,"109"3"0,-202-2 0,0 1 0,-1 0 0,1 0 0,-1 0 0,1 0 0,-1 1 0,1 0 0,-1 0 0,0 1 0,0-1 0,0 1 0,0 0 0,0 1 0,-1-1 0,9 8 0,-9-5 0,0 0 0,0 0 0,0 1 0,-1-1 0,0 1 0,0 0 0,-1-1 0,0 1 0,0 0 0,-1 1 0,1-1 0,-1 7 0,-1 4 0,0-1 0,-1 1 0,-1-1 0,-1 0 0,0 1 0,-2-2 0,1 1 0,-2 0 0,-1-1 0,-10 21 0,8-23 0,-1 1 0,0-1 0,-20 21 0,21-26 0,1-1 0,0 2 0,1-1 0,0 1 0,1 0 0,0 0 0,0 0 0,1 1 0,-5 15 0,10-25 0,0-1 0,0 1 0,0 0 0,0 0 0,0 0 0,0-1 0,0 1 0,0 0 0,1 0 0,-1-1 0,0 1 0,0 0 0,1 0 0,-1-1 0,1 1 0,-1 0 0,1-1 0,-1 1 0,1 0 0,-1-1 0,1 1 0,-1-1 0,1 1 0,0-1 0,-1 1 0,1-1 0,0 0 0,-1 1 0,1-1 0,0 0 0,0 1 0,-1-1 0,3 0 0,28 6 0,-29-5 0,36 0 0,-1 0 0,1-3 0,71-12 0,-58 7 0,-16 3-227,0-1-1,0-2 1,0-2-1,-1-1 1,45-20-1,-63 22-6598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1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23 24575,'0'-1'0,"1"0"0,0 0 0,-1-1 0,1 1 0,0 0 0,0 0 0,-1 0 0,1 0 0,0 0 0,0 0 0,0 0 0,0 0 0,0 0 0,1 1 0,-1-1 0,0 0 0,0 1 0,0-1 0,1 1 0,-1-1 0,0 1 0,1-1 0,-1 1 0,0 0 0,1 0 0,2 0 0,37-3 0,-39 3 0,1 1 0,-1-1 0,0 1 0,0-1 0,1 1 0,-1 0 0,0 0 0,0 0 0,0 0 0,0 0 0,0 0 0,0 1 0,0-1 0,-1 1 0,1-1 0,0 1 0,-1 0 0,1-1 0,1 4 0,-1-1 0,-1-1 0,1 1 0,0 0 0,-1 0 0,0 0 0,0 0 0,0 0 0,-1 1 0,1 7 0,-2 5 0,-1 1 0,0-1 0,-9 33 0,3-24 0,-2 0 0,-1-1 0,0-1 0,-2 1 0,-27 37 0,22-34 0,7-10 0,0 0 0,1 1 0,1-1 0,1 2 0,-7 27 0,14-45 0,1-1 0,-1 1 0,1 0 0,0 0 0,0 0 0,0-1 0,0 1 0,0 0 0,0 0 0,1 0 0,-1-1 0,0 1 0,1 0 0,-1 0 0,1-1 0,0 1 0,0 0 0,0-1 0,0 1 0,0-1 0,0 1 0,0-1 0,0 0 0,0 1 0,1-1 0,-1 0 0,0 0 0,1 0 0,-1 0 0,1 0 0,0 0 0,-1 0 0,1 0 0,0-1 0,-1 1 0,1-1 0,0 1 0,0-1 0,2 1 0,9 1 0,0-1 0,1 0 0,-1-1 0,19-2 0,-15 1 0,62-2-1365,-56 3-5461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1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24575,'-3'1'0,"0"0"0,1 1 0,-1-1 0,0 1 0,1 0 0,0-1 0,-1 1 0,1 1 0,0-1 0,0 0 0,0 0 0,0 1 0,1-1 0,-1 1 0,-1 4 0,-4 3 0,-16 22 0,1 2 0,-27 56 0,42-76 0,0-1 0,1 2 0,1-1 0,0 0 0,-4 21 0,9-30 0,0 0 0,-1 0 0,2 0 0,-1 0 0,0 0 0,1 0 0,0 0 0,0 0 0,1 0 0,-1 0 0,1 0 0,0-1 0,1 1 0,-1-1 0,1 0 0,-1 1 0,1-1 0,1 0 0,-1-1 0,4 5 0,88 77 0,4 5 0,-86-76 0,1 0 0,-2 2 0,0 0 0,15 28 0,-24-40 0,-1 1 0,0-1 0,0 1 0,-1-1 0,1 1 0,-1 0 0,0 0 0,-1 0 0,1 0 0,-1 0 0,0-1 0,0 1 0,0 0 0,-1 0 0,1 0 0,-1 0 0,-1 0 0,1 0 0,-2 4 0,1-6 0,0 1 0,-1-1 0,1 1 0,0-1 0,-1 0 0,0 0 0,0 0 0,0 0 0,0 0 0,0-1 0,0 0 0,-1 1 0,1-1 0,-1 0 0,0-1 0,1 1 0,-1-1 0,0 1 0,0-1 0,0 0 0,0-1 0,0 1 0,-6-1 0,5 0 6,1 0 0,-1 0 0,0-1 0,0 1 0,1-2 0,-1 1 0,1 0 0,-1-1 0,1 0 0,0 1 0,-1-2 0,1 1 0,0-1 0,1 1 0,-1-1 0,0 0 0,1 0 0,-1-1 0,-4-5 0,-1-3-303,0 0 0,1-1 0,0 0 0,-11-26 0,11 19-6529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0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24575,'17'0'0,"0"1"0,0 0 0,22 5 0,-35-5 0,1 0 0,-1 1 0,1-1 0,-1 1 0,1 0 0,-1 0 0,0 0 0,0 0 0,0 1 0,0-1 0,0 1 0,-1 0 0,1 1 0,-1-1 0,0 0 0,5 7 0,-7-8 0,0-1 0,-1 1 0,1-1 0,-1 1 0,1-1 0,-1 1 0,0-1 0,1 1 0,-1 0 0,0-1 0,0 1 0,0-1 0,0 1 0,0 0 0,-1-1 0,1 1 0,0-1 0,-1 1 0,1-1 0,-1 1 0,0-1 0,1 1 0,-1-1 0,0 1 0,-1 1 0,-4 4 0,1-1 0,-1 1 0,-14 9 0,15-11 0,0-1 0,0 0 0,1 1 0,-8 9 0,10-10 0,-1-1 0,1 1 0,0 0 0,1-1 0,-1 1 0,1 0 0,0 0 0,0 0 0,0 0 0,0 0 0,1 0 0,-1 0 0,1 0 0,0 1 0,0-1 0,1 0 0,-1 0 0,1 0 0,0 0 0,0 0 0,0 0 0,1 0 0,-1-1 0,1 1 0,3 5 0,4 2 0,0 0 0,1 0 0,0-1 0,1-1 0,23 17 0,-19-15 0,0 0 0,17 19 0,-29-26 0,0 1 0,0 0 0,0 0 0,0 0 0,-1 0 0,0 0 0,0 0 0,0 0 0,-1 1 0,1-1 0,-1 1 0,-1-1 0,1 1 0,-1 0 0,0 8 0,-1-7 0,0 0 0,0 1 0,0-1 0,-1 0 0,0-1 0,0 1 0,0 0 0,-1 0 0,0-1 0,-1 0 0,-7 12 0,-10 6-341,-1-1 0,0-1-1,-47 35 1,50-44-6485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1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24575,'32'8'0,"-10"-1"0,45 8 0,-40-8 0,-1-1 0,1-2 0,32 2 0,390-7-1365,-425 1-5461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2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46 24575,'-5'-5'0,"-1"0"0,0 1 0,0 0 0,0 0 0,0 0 0,-1 1 0,0 0 0,0 0 0,0 1 0,0 0 0,-7-2 0,12 4 0,0-1 0,-1 1 0,1-1 0,0 1 0,-1 0 0,1 0 0,0 0 0,-1 0 0,1 0 0,0 0 0,0 1 0,-1-1 0,1 1 0,0 0 0,0 0 0,0-1 0,-1 1 0,1 1 0,0-1 0,1 0 0,-1 0 0,0 1 0,0-1 0,0 1 0,1 0 0,-1-1 0,1 1 0,-1 0 0,1 0 0,0 0 0,0 0 0,0 0 0,0 0 0,0 0 0,0 0 0,-1 5 0,0 2 0,0 0 0,1 1 0,0 0 0,0-1 0,1 1 0,0-1 0,1 1 0,0-1 0,0 1 0,1-1 0,0 1 0,1-1 0,0 0 0,0 0 0,1 0 0,1-1 0,-1 1 0,1-1 0,0 0 0,1 0 0,8 9 0,-8-12 0,-1-1 0,1 0 0,0 1 0,0-2 0,0 1 0,1-1 0,-1 0 0,1 0 0,11 3 0,0-3 0,0 0 0,26 1 0,-20-3 0,-21 0 0,0-1 0,-1 1 0,1 0 0,-1 0 0,1 0 0,-1 0 0,1 0 0,-1 0 0,1 1 0,-1-1 0,0 1 0,0 0 0,0 0 0,0 0 0,0 0 0,0 0 0,0 0 0,-1 0 0,1 0 0,-1 1 0,0-1 0,1 1 0,-1-1 0,0 1 0,-1-1 0,1 1 0,0 0 0,-1-1 0,1 1 0,-1 3 0,2 12 0,0 0 0,-1 1 0,-3 25 0,1-23 0,-3 129-1365,4-129-5461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2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24575,'3'-1'0,"0"0"0,0 0 0,0 0 0,0 0 0,-1-1 0,1 1 0,0-1 0,-1 0 0,0 1 0,1-1 0,3-4 0,18-11 0,-11 12 0,0 2 0,0 0 0,0 0 0,0 1 0,0 1 0,18 0 0,81 6 0,-109-4 0,1-1 0,-1 1 0,0-1 0,1 1 0,-1 0 0,0 0 0,0 1 0,1-1 0,-1 1 0,0-1 0,0 1 0,-1 0 0,1 0 0,0 1 0,-1-1 0,5 5 0,-3-2 0,-1-1 0,-1 1 0,1 0 0,-1 0 0,0 0 0,0 0 0,0 0 0,-1 1 0,2 9 0,-1 3 0,-1 0 0,-1-1 0,-1 1 0,-1 0 0,-6 30 0,3-32 0,0 0 0,-1 0 0,-1-1 0,-1 0 0,0 0 0,-1 0 0,-19 22 0,17-23 0,1 0 0,0 1 0,1 1 0,0-1 0,2 2 0,-11 30 0,16-44 0,1 0 0,1 1 0,-1-1 0,1 0 0,-1 1 0,1-1 0,0 1 0,1 6 0,-1-9 0,1 0 0,-1 0 0,1 0 0,0 0 0,0 0 0,-1 0 0,1 0 0,0 0 0,0 0 0,0-1 0,0 1 0,0 0 0,0-1 0,0 1 0,1 0 0,-1-1 0,0 1 0,0-1 0,0 0 0,1 1 0,-1-1 0,0 0 0,0 0 0,1 0 0,-1 0 0,0 0 0,2 0 0,14-1 0,-1 0 0,0-1 0,1-1 0,-1-1 0,0 0 0,0-1 0,-1 0 0,22-12 0,24-7 0,256-55-1283,-262 68 59,4-1-4460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2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670 128 24575,'-42'-10'0,"-67"-27"0,72 23 0,0 2 0,-55-11 0,34 12 0,20 4 0,0 1 0,0 1 0,-72 2 0,107 3 0,0 1 0,0-1 0,0 0 0,1 1 0,-1 0 0,0 0 0,0 0 0,0 0 0,1 0 0,-1 0 0,0 1 0,1-1 0,-1 1 0,1 0 0,0 0 0,-1 0 0,1 0 0,0 0 0,0 0 0,1 1 0,-1-1 0,0 1 0,1-1 0,-1 1 0,1-1 0,0 1 0,0 0 0,0 0 0,-1 4 0,0 4 0,1-1 0,0 1 0,1 0 0,0 0 0,0 0 0,4 19 0,-2-22 0,0-1 0,0 0 0,1 0 0,0-1 0,0 1 0,0 0 0,1-1 0,0 0 0,0 0 0,1 0 0,0 0 0,0-1 0,0 1 0,9 5 0,10 8 0,0-2 0,35 18 0,-25-15 0,20 8 0,1-1 0,85 28 0,-130-52 0,33 9 0,-31-10 0,1 2 0,-1-1 0,20 10 0,-29-12 0,0 1 0,0 0 0,-1-1 0,1 1 0,-1 0 0,1 0 0,-1 1 0,0-1 0,0 0 0,0 1 0,0-1 0,0 1 0,0 0 0,-1 0 0,1 0 0,-1 0 0,0 0 0,0 0 0,1 4 0,2 20 0,-2 1 0,-1-1 0,-1 0 0,-5 35 0,0 21 0,4 183-1365,1-275-5461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2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24575,'47'-1'0,"54"2"0,-91 0 0,1 1 0,-1-1 0,0 2 0,1-1 0,-1 1 0,0 1 0,11 5 0,-18-7 0,0-1 0,-1 1 0,1 0 0,0 0 0,-1 0 0,1 0 0,-1 0 0,0 0 0,0 1 0,0-1 0,0 1 0,0-1 0,0 1 0,-1 0 0,1 0 0,-1 0 0,0 0 0,1 5 0,-1-3 0,0 0 0,-1 1 0,0-1 0,0 0 0,-1 0 0,1 0 0,-1 0 0,0 0 0,0 0 0,-4 8 0,-3 5 0,-1 0 0,0-1 0,-1-1 0,-1 1 0,-13 14 0,10-15 0,-17 22 0,-49 80 0,73-101 0,9-10 0,0-7 0,-1 0 0,1 0 0,0 0 0,-1 0 0,1 0 0,-1 0 0,1-1 0,-1 1 0,1 0 0,-1-1 0,0 1 0,1-1 0,-1 0 0,2-1 0,53-31 0,-40 19 0,0 0 0,0-1 0,-2-1 0,17-22 0,9-8 0,-5 4 0,-24 27 0,1 1 0,0 1 0,1 0 0,25-19 0,-8 12-227,-2-1-1,0-1 1,-1-1-1,-2-1 1,40-49-1,-43 42-6598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2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42 24575,'-4'-3'0,"1"1"0,0-1 0,0 1 0,-1 0 0,0 0 0,1 1 0,-1-1 0,0 1 0,0 0 0,0 0 0,-7-1 0,-49-2 0,46 4 0,10-1 0,1 1 0,-1 0 0,0 0 0,0 1 0,0-1 0,1 1 0,-1 0 0,0 0 0,0 0 0,1 0 0,-1 1 0,1-1 0,-1 1 0,-4 3 0,5-2 0,1-1 0,0 1 0,0 0 0,0 0 0,0 0 0,0 0 0,1 0 0,-1 0 0,1 0 0,0 0 0,0 1 0,0-1 0,0 0 0,1 1 0,-1-1 0,1 7 0,0 0 0,0 1 0,0 0 0,1-1 0,0 1 0,1-1 0,0 1 0,1-1 0,0 0 0,1 0 0,0 0 0,10 17 0,2-2 0,2-1 0,37 41 0,-20-26 0,-26-28 0,0-1 0,-1 2 0,0-1 0,-1 1 0,6 13 0,-12-23 0,0 0 0,0 0 0,0 0 0,0 0 0,0 0 0,-1 1 0,1-1 0,-1 0 0,0 0 0,1 1 0,-1-1 0,0 0 0,0 0 0,0 1 0,-1-1 0,1 0 0,-1 0 0,1 1 0,-1-1 0,1 0 0,-1 0 0,0 0 0,0 0 0,0 0 0,-1 0 0,1 0 0,0 0 0,-1 0 0,1-1 0,-1 1 0,0-1 0,1 1 0,-1-1 0,0 1 0,0-1 0,0 0 0,0 0 0,-3 2 0,-4 0 0,-1 0 0,1 0 0,-1-1 0,0 0 0,0-1 0,-16 1 0,-64-6 0,31 1 0,45 3 0,7 0 0,1 0 0,-1 0 0,0-1 0,1 1 0,-1-1 0,-9-3 0,15 3 0,-1 0 0,1 0 0,-1 0 0,1 0 0,0 0 0,-1 0 0,1 0 0,0 0 0,0 0 0,0 0 0,0-1 0,0 1 0,0 0 0,0-1 0,0 1 0,0-1 0,1 1 0,-1-1 0,0 0 0,1 1 0,0-1 0,-1 0 0,1 1 0,0-1 0,0 0 0,0 1 0,0-1 0,0 0 0,0 1 0,1-3 0,4-27 0,1 1 0,2 0 0,0 1 0,21-45 0,12-40 0,-38 103 0,2-9 0,1 0 0,1 1 0,0 0 0,21-35 0,-26 50 0,0 1 0,0-1 0,1 1 0,-1 0 0,1 0 0,0 0 0,0 0 0,0 1 0,0-1 0,1 1 0,-1 0 0,1 0 0,-1 0 0,1 0 0,0 1 0,0-1 0,0 1 0,0 0 0,0 0 0,0 0 0,0 1 0,0-1 0,0 1 0,0 0 0,0 0 0,0 1 0,0-1 0,0 1 0,0 0 0,0 0 0,4 2 0,4 1-273,0 2 0,-1-1 0,0 2 0,11 7 0,-5-3-6553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2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5 0,0 6 0,0 6 0,0 4 0,0 0 0,0 0 0,0-1 0,0 3 0,0-1 0,0 0 0,0-2 0,0-1 0,0-2 0,0-1 0,0-1 0,0-4-8191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2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233 176 24575,'-1'-2'0,"1"1"0,-1 0 0,0 0 0,1-1 0,-1 1 0,0 0 0,1 0 0,-1 0 0,0 0 0,0 0 0,0 0 0,0 0 0,0 0 0,0 1 0,-1-1 0,1 0 0,0 0 0,0 1 0,0-1 0,-1 1 0,1-1 0,0 1 0,-1 0 0,1-1 0,0 1 0,-1 0 0,-1 0 0,-40-4 0,37 5 0,0-1 0,0 0 0,0 1 0,0 0 0,0 1 0,1-1 0,-1 1 0,0 0 0,1 0 0,-1 1 0,1 0 0,0 0 0,0 0 0,0 1 0,0-1 0,0 1 0,1 0 0,0 1 0,-1-1 0,2 1 0,-5 6 0,2 0 0,0-1 0,1 1 0,1 1 0,0-1 0,0 1 0,2-1 0,-1 1 0,1 0 0,0 22 0,0-13 0,2 0 0,0 0 0,1 0 0,7 34 0,-5-45 0,0 1 0,0-1 0,1-1 0,1 1 0,-1-1 0,2 1 0,-1-1 0,1-1 0,0 1 0,1-1 0,8 8 0,13 8 0,0-1 0,2-2 0,0-1 0,1-1 0,1-2 0,65 26 0,-95-43 0,1 1 0,-1 0 0,1 0 0,-1 1 0,0-1 0,1 0 0,-1 1 0,0-1 0,0 1 0,0 0 0,0 0 0,0 0 0,-1 0 0,1 0 0,-1 0 0,1 0 0,-1 0 0,2 4 0,-2-3 0,-1 0 0,0 0 0,0 0 0,1 0 0,-2-1 0,1 1 0,0 0 0,-1 0 0,1 0 0,-1 0 0,0 0 0,0-1 0,0 1 0,0 0 0,0-1 0,-3 5 0,-9 13 0,0-1 0,-1 0 0,-1-1 0,0-1 0,-2 0 0,0-1 0,-25 18 0,35-29 0,0 0 0,-1-1 0,1 0 0,-1-1 0,0 1 0,0-2 0,0 1 0,0-1 0,0 0 0,-1-1 0,-12 2 0,18-3 0,0 0 0,0 0 0,0-1 0,0 1 0,0-1 0,0 1 0,0-1 0,0 0 0,0 0 0,0 0 0,0-1 0,0 1 0,0-1 0,1 1 0,-1-1 0,1 0 0,-1 0 0,1 0 0,0 0 0,0-1 0,0 1 0,0-1 0,0 1 0,0-1 0,1 0 0,-1 1 0,1-1 0,0 0 0,-1 0 0,2 0 0,-1 0 0,0 0 0,0-5 0,-1-8 0,1 0 0,0 1 0,1-1 0,1 0 0,4-26 0,24-79 0,-11 52 0,-4 14 0,36-90 0,-41 124 0,67-181 0,-67 172 0,-2 0 0,0-1 0,-3 0 0,2-59 0,-6 65-1365,0 3-5461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2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24575,'1'-3'0,"-1"0"0,1 0 0,0 1 0,0-1 0,1 0 0,-1 1 0,0-1 0,1 1 0,0-1 0,0 1 0,-1 0 0,4-3 0,11-17 0,-10 9 0,1 0 0,0 1 0,17-21 0,-22 30 0,0 0 0,1 0 0,-1 0 0,1 0 0,0 1 0,0-1 0,0 1 0,0 0 0,0-1 0,0 2 0,1-1 0,-1 0 0,1 1 0,-1-1 0,1 1 0,-1 0 0,1 0 0,0 1 0,5-1 0,-7 1 0,0 1 0,0 0 0,0 0 0,0 0 0,-1 0 0,1 0 0,0 0 0,-1 0 0,1 0 0,-1 1 0,1-1 0,-1 0 0,0 1 0,1 0 0,-1-1 0,0 1 0,0 0 0,0-1 0,0 1 0,-1 0 0,1 0 0,0 0 0,-1 0 0,1 0 0,-1 0 0,0 0 0,1 0 0,-1 0 0,0 2 0,1 9 0,-1-1 0,0 1 0,-1 15 0,-3-6 0,-1 0 0,-14 43 0,-2 8 0,-4 13 0,-2 12 0,27-95 0,-1-1 0,1 1 0,-1 0 0,1 0 0,0 0 0,0 0 0,0 0 0,1 0 0,-1-1 0,0 1 0,1 0 0,0 0 0,0 0 0,0-1 0,0 1 0,0 0 0,1-1 0,-1 1 0,1-1 0,-1 0 0,1 1 0,0-1 0,0 0 0,2 2 0,1 0 0,1-1 0,-1 0 0,1 0 0,-1-1 0,1 1 0,0-1 0,0 0 0,0-1 0,0 1 0,9 0 0,-4 0 0,1-1 0,-1 0 0,1 0 0,-1-1 0,1 0 0,-1-1 0,1-1 0,-1 0 0,0 0 0,1-1 0,-1-1 0,-1 0 0,17-7 0,-13 3-109,-3 2 169,-1 0 1,0 0 0,14-12 0,-21 15-198,1-1 1,-1 0 0,0 0 0,1 0-1,-2-1 1,1 1 0,-1-1 0,1 0-1,-1 1 1,3-11 0,0-6-6690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2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24575,'17'-18'0,"28"-24"0,-42 39 0,0 1 0,0-1 0,1 1 0,-1 0 0,1 1 0,-1-1 0,1 0 0,0 1 0,0 0 0,0 0 0,0 0 0,4 0 0,-6 1 0,0 0 0,0 0 0,-1 1 0,1-1 0,0 1 0,0-1 0,-1 1 0,1-1 0,-1 1 0,1 0 0,0 0 0,-1 0 0,0 0 0,1 0 0,-1 0 0,0 0 0,1 1 0,-1-1 0,0 0 0,0 1 0,0-1 0,0 1 0,0-1 0,0 1 0,-1-1 0,1 1 0,0 0 0,-1-1 0,1 1 0,-1 0 0,0 0 0,1 2 0,1 8 0,-1 1 0,0 0 0,-1 18 0,-1-20 0,-2 52 0,1-43 0,1-1 0,0 0 0,2 1 0,0-1 0,6 28 0,-7-45 0,1 0 0,-1 0 0,1 0 0,0 0 0,0 0 0,-1 0 0,1 0 0,1 0 0,-1-1 0,0 1 0,0 0 0,1-1 0,-1 1 0,1-1 0,-1 1 0,1-1 0,0 0 0,-1 1 0,1-1 0,0 0 0,0 0 0,0-1 0,0 1 0,0 0 0,0 0 0,0-1 0,0 0 0,0 1 0,0-1 0,0 0 0,0 0 0,1 0 0,-1 0 0,0 0 0,0 0 0,0-1 0,3 0 0,-1-1 0,1 1 0,0-1 0,-1 0 0,1 0 0,-1 0 0,0-1 0,1 1 0,-1-1 0,-1 0 0,1 0 0,0-1 0,-1 1 0,1-1 0,-1 0 0,3-4 0,-3 1 12,0 1 0,0-1-1,0 0 1,-1 0 0,0-1-1,0 1 1,-1 0 0,1-9-1,-2-61-1071,-1 69 650,0-15-6416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0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24575,'-5'0'0,"0"-1"0,0 1 0,0 1 0,0-1 0,0 1 0,0 0 0,0 0 0,0 0 0,1 0 0,-1 1 0,0 0 0,1 0 0,-1 1 0,1-1 0,0 1 0,0 0 0,0 0 0,0 0 0,0 0 0,1 1 0,-1 0 0,1-1 0,0 1 0,0 0 0,0 1 0,1-1 0,0 0 0,-1 1 0,2 0 0,-1-1 0,0 1 0,1 0 0,0 0 0,0 0 0,0 8 0,-4 55 0,7 113 0,1-55 0,-3-118 0,1 0 0,0 0 0,0 0 0,1-1 0,0 1 0,0-1 0,1 1 0,0-1 0,0 0 0,8 12 0,-1-5 0,0 0 0,1-1 0,24 24 0,-27-31 0,1 1 0,-1-2 0,1 1 0,0-1 0,0 0 0,1-1 0,0 0 0,-1-1 0,1 0 0,1 0 0,-1-1 0,0 0 0,0-1 0,1 0 0,-1-1 0,21-2 0,-29 2 0,0 0 0,1 0 0,-1 0 0,0-1 0,0 1 0,0-1 0,0 0 0,0 1 0,0-1 0,0 0 0,0 0 0,0-1 0,0 1 0,0 0 0,0 0 0,-1-1 0,1 1 0,-1-1 0,1 0 0,-1 1 0,0-1 0,1 0 0,-1 0 0,0 0 0,0 0 0,0 0 0,0 0 0,-1 0 0,1 0 0,-1 0 0,1-1 0,0-2 0,-1 2 0,-1 0 0,1 0 0,0 0 0,-1 0 0,1 0 0,-1 0 0,0 0 0,0 0 0,0 0 0,0 0 0,0 1 0,-1-1 0,1 0 0,-1 1 0,0 0 0,0-1 0,0 1 0,0 0 0,0 0 0,0 0 0,-1 0 0,1 0 0,-4-2 0,-10-3 0,0 1 0,-1 0 0,1 1 0,-1 1 0,0 0 0,-26-1 0,16 1 0,-39-10 0,48 10-341,0 0 0,0 1-1,-29-1 1,37 4-6485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3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24575,'8'6'0,"1"-1"0,-1 0 0,1-1 0,0 1 0,1-2 0,-1 1 0,1-1 0,15 3 0,-24-6 0,20 4 0,1-1 0,-1-1 0,35-1 0,6 1 0,-58-1 0,-1-1 0,1 1 0,-1-1 0,1 1 0,-1 0 0,0 1 0,1-1 0,-1 0 0,0 1 0,0 0 0,0 0 0,0 0 0,0 0 0,-1 0 0,1 1 0,-1-1 0,1 1 0,-1-1 0,0 1 0,0 0 0,0 0 0,0 0 0,0 0 0,-1 1 0,0-1 0,1 0 0,-1 0 0,0 1 0,-1-1 0,1 5 0,2 12 0,-1 0 0,-1 0 0,-1 0 0,-2 25 0,0-11 0,1 19 0,1-11 0,-8 61 0,6-89 0,-2 1 0,1 0 0,-2-1 0,0 0 0,0 0 0,-2 0 0,-14 23 0,-23 16 0,-2 3 0,43-51 0,-1 0 0,2 0 0,-1 0 0,0 0 0,1 1 0,0-1 0,1 1 0,-1 0 0,-1 9 0,4-11 0,-1 0 0,1-1 0,-1 1 0,1-1 0,0 1 0,1 0 0,-1-1 0,1 0 0,-1 1 0,1-1 0,0 0 0,0 0 0,1 0 0,-1 0 0,0 0 0,1-1 0,0 1 0,0-1 0,0 0 0,5 4 0,4 2 0,0 0 0,0-2 0,1 1 0,15 5 0,-16-9 0,-1 1 0,1-2 0,0 1 0,0-2 0,0 0 0,0 0 0,0-1 0,1 0 0,13-3 0,-4-1 0,0-1 0,-1-1 0,0-1 0,22-9 0,-35 12 0,-1 0 0,1-1 0,-1 0 0,1-1 0,-2 0 0,1 0 0,6-7 0,40-50 0,-52 60 0,32-45-1365,-21 26-5461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3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45 24575,'-3'-1'0,"1"1"0,-1-1 0,1 0 0,0 0 0,-1 0 0,1 0 0,0-1 0,-1 1 0,-2-3 0,-7-4 0,3 4 0,-1 0 0,1 1 0,-1 0 0,0 0 0,0 1 0,0 0 0,0 1 0,-20 0 0,25 1 0,0 0 0,-1 1 0,1 0 0,0 0 0,0 0 0,0 1 0,0-1 0,0 1 0,0 1 0,1-1 0,-1 1 0,1-1 0,-1 1 0,1 1 0,0-1 0,0 0 0,0 1 0,1 0 0,-4 5 0,-8 10 0,2 2 0,1-1 0,-13 30 0,20-37 0,0 0 0,1 0 0,1 0 0,0 1 0,0 0 0,2-1 0,-1 18 0,1-11 0,2 1 0,0-1 0,0 1 0,2-1 0,1 0 0,0 1 0,2-2 0,0 1 0,1-1 0,1 0 0,1 0 0,13 20 0,-1-5 0,2-2 0,2 0 0,0-1 0,2-1 0,38 31 0,77 70 0,-141-131 0,0 0 0,0 1 0,-1-1 0,1 1 0,0-1 0,-1 1 0,1 0 0,-1-1 0,1 1 0,-1 0 0,1-1 0,-1 1 0,1 0 0,-1 0 0,1 0 0,-1-1 0,0 1 0,0 0 0,1 0 0,-1 0 0,0 1 0,0-2 0,-1 0 0,1 1 0,-1-1 0,1 0 0,-1 1 0,1-1 0,-1 0 0,0 1 0,1-1 0,-1 0 0,1 0 0,-1 0 0,0 0 0,1 0 0,-1 0 0,1 0 0,-1 0 0,0 0 0,1 0 0,-1 0 0,-1 0 0,-46-10 0,41 9 0,1 0 0,0-1 0,1 1 0,-1-1 0,1 0 0,-1 0 0,1 0 0,0-1 0,0 0 0,0 0 0,-5-4 0,8 5 0,0 0 0,0-1 0,0 1 0,1-1 0,-1 0 0,1 1 0,-1-1 0,1 0 0,0 0 0,0 0 0,0 0 0,0 0 0,1 0 0,-1 0 0,1 0 0,0 0 0,-1 0 0,2 0 0,-1 0 0,1-5 0,3-15 0,1 1 0,1-1 0,1 1 0,1 1 0,15-31 0,-9 22 0,18-56 0,7-38 0,-21 73 0,20-98 0,-35 130-151,0 1-1,-2-1 0,0 1 0,-1-1 1,0 1-1,-2-1 0,0 1 1,-8-29-1,5 30-6674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3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23 24575,'-10'-1'0,"0"0"0,1 0 0,-1-1 0,-12-4 0,12 3 0,0 0 0,0 1 0,-14-2 0,21 4 0,-1 0 0,1 0 0,-1 1 0,1-1 0,0 1 0,-1-1 0,1 1 0,-1 0 0,1 1 0,0-1 0,0 0 0,0 1 0,0 0 0,-3 2 0,-12 9 0,2 0 0,0 2 0,0 0 0,1 1 0,1 0 0,-18 29 0,26-37 0,1 0 0,1 0 0,-1 1 0,1 0 0,1 0 0,0 0 0,0 0 0,1 1 0,0-1 0,0 1 0,1-1 0,1 1 0,-1 0 0,2-1 0,-1 1 0,1-1 0,3 12 0,-3-18 0,1 1 0,0 0 0,0-1 0,0 1 0,0-1 0,1 1 0,-1-1 0,1 0 0,0 0 0,0 0 0,0-1 0,0 1 0,1-1 0,-1 1 0,1-1 0,-1 0 0,1-1 0,0 1 0,-1-1 0,1 1 0,0-1 0,0 0 0,0 0 0,0-1 0,0 1 0,0-1 0,6 0 0,-3 0 0,0 0 0,0 0 0,-1 0 0,1-1 0,0 0 0,0-1 0,0 1 0,-1-1 0,1-1 0,-1 1 0,0-1 0,0 0 0,0 0 0,0-1 0,10-8 0,-5 2 0,-2-1 0,1-1 0,11-18 0,-17 25 0,-1-1 0,-1 1 0,1-1 0,-1 0 0,0 1 0,0-1 0,-1 0 0,0 0 0,0 0 0,0-12 0,-2 349 0,-1-117 0,2-105-1365,0-88-5461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3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24575,'0'484'0,"1"-472"0,0-1 0,1 1 0,0-1 0,0 0 0,2 0 0,-1 0 0,1 0 0,7 12 0,-1-4 0,1 0 0,0-1 0,23 25 0,-30-38 0,0-1 0,0 0 0,1 0 0,0-1 0,0 1 0,0-1 0,0 0 0,0-1 0,1 1 0,-1-1 0,1 0 0,-1 0 0,1-1 0,0 1 0,0-1 0,0-1 0,0 1 0,0-1 0,11-1 0,-13 1 0,1-1 0,-1 0 0,0 0 0,0 0 0,0 0 0,0 0 0,0-1 0,0 0 0,0 0 0,0 0 0,0 0 0,-1-1 0,1 1 0,-1-1 0,0 0 0,0 0 0,0 0 0,0 0 0,0-1 0,-1 1 0,0-1 0,0 0 0,0 0 0,0 1 0,0-1 0,-1 0 0,3-7 0,-1-5 0,-1-1 0,0 1 0,-1 0 0,-1-1 0,0 1 0,-1 0 0,-1-1 0,-1 1 0,-4-18 0,5 27 0,0 1 0,0-1 0,-1 0 0,0 1 0,0-1 0,0 1 0,-1 0 0,0 0 0,0 0 0,0 1 0,-1 0 0,0-1 0,0 1 0,0 1 0,-1-1 0,0 1 0,0 0 0,0 0 0,0 1 0,0 0 0,-1 0 0,1 0 0,-9-1 0,13 3 4,0 1-1,1-1 1,-1 1-1,0 0 0,1 0 1,-1 0-1,0 0 1,0 0-1,1 0 0,-1 0 1,0 0-1,1 1 1,-1-1-1,0 1 1,1-1-1,-1 1 0,1 0 1,-1 0-1,1 0 1,-1-1-1,1 1 1,-1 0-1,1 1 0,0-1 1,0 0-1,-1 0 1,1 1-1,0-1 0,0 0 1,0 1-1,0-1 1,1 1-1,-1-1 1,-1 4-1,0 3-215,0-1 0,0 1 0,1 0-1,0 0 1,1 0 0,0 9 0,0 6-6614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3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24575,'48'27'0,"-34"-18"0,0 0 0,1-1 0,0-1 0,32 10 0,-45-17 0,0 0 0,0 1 0,0-1 0,0 1 0,0 0 0,-1-1 0,1 1 0,0 0 0,-1 0 0,1 0 0,0 0 0,-1 0 0,1 1 0,2 2 0,-4-4 0,0 1 0,0 0 0,0-1 0,0 1 0,1-1 0,-1 1 0,0 0 0,0-1 0,0 1 0,0 0 0,0-1 0,-1 1 0,1 0 0,0-1 0,0 1 0,0 0 0,0-1 0,-1 1 0,1-1 0,0 1 0,-1 0 0,1-1 0,0 1 0,-1-1 0,1 1 0,-1-1 0,0 2 0,-6 4 0,-1-1 0,1 1 0,-1-1 0,-15 7 0,5-2 0,8-3 0,0 1 0,0-1 0,1 1 0,0 1 0,0 0 0,1 0 0,0 1 0,1 0 0,0 0 0,1 1 0,0 0 0,0 0 0,1 0 0,1 1 0,-6 22 0,9-31 0,1 0 0,0 1 0,-1-1 0,1 1 0,1-1 0,-1 0 0,0 1 0,1-1 0,0 0 0,-1 1 0,1-1 0,1 0 0,-1 0 0,0 0 0,1 0 0,3 6 0,1-2 0,1 0 0,0 0 0,0 0 0,11 8 0,-13-12 0,0 0 0,0 1 0,0 0 0,-1 0 0,1 0 0,-1 1 0,0-1 0,-1 1 0,1 0 0,-1 0 0,0 0 0,0 1 0,0-1 0,2 10 0,-2 3 0,-1 1 0,0-1 0,-2 1 0,0-1 0,-5 36 0,3-43 0,0 0 0,-1 1 0,0-1 0,-1 0 0,0-1 0,-1 1 0,0-1 0,0 0 0,-1 0 0,-12 15 0,10-18-85,-1 1 0,0-1-1,0 0 1,0-1 0,-1 0-1,0-1 1,0 0 0,0 0-1,-1-1 1,1 0 0,-1-1-1,0 0 1,0-1 0,-1 0-1,-11 0 1,1-1-6741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3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24575,'-1'82'0,"3"92"0,-1-163 0,1-1 0,0 1 0,1-1 0,0 0 0,1 0 0,0 0 0,1 0 0,0-1 0,0 1 0,11 13 0,7 6 0,48 44 0,-35-36 0,-35-37 0,0 1 0,0 0 0,0 0 0,0 0 0,0 0 0,0 0 0,0-1 0,0 2 0,-1-1 0,1 0 0,0 0 0,-1 0 0,1 0 0,-1 0 0,1 0 0,-1 1 0,0-1 0,1 0 0,-1 0 0,0 1 0,0-1 0,0 0 0,0 0 0,0 1 0,0-1 0,0 0 0,-1 2 0,0-2 0,0 1 0,0-1 0,-1 0 0,1 0 0,0 0 0,-1 0 0,1-1 0,-1 1 0,1 0 0,-1 0 0,1-1 0,-1 1 0,0-1 0,1 0 0,-1 1 0,0-1 0,-2 0 0,-5 1 0,0-1 0,0 0 0,0 0 0,0-1 0,1 0 0,-18-5 0,8-4-1365,6-2-5461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3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24575,'8'0'0,"8"0"0,5 0 0,3 0 0,3 0 0,0 0 0,0 0 0,4 0 0,1 0 0,0 0 0,-2 0 0,3 0 0,0 0 0,-1 0 0,-2 0 0,-1 0 0,-6 0-8191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3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384 336 24575,'-55'-2'0,"21"1"0,-55 4 0,79-2 0,1 1 0,0 0 0,0 0 0,0 0 0,0 1 0,1 1 0,-1-1 0,1 2 0,0-1 0,-14 10 0,19-11 0,-1 0 0,1 0 0,-1-1 0,0 0 0,0 0 0,0 0 0,0 0 0,0 0 0,0-1 0,0 0 0,-1 1 0,-4-1 0,7-1 0,0 0 0,1 0 0,-1-1 0,0 1 0,1-1 0,-1 1 0,1-1 0,-1 1 0,0-1 0,1 0 0,0 0 0,-1 0 0,1 0 0,-1 0 0,1 0 0,0 0 0,0 0 0,0-1 0,-1 1 0,1 0 0,1-1 0,-1 1 0,0-1 0,0 1 0,0-1 0,1 0 0,-1 1 0,1-1 0,-1 1 0,1-1 0,0 0 0,0 1 0,-1-4 0,1-4 0,-1 1 0,1-1 0,0 1 0,1 0 0,0-1 0,0 1 0,1 0 0,0-1 0,0 1 0,1 0 0,5-11 0,7-11 0,30-45 0,-17 31 0,-1 3 0,-18 29 0,-1 0 0,0 0 0,6-14 0,-14 26 0,0 0 0,0 0 0,0 0 0,0 0 0,0 0 0,0 1 0,0-1 0,0 0 0,0 0 0,0 0 0,0 0 0,0 0 0,0 0 0,0 1 0,0-1 0,0 0 0,0 0 0,0 0 0,0 0 0,0 0 0,1 0 0,-1 0 0,0 1 0,0-1 0,0 0 0,0 0 0,0 0 0,0 0 0,0 0 0,0 0 0,1 0 0,-1 0 0,0 0 0,0 0 0,0 0 0,0 0 0,0 0 0,1 0 0,-1 0 0,0 0 0,0 0 0,0 0 0,0 0 0,0 0 0,0 0 0,1 0 0,-1 0 0,0 0 0,0 0 0,0 0 0,0 0 0,0 0 0,0 0 0,1 0 0,-1 0 0,0 0 0,0 0 0,0 0 0,0-1 0,0 1 0,0 0 0,0 0 0,0 0 0,1 0 0,-1 0 0,0 0 0,0-1 0,6 23 0,4 27 0,-2 30 0,-4 0 0,-5 90 0,-2-42 0,2-59 0,3 80 0,-2-145-105,1 0 0,-1-1 0,1 1 0,-1 0 0,1-1 0,0 1 0,0-1 0,0 1 0,0-1 0,1 1 0,-1-1 0,3 3 0,7 6-6721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3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24575,'-1'74'0,"3"82"0,12-88 0,-5-31 0,-8-31 0,0-1 0,1 0 0,0 1 0,0-1 0,1 0 0,-1 0 0,1 0 0,0 0 0,1-1 0,-1 1 0,1-1 0,0 0 0,0 0 0,0 0 0,0 0 0,1-1 0,0 0 0,-1 0 0,1 0 0,0 0 0,1-1 0,-1 0 0,0 0 0,1 0 0,-1-1 0,1 0 0,-1 0 0,1 0 0,0-1 0,-1 1 0,1-1 0,0-1 0,-1 1 0,1-1 0,-1 0 0,1 0 0,9-4 0,-12 3-136,1 1-1,-1-1 1,0 0-1,1 0 1,-1 0-1,0-1 1,0 1-1,0-1 0,3-4 1,6-9-6690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4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24575,'-2'192'0,"5"207"0,6-298 0,42 177 0,-46-255 0,4 37-55,5 20 209,-12-73-317,0 1 1,0-1-1,1 0 0,0 0 1,0 0-1,1-1 0,0 1 1,5 5-1,2 0-6663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0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24575,'25'1'0,"0"0"0,0 2 0,0 0 0,-1 2 0,1 0 0,-1 2 0,33 14 0,2-1 0,-46-17 0,-1 1 0,1 0 0,-1 1 0,-1 0 0,1 1 0,-1 0 0,12 9 0,-21-15 0,-1 1 0,0 0 0,0 0 0,0 0 0,0 0 0,0 0 0,0 0 0,-1 1 0,1-1 0,0 0 0,-1 0 0,1 1 0,0-1 0,-1 0 0,0 1 0,1-1 0,-1 0 0,0 1 0,1-1 0,-1 0 0,0 1 0,0-1 0,0 1 0,0-1 0,-1 3 0,0-1 0,0-1 0,-1 1 0,1-1 0,-1 1 0,1-1 0,-1 1 0,0-1 0,0 0 0,0 0 0,0 1 0,-4 2 0,-3 1 0,0 0 0,-1 0 0,1-1 0,-1 0 0,-19 6 0,1-4 0,-20 6 0,44-12 0,1 0 0,0 0 0,0 0 0,0 1 0,1 0 0,-1-1 0,0 1 0,1 0 0,-1 0 0,1 1 0,-4 2 0,6-4 0,-1 1 0,0-1 0,1 0 0,-1 0 0,1 0 0,0 1 0,-1-1 0,1 0 0,0 1 0,0-1 0,0 0 0,0 1 0,0-1 0,0 0 0,0 1 0,0-1 0,1 0 0,-1 1 0,0-1 0,1 0 0,-1 0 0,1 1 0,-1-1 0,1 0 0,0 0 0,-1 0 0,2 2 0,29 30 0,-18-20 0,-10-10 0,0 0 0,-1 1 0,1-1 0,-1 1 0,0 0 0,0 0 0,0 0 0,0 0 0,-1 0 0,0 0 0,1 1 0,-2-1 0,2 9 0,-2-11 0,0 0 0,0 0 0,-1 0 0,1 0 0,-1 0 0,1 0 0,-1 0 0,0 0 0,1 0 0,-1 0 0,0 0 0,0-1 0,-1 1 0,1 0 0,0-1 0,0 1 0,-1 0 0,1-1 0,-1 0 0,0 1 0,1-1 0,-1 0 0,0 0 0,0 0 0,0 0 0,1 0 0,-1 0 0,0-1 0,0 1 0,-4 0 0,-10 3-107,1-1-50,-1 1 0,1 1-1,0 0 1,0 1 0,1 1 0,0 0-1,-15 10 1,16-8-6669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4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24575,'-1'0'0,"-14"0"0,-1 0 0,0 1 0,1 0 0,-26 7 0,36-7 0,0 1 0,0 0 0,1 1 0,-1-1 0,1 1 0,-1-1 0,1 2 0,0-1 0,0 0 0,0 1 0,0-1 0,1 1 0,-1 0 0,1 1 0,0-1 0,1 0 0,-5 8 0,-2 7 0,0 0 0,1 1 0,1 0 0,1 0 0,-5 23 0,10-34 0,0 1 0,0-1 0,1 1 0,0-1 0,1 1 0,0-1 0,0 1 0,1-1 0,0 0 0,1 0 0,0 0 0,0 0 0,9 16 0,-2-10 0,0-1 0,1 0 0,0 0 0,1-1 0,21 16 0,-21-17 0,0-2 0,-2 1 0,0 0 0,0 0 0,-1 1 0,8 13 0,-14-20 0,-1-1 0,0 1 0,0 0 0,0-1 0,0 1 0,-1 0 0,0 0 0,0 0 0,0 0 0,-1 1 0,0-1 0,0 0 0,0 0 0,0 0 0,-1 0 0,0 0 0,0 0 0,-3 9 0,2-11 0,0 0 0,0 0 0,0 0 0,0 0 0,0 0 0,-1 0 0,1 0 0,-1-1 0,0 1 0,0-1 0,0 0 0,0 0 0,0 0 0,0 0 0,0 0 0,-1-1 0,-4 2 0,7-2 0,-1-1 0,1 0 0,0 1 0,-1-1 0,1 0 0,0 0 0,-1 0 0,1 0 0,0 0 0,-1 0 0,1 0 0,0 0 0,-1 0 0,1-1 0,0 1 0,-1-1 0,1 1 0,0-1 0,0 1 0,0-1 0,-1 0 0,1 1 0,0-1 0,0 0 0,0 0 0,0 0 0,0 0 0,0 0 0,1 0 0,-1 0 0,0 0 0,0 0 0,1-1 0,-1 1 0,1 0 0,-1 0 0,1-1 0,-1 1 0,1 0 0,0 0 0,-1-1 0,1 1 0,0 0 0,0-1 0,0 1 0,0-1 0,1 1 0,-1-2 0,2-10 0,-1 0 0,2 1 0,0-1 0,0 1 0,2 0 0,4-12 0,3-7 0,-3 5-105,12-32-315,-3-1 0,13-78 0,-28 114-6406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44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24575,'0'1'0,"1"1"0,-1-1 0,1 0 0,0 1 0,-1-1 0,1 0 0,0 0 0,0 1 0,0-1 0,0 0 0,0 0 0,0 0 0,0 0 0,0 0 0,0-1 0,0 1 0,1 0 0,0 0 0,30 16 0,-25-14 0,1 1 0,-1 0 0,0 0 0,0 1 0,0 0 0,0 0 0,-1 1 0,0 0 0,0 0 0,10 13 0,-13-13 0,0-1 0,0 1 0,0 0 0,-1 0 0,0 0 0,0 1 0,-1-1 0,0 0 0,0 1 0,0-1 0,-1 1 0,0-1 0,-1 11 0,1-15-4,0 0 0,-1 1 0,1-1-1,-1 1 1,0-1 0,1 0 0,-1 1-1,0-1 1,0 0 0,0 0 0,-1 0-1,1 0 1,-1 0 0,1 0 0,-1 0 0,1 0-1,-1-1 1,-4 4 0,2-3 22,0 0 0,1 0 0,-2 0 1,1 0-1,0-1 0,0 0 0,0 0 0,-1 0 1,1 0-1,-5 0 0,-1-1-183,0 0 0,0 0 0,1-1 0,-1-1 0,0 1 0,0-1 0,1-1 0,-18-7 0,4-2-6661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44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24575,'460'0'0,"-446"-1"32,-1 0 0,1-1 0,22-7 0,15-2-1525,-31 9-5333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4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24575,'12'10'0,"1"0"0,1-1 0,26 14 0,11 8 0,-36-22 0,2 0 0,-1-1 0,30 11 0,-15-7 0,-27-10 0,-1 0 0,1 0 0,-1 1 0,1-1 0,-1 1 0,0 0 0,0-1 0,0 1 0,-1 1 0,1-1 0,-1 0 0,0 1 0,1-1 0,-2 1 0,1 0 0,0 0 0,-1 0 0,1 0 0,-1 0 0,0 0 0,-1 0 0,1 5 0,1 13 0,-1 0 0,0 0 0,-4 24 0,1-12 0,2 143 0,-3 58 0,0-217 0,0 0 0,-10 32 0,8-32 0,-6 35 0,24-109-1365,-7 37-5461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4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21 24575,'-2'-2'0,"0"1"0,1-1 0,-1 0 0,0 1 0,0-1 0,0 1 0,0 0 0,0-1 0,-1 1 0,1 0 0,0 0 0,0 1 0,-1-1 0,1 0 0,-1 1 0,1-1 0,-1 1 0,1 0 0,0 0 0,-1 0 0,1 0 0,-1 0 0,1 1 0,-1-1 0,1 1 0,0-1 0,-1 1 0,1 0 0,0 0 0,-1 0 0,1 0 0,0 1 0,0-1 0,0 1 0,0-1 0,0 1 0,1-1 0,-1 1 0,0 0 0,1 0 0,-1 0 0,1 0 0,0 0 0,-1 0 0,1 0 0,0 1 0,0-1 0,1 0 0,-1 1 0,-1 4 0,-2 33 0,1 0 0,1 0 0,6 52 0,0-5 0,-6 46 0,5 92 0,-3-221 0,1-1 0,-1 1 0,1-1 0,0 0 0,0 1 0,0-1 0,1 1 0,-1-1 0,1 0 0,0 0 0,0 0 0,0 0 0,0 0 0,0-1 0,1 1 0,-1-1 0,1 1 0,0-1 0,0 0 0,0 0 0,0 0 0,0 0 0,0 0 0,0-1 0,1 0 0,-1 0 0,4 2 0,-4-3 0,0 1 0,0-1 0,0 0 0,0 1 0,0-1 0,0 0 0,0-1 0,0 1 0,0 0 0,0-1 0,0 0 0,0 0 0,-1 0 0,1 0 0,0 0 0,-1 0 0,1-1 0,0 1 0,-1-1 0,0 0 0,1 0 0,-1 0 0,0 0 0,0 0 0,0 0 0,0 0 0,0-1 0,-1 1 0,1-1 0,-1 1 0,1-1 0,0-4 0,1 0 0,-1-1 0,1 0 0,-2 1 0,1-1 0,-1 0 0,0 0 0,-1 0 0,0 0 0,0 0 0,-1 0 0,0 0 0,0 0 0,-1 0 0,0 0 0,0 1 0,-5-10 0,5 13 0,0-1 0,-1 1 0,0-1 0,0 1 0,0 0 0,0 0 0,0 0 0,-1 1 0,0-1 0,0 1 0,0 0 0,0 0 0,-1 0 0,1 1 0,-1-1 0,1 1 0,-1 0 0,0 1 0,0-1 0,0 1 0,0 0 0,0 0 0,0 0 0,0 1 0,0 0 0,-5 0 0,3 1 0,1 0 0,0 0 0,-1 1 0,1 0 0,0 0 0,0 1 0,0-1 0,0 1 0,1 1 0,-1-1 0,1 1 0,0 0 0,0 0 0,0 0 0,1 1 0,-1 0 0,1-1 0,-5 9 0,-8 12 0,1 1 0,-21 44 0,27-49 0,4-10-109,1-3 4,1-1 0,0 1 1,0 0-1,1 0 0,0 1 1,1-1-1,-1 1 1,2-1-1,-1 1 0,1 0 1,0 11-1,5-4-6721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3:4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24575,'8'0'0,"1"1"0,-1 1 0,1 0 0,10 3 0,22 4 0,213 13 0,-187-16-653,102-2 0,-168-4 594,22 0-6767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0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24575,'0'1'0,"0"0"0,0-1 0,0 1 0,1 0 0,-1 0 0,0-1 0,1 1 0,-1 0 0,1 0 0,-1-1 0,0 1 0,1-1 0,-1 1 0,1 0 0,0-1 0,-1 1 0,1-1 0,0 1 0,-1-1 0,1 1 0,0-1 0,-1 0 0,1 1 0,0-1 0,0 0 0,0 1 0,26 5 0,-17-5 0,53 14 0,-17-3 0,1-2 0,1-2 0,80 2 0,-120-10 0,1 0 0,-1 0 0,1 1 0,-1 0 0,1 0 0,10 4 0,-15-3 0,0 0 0,0 0 0,0 0 0,0 1 0,0 0 0,-1-1 0,1 1 0,-1 1 0,0-1 0,0 0 0,0 1 0,0 0 0,3 5 0,0 6 0,1-1 0,-2 1 0,0 0 0,-1 0 0,0 1 0,-1 0 0,1 26 0,0-13 0,5 78 0,-5 147 0,-5-158 0,0-85 0,0 0 0,-1 1 0,0-1 0,-1-1 0,-1 1 0,1 0 0,-2-1 0,1 0 0,-8 13 0,-4 3 0,-1-1 0,-24 29 0,5-8-7,20-25-446,0 0 1,-26 24-1,28-34-6373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0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24575,'7'6'0,"-1"-1"0,1 0 0,0 0 0,0 0 0,0-1 0,1-1 0,0 1 0,0-1 0,0 0 0,0-1 0,0 0 0,0 0 0,10 1 0,14-1 0,0-1 0,39-3 0,-15 0 0,-48 2 9,-1-1 1,0 0-1,1 0 0,-1 0 0,0-1 1,0 0-1,0-1 0,0 1 0,0-1 0,-1-1 1,1 1-1,7-7 0,-2 1-257,-1 0 1,-1-1-1,0 0 1,-1-1-1,13-17 1,-10 11-6579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0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24575,'-1'0'0,"0"1"0,0-1 0,0 1 0,0-1 0,0 1 0,0 0 0,0-1 0,0 1 0,0 0 0,0 0 0,0 0 0,0-1 0,1 1 0,-1 0 0,0 0 0,1 0 0,-1 0 0,0 1 0,1-1 0,-1 0 0,1 0 0,0 0 0,-1 0 0,1 0 0,0 1 0,0-1 0,0 2 0,-5 39 0,5-37 0,-26 175 0,16-127 0,3 0 0,-2 73 0,8-69 0,0-15 0,4 45 0,-2-76 0,1 1 0,0-1 0,1 0 0,0 0 0,0 0 0,1 0 0,1 0 0,10 17 0,-13-25 0,0 1 0,1-1 0,-1 0 0,1 0 0,0-1 0,0 1 0,0-1 0,0 1 0,1-1 0,-1 0 0,0 0 0,1 0 0,0-1 0,-1 1 0,1-1 0,6 1 0,-8-1 0,0-1 0,0 0 0,0 0 0,0 0 0,0-1 0,0 1 0,0 0 0,0-1 0,0 1 0,0-1 0,0 0 0,0 0 0,0 1 0,-1-1 0,1 0 0,0-1 0,-1 1 0,1 0 0,-1 0 0,1-1 0,-1 1 0,0-1 0,1 1 0,-1-1 0,0 0 0,0 1 0,0-1 0,0 0 0,0 0 0,-1 1 0,1-1 0,0 0 0,-1 0 0,1-3 0,3-19 0,-1 1 0,-1 0 0,-1 0 0,-2-1 0,-4-37 0,5 58 0,0 1 0,-1-1 0,1 1 0,-1-1 0,1 1 0,-1-1 0,0 1 0,0-1 0,0 1 0,0 0 0,-1-1 0,1 1 0,0 0 0,-1 0 0,0 0 0,1 0 0,-4-2 0,3 3 0,1 0 0,-1 0 0,0 0 0,0 0 0,0 1 0,0-1 0,0 1 0,-1-1 0,1 1 0,0 0 0,0-1 0,0 1 0,0 0 0,0 0 0,0 1 0,-4 0 0,-1 0 0,1 1 0,0 1 0,0-1 0,1 1 0,-1 0 0,0 0 0,1 0 0,0 1 0,0 0 0,0 0 0,0 0 0,-6 9 0,6-7-91,0 1 0,0 0 0,0 0 0,1 1 0,1-1 0,-1 1 0,1 0 0,0 0 0,1 0 0,0 1 0,0-1 0,1 0 0,0 1 0,0 10 0,1 2-6735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04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24575,'-2'0'0,"0"1"0,0-1 0,0 0 0,0 1 0,0-1 0,0 1 0,0 0 0,0 0 0,0 0 0,0 0 0,0 0 0,0 0 0,0 0 0,1 1 0,-1-1 0,0 0 0,1 1 0,-1 0 0,1-1 0,0 1 0,0 0 0,-1 0 0,1-1 0,0 1 0,1 0 0,-1 0 0,0 0 0,0 1 0,1-1 0,-1 0 0,1 3 0,-3 9 0,2 0 0,0 0 0,1 25 0,0-22 0,0 34 0,8 63 0,-4-92 0,0-1 0,1 1 0,1-1 0,1 0 0,13 28 0,-10-27 0,1-1 0,1 0 0,1 0 0,0-1 0,2-1 0,27 29 0,-30-38 0,3 6 0,2-1 0,29 19 0,-42-31 0,0 0 0,0 0 0,1-1 0,-1 0 0,1 0 0,-1 0 0,1-1 0,0 1 0,0-1 0,0 0 0,0-1 0,0 1 0,0-1 0,0 0 0,0 0 0,0-1 0,7-1 0,-10 1 0,0 0 0,0 0 0,1 0 0,-1 0 0,0-1 0,-1 1 0,1-1 0,0 0 0,0 0 0,-1 1 0,1-1 0,-1 0 0,1 0 0,-1-1 0,0 1 0,0 0 0,0 0 0,0 0 0,0-1 0,0 1 0,-1-1 0,1 1 0,-1 0 0,1-6 0,0-8 0,0 1 0,-3-30 0,1 27 0,1 9 0,-1 0 0,0 0 0,0 0 0,-1 1 0,0-1 0,0 0 0,-7-14 0,7 18 0,-1 0 0,-1 1 0,1-1 0,-1 1 0,1-1 0,-1 1 0,0 0 0,-1 1 0,1-1 0,-1 1 0,0 0 0,1 0 0,-10-4 0,4 2 0,-1 0 0,0 1 0,1 0 0,-2 0 0,1 1 0,-19-2 0,27 5 0,0 0 0,0 0 0,0 0 0,0 0 0,1 0 0,-1 1 0,0-1 0,0 1 0,0 0 0,0 0 0,0 0 0,1 0 0,-1 0 0,1 1 0,-1-1 0,1 1 0,-1 0 0,1 0 0,0 0 0,0 0 0,-1 0 0,2 0 0,-1 0 0,0 1 0,0-1 0,1 1 0,-1-1 0,1 1 0,0 0 0,0-1 0,-1 5 0,0-3-52,1 0-1,0 0 1,0 0-1,0 0 1,0 0-1,1 0 1,-1 0-1,1 0 1,0 0-1,1 1 1,-1-1-1,1 0 1,-1 0-1,1 0 1,1 0-1,-1 0 1,0 0-1,1-1 1,0 1-1,0 0 0,0-1 1,0 1-1,1-1 1,-1 0-1,6 5 1,8 4-6774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0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414 107 24575,'0'-2'0,"0"0"0,-1 0 0,1 0 0,-1 1 0,1-1 0,-1 0 0,0 1 0,0-1 0,0 0 0,0 1 0,0-1 0,0 1 0,0-1 0,-1 1 0,1 0 0,0 0 0,-1-1 0,1 1 0,-4-1 0,-35-20 0,29 18 0,-5-5 0,-1 2 0,0 0 0,-1 1 0,1 1 0,-1 1 0,0 0 0,0 2 0,-1-1 0,1 2 0,0 1 0,-1 0 0,1 1 0,-30 6 0,44-5 0,1-1 0,-1 1 0,1 0 0,-1 0 0,1 0 0,0 0 0,0 0 0,0 1 0,0-1 0,0 1 0,1 0 0,-1 0 0,1 0 0,0 0 0,0 0 0,0 1 0,0-1 0,0 1 0,1-1 0,-1 1 0,1 0 0,0-1 0,0 1 0,1 0 0,-1 0 0,1 4 0,-1-2 0,1-1 0,0 0 0,0 0 0,0 0 0,1 1 0,0-1 0,0 0 0,0 0 0,0 0 0,1 0 0,0 0 0,0 0 0,0-1 0,1 1 0,-1-1 0,1 1 0,0-1 0,1 0 0,4 5 0,0-3 0,0-1 0,0 0 0,1-1 0,0 0 0,0 0 0,0 0 0,0-1 0,0-1 0,0 0 0,1 0 0,13 1 0,5-2 0,-1-1 0,49-5 0,-71 4 0,0 0 0,-1 0 0,1 0 0,-1-1 0,1 0 0,-1 0 0,1 0 0,-1-1 0,0 1 0,0-1 0,-1 0 0,1 0 0,0 0 0,-1-1 0,0 1 0,0-1 0,5-7 0,1-4 0,0-1 0,0 0 0,6-20 0,-15 35 0,0 1 0,0 0 0,0-1 0,1 1 0,-1 0 0,0-1 0,0 1 0,0 0 0,0-1 0,0 1 0,1 0 0,-1-1 0,0 1 0,0 0 0,1 0 0,-1-1 0,0 1 0,0 0 0,1 0 0,-1 0 0,0-1 0,0 1 0,1 0 0,-1 0 0,0 0 0,1 0 0,-1 0 0,0 0 0,1 0 0,-1-1 0,0 1 0,1 0 0,-1 0 0,0 0 0,1 0 0,-1 1 0,0-1 0,1 0 0,-1 0 0,0 0 0,1 0 0,-1 0 0,0 0 0,1 0 0,-1 1 0,0-1 0,1 0 0,-1 0 0,0 0 0,0 1 0,1-1 0,-1 0 0,0 0 0,0 1 0,1-1 0,-1 0 0,0 0 0,0 1 0,0-1 0,0 0 0,0 1 0,1-1 0,-1 0 0,0 1 0,0-1 0,0 0 0,0 1 0,0-1 0,12 28 0,-11-25 0,10 26 0,4 8 0,10 45 0,-18-58 0,1-2 0,13 30 0,-9-27 0,11 39 0,-22-60 0,0 0 0,0-1 0,0 1 0,1 0 0,0-1 0,-1 1 0,1-1 0,0 0 0,1 1 0,-1-1 0,1 0 0,-1 0 0,1-1 0,0 1 0,4 3 0,-1-3 0,0-1 0,-1 1 0,1-1 0,0 0 0,0 0 0,0-1 0,1 0 0,11 1 0,71 1-1365,-43-3-5461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0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24575,'107'-2'0,"117"5"0,-222-3 0,0 0 0,0 0 0,0 0 0,0 1 0,0-1 0,0 1 0,0 0 0,0-1 0,0 1 0,-1 0 0,1 0 0,0 0 0,-1 1 0,1-1 0,-1 0 0,1 0 0,-1 1 0,1-1 0,-1 1 0,0-1 0,0 1 0,0 0 0,0 0 0,0-1 0,0 1 0,0 0 0,0 0 0,-1 0 0,1 0 0,-1 0 0,0 0 0,1 0 0,-1 0 0,0 0 0,0 0 0,0 0 0,0 0 0,-1 0 0,1 0 0,-2 3 0,1 5 0,-2-1 0,1 0 0,-2 0 0,1 0 0,-1 0 0,0-1 0,-9 14 0,3-9 0,3-4 0,1 1 0,-1-1 0,2 1 0,-1 1 0,-7 20 0,12-28 0,1 0 0,-1 0 0,1-1 0,0 1 0,-1 0 0,1 0 0,1 0 0,-1 0 0,0 0 0,1 0 0,-1 0 0,1 0 0,0-1 0,0 1 0,0 0 0,1 0 0,-1-1 0,0 1 0,1-1 0,0 1 0,-1-1 0,1 0 0,0 0 0,0 0 0,1 0 0,-1 0 0,0 0 0,5 2 0,3 5 0,0-1 0,0 2 0,-1-1 0,0 1 0,-1 0 0,0 1 0,-1 0 0,0 0 0,0 1 0,-2 0 0,1 0 0,-1 0 0,-1 1 0,-1 0 0,1-1 0,-2 1 0,0 0 0,0 1 0,-1-1 0,-1 0 0,-1 15 0,-1-21 0,0 0 0,0 0 0,0 0 0,-1-1 0,0 1 0,0-1 0,-1 0 0,0 0 0,0 0 0,0 0 0,-1-1 0,0 0 0,0 0 0,0 0 0,0 0 0,-1-1 0,-8 5 0,-2 2 0,-1-2 0,0 0 0,-1 0 0,0-2 0,-21 6 0,17-8 45,0 0-1,-25 0 0,-29 7-1542,59-9-5328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07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24575,'-1'12'0,"0"-1"0,-1 1 0,-5 16 0,4-18 0,1 1 0,0-1 0,1 0 0,-1 12 0,2-19 0,0 1 0,1-1 0,-1 1 0,1-1 0,0 1 0,0-1 0,0 0 0,0 1 0,1-1 0,-1 0 0,1 0 0,0 0 0,0 0 0,0 0 0,0 0 0,4 2 0,24 23 0,2-1 0,1-2 0,43 24 0,-22-13 0,-42-27 0,0 0 0,0 1 0,-1 1 0,0 0 0,-1 1 0,0 0 0,-1 0 0,0 1 0,-1 1 0,-1-1 0,0 1 0,-1 0 0,0 1 0,-1-1 0,-1 1 0,0 0 0,-1 0 0,0 1 0,0 28 0,-3-42 0,-1 1 0,1-1 0,0 1 0,-1-1 0,0 1 0,1-1 0,-1 0 0,0 0 0,0 1 0,0-1 0,-1 0 0,1 0 0,0 0 0,-1 0 0,1 0 0,-1 0 0,0-1 0,0 1 0,1 0 0,-1-1 0,0 1 0,0-1 0,-1 0 0,1 0 0,0 0 0,0 0 0,-1 0 0,1 0 0,0-1 0,-1 1 0,1-1 0,-1 1 0,-4-1 0,1 1 0,-1-1 0,0 0 0,0 0 0,0-1 0,0 0 0,0 0 0,0-1 0,1 0 0,-1 0 0,0 0 0,-6-4 0,2 0-120,4 3-18,1-1-1,0 1 1,0-1 0,0 0-1,0 0 1,1-1 0,-1 0-1,-6-8 1,3-2-6688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07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24575,'43'0'0,"45"-6"0,-71 4 0,0-1 0,0-1 0,0-1 0,-1-1 0,25-11 0,12-6 0,1 2 0,66-15 0,-111 32-92,0 1 0,0-1-1,-1 0 1,11-7 0,-11 6-812,9-5-5922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09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24575,'73'-1'0,"83"3"0,-151-2 0,0 1 0,0-1 0,0 2 0,-1-1 0,1 0 0,0 1 0,-1 0 0,1 0 0,-1 0 0,0 1 0,0-1 0,0 1 0,0 0 0,0 0 0,0 1 0,-1-1 0,0 1 0,0 0 0,0 0 0,0 0 0,3 5 0,2 7 0,-1 1 0,-1-1 0,0 1 0,5 26 0,-4-12 0,0 5 0,-2 0 0,-1 1 0,-1 0 0,-5 59 0,0-29 0,2-59 0,0 0 0,-1 0 0,-1-1 0,1 1 0,-1-1 0,-1 1 0,1-1 0,-1 0 0,0 1 0,-1-1 0,0-1 0,0 1 0,0-1 0,-8 9 0,10-13 0,1 0 0,0 0 0,-1 0 0,1 0 0,0 0 0,0 0 0,0 0 0,0 0 0,1 0 0,-1 0 0,1 1 0,-1-1 0,1 0 0,0 1 0,-1-1 0,1 0 0,1 0 0,-1 1 0,0-1 0,0 0 0,1 1 0,-1-1 0,1 0 0,0 0 0,0 0 0,2 4 0,-1-2 0,1-1 0,0 1 0,0-1 0,1 0 0,-1 0 0,0 0 0,1-1 0,0 1 0,0-1 0,0 1 0,0-1 0,0-1 0,6 3 0,-4-1-62,1-1 0,-1 0 0,0-1 0,1 1 0,-1-1 0,1 0 0,-1-1 0,1 1 0,0-1 0,-1-1 0,1 1 0,-1-1-1,1 0 1,-1-1 0,1 1 0,-1-1 0,0-1 0,0 1 0,0-1 0,0 0 0,9-6 0,-3-2-6764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1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24575,'0'-1'0,"0"0"0,1 0 0,-1 0 0,1 0 0,0 0 0,-1 0 0,1 0 0,0 0 0,-1 0 0,1 0 0,0 0 0,0 0 0,0 0 0,0 1 0,0-1 0,0 0 0,0 1 0,0-1 0,0 1 0,0-1 0,0 1 0,0 0 0,1-1 0,-1 1 0,0 0 0,0 0 0,2-1 0,39-3 0,-37 4 0,12-2 0,14 0 0,0 1 0,0 1 0,40 5 0,-68-4 0,0 0 0,-1 0 0,1 0 0,0 0 0,0 1 0,-1-1 0,1 1 0,-1-1 0,0 1 0,1 0 0,-1 0 0,0 0 0,0 0 0,0 1 0,0-1 0,-1 1 0,1-1 0,0 1 0,-1-1 0,0 1 0,0 0 0,0 0 0,0-1 0,0 1 0,0 0 0,0 5 0,1 8 0,0 1 0,-1-1 0,-3 27 0,2-27 0,-20 208 0,20-223 0,-3 16 0,0 1 0,2-1 0,0 1 0,2 25 0,0-38 0,0 0 0,0 0 0,1 1 0,-1-1 0,1 0 0,0 0 0,0-1 0,1 1 0,-1 0 0,1-1 0,0 0 0,1 1 0,-1-1 0,1 0 0,-1-1 0,1 1 0,0-1 0,1 0 0,4 4 0,163 87-1365,-153-85-5461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12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24575,'6'1'0,"-1"0"0,1 0 0,0 0 0,-1 1 0,9 3 0,17 4 0,19-6 0,-40-3 0,0 0 0,1 1 0,-1 0 0,0 0 0,14 5 0,-22-5 0,1 1 0,-1-1 0,0 1 0,0-1 0,1 1 0,-1 0 0,-1 0 0,1 0 0,0 0 0,0 0 0,-1 0 0,1 0 0,-1 1 0,0-1 0,0 1 0,0-1 0,0 1 0,0-1 0,0 1 0,-1-1 0,1 1 0,0 4 0,0 9 0,0-1 0,-2 27 0,1-28 0,-2 7 0,-1-1 0,0-1 0,-1 1 0,-2 0 0,-12 31 0,3-3 0,12-33 0,-2 0 0,0-1 0,0 0 0,-2 0 0,-9 17 0,15-30-57,0 0-37,0 1 1,0-1 0,0 1-1,0-1 1,0 1-1,0-1 1,1 1-1,-1 0 1,1 0 0,-1-1-1,1 1 1,-1 0-1,1 2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12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24575,'-2'1'0,"0"-1"0,0 0 0,0 1 0,1 0 0,-1-1 0,0 1 0,1 0 0,-1 0 0,0 0 0,1 0 0,-1 0 0,1 0 0,-1 1 0,1-1 0,0 0 0,-1 1 0,1-1 0,-1 3 0,-21 35 0,15-25 0,-3 7 0,1 0 0,-14 41 0,-3 10 0,17-49 0,2 0 0,1 1 0,0 0 0,2 0 0,1 0 0,-1 28 0,5 152 0,2-93 0,-2-83 0,-1-10 0,0 0 0,2 0 0,0 0 0,1 0 0,1 0 0,0-1 0,1 1 0,1-1 0,8 19 0,-6-25 0,0 1 0,0-1 0,1 0 0,1-1 0,0 0 0,0 0 0,1-1 0,0 0 0,1-1 0,0 0 0,17 10 0,-17-13 0,-1 1 0,1-1 0,0-1 0,0 0 0,0 0 0,0-1 0,1-1 0,-1 0 0,1 0 0,0-1 0,0-1 0,-1 0 0,19-2 0,-27 1 0,-1 0 0,1 0 0,0 0 0,0-1 0,-1 1 0,1 0 0,0-1 0,-1 0 0,0 0 0,1 0 0,-1 0 0,0 0 0,0 0 0,0 0 0,0-1 0,0 1 0,-1-1 0,1 1 0,-1-1 0,1 0 0,-1 1 0,0-1 0,0 0 0,-1 0 0,1 0 0,0 0 0,-1-4 0,2-11 0,0 1 0,-2-1 0,-2-26 0,1 25 0,0-93 0,-2-29 0,2 130 0,-1 1 0,0 0 0,-1 0 0,0 0 0,-8-17 0,9 23 0,0-1 0,0 1 0,0 0 0,0 0 0,-1 0 0,0 1 0,0-1 0,0 1 0,0-1 0,0 1 0,-1 0 0,0 0 0,1 1 0,-9-5 0,11 6 3,1 1 0,-1 0 0,0 0-1,0 0 1,0 0 0,1 0 0,-1 0-1,0 0 1,0 0 0,0 0 0,1 0-1,-1 0 1,0 0 0,0 1 0,1-1-1,-1 0 1,0 0 0,0 1 0,1-1-1,-1 1 1,0-1 0,1 1 0,-1-1-1,0 1 1,1-1 0,-1 1 0,1-1-1,-1 1 1,1 0 0,-1-1 0,1 1-1,0 0 1,-1 0 0,1-1 0,0 1-1,-1 0 1,1 0 0,0 0 0,-6 33-1338,6-33 1197,-2 20-6688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13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24575,'17'1'0,"-1"1"0,0 0 0,0 1 0,-1 1 0,23 9 0,-19-7 0,0 0 0,39 6 0,122-9-39,-115-4-1287,-44 1-5500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1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 24575,'-16'0'0,"-3"0"0,0 0 0,-33 6 0,44-5 0,1 1 0,0 1 0,0-1 0,0 1 0,0 0 0,1 1 0,-1 0 0,1 0 0,0 0 0,-7 7 0,-97 85 0,77-69-1365,20-13-5461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1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17 24575,'0'-1'0,"0"0"0,0 1 0,0-1 0,-1 0 0,1 1 0,0-1 0,0 0 0,0 1 0,0-1 0,-1 1 0,1-1 0,0 0 0,-1 1 0,1-1 0,0 1 0,-1-1 0,1 1 0,-1-1 0,1 1 0,-1-1 0,1 1 0,-1-1 0,1 1 0,-1-1 0,1 1 0,-1 0 0,0 0 0,1-1 0,-1 1 0,0 0 0,1 0 0,-1 0 0,0-1 0,1 1 0,-1 0 0,0 0 0,1 0 0,-1 0 0,0 0 0,1 0 0,-1 1 0,0-1 0,1 0 0,-1 0 0,0 0 0,1 1 0,-1-1 0,1 0 0,-1 0 0,0 1 0,0 0 0,-32 17 0,27-14 0,1 0 0,-1 1 0,1-1 0,0 2 0,0-1 0,0 0 0,1 1 0,0 0 0,0 0 0,1 0 0,-1 0 0,1 0 0,1 1 0,-1 0 0,1-1 0,0 1 0,1 0 0,-2 11 0,-20 70 0,17-67 0,0 0 0,1 0 0,-4 38 0,8 140 0,3-96 0,-1-87 0,1-1 0,0 1 0,1 0 0,1-1 0,0 0 0,1 1 0,13 26 0,0-9 0,0 0 0,29 37 0,-41-62 0,1 0 0,1 0 0,-1-1 0,1 0 0,0 0 0,1-1 0,0 0 0,0-1 0,0 1 0,15 5 0,-16-8 0,0 0 0,-1-1 0,2 0 0,-1 0 0,0-1 0,0 1 0,0-2 0,1 1 0,-1-1 0,0-1 0,1 0 0,-1 0 0,16-4 0,-21 4 0,0-1 0,0 1 0,0-1 0,0 1 0,0-1 0,0 0 0,0-1 0,0 1 0,-1 0 0,1-1 0,-1 1 0,0-1 0,0 0 0,0 0 0,0 0 0,0 0 0,0 0 0,-1 0 0,0 0 0,1 0 0,-1-1 0,-1 1 0,1-1 0,0 1 0,-1-1 0,1 1 0,-1 0 0,0-1 0,0 1 0,-1-1 0,1 1 0,-1-1 0,-1-4 0,1 3 0,0-1 0,-1 1 0,1 0 0,-1 0 0,0-1 0,-1 1 0,1 1 0,-1-1 0,0 0 0,0 1 0,-1-1 0,1 1 0,-1 0 0,0 0 0,0 0 0,0 1 0,-1-1 0,1 1 0,-1 0 0,-8-3 0,5 3-59,1 1 0,-1 0-1,1 0 1,-1 1-1,0 0 1,0 0 0,1 1-1,-1 0 1,0 1 0,0 0-1,1 0 1,-1 0 0,0 1-1,1 0 1,-1 1-1,1-1 1,0 1 0,0 1-1,0 0 1,0 0 0,1 0-1,-12 10 1,5 0-6767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1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79 24575,'-9'-7'0,"0"1"0,-1 0 0,0 1 0,0 0 0,0 1 0,-22-7 0,17 6 0,-8-2 0,0 1 0,0 0 0,-1 2 0,-32-1 0,-97 4 0,100 2 0,49-1 0,0 0 0,-1 0 0,1 0 0,0 1 0,0 0 0,0 0 0,0 0 0,0 0 0,0 1 0,1-1 0,-1 1 0,0 0 0,1 0 0,-1 0 0,1 1 0,0-1 0,-4 5 0,4-3 0,0 0 0,0 0 0,0 1 0,1-1 0,-1 1 0,1 0 0,0-1 0,1 1 0,-1 0 0,1 0 0,0 0 0,1 1 0,-1 7 0,0 0 0,-1 2 0,1 0 0,0 0 0,1 0 0,1 0 0,1 0 0,0 1 0,4 13 0,-5-26 0,1-1 0,-1 0 0,1 0 0,-1 1 0,1-1 0,0 0 0,0 0 0,0-1 0,0 1 0,0 0 0,0-1 0,1 1 0,-1-1 0,0 0 0,1 0 0,-1 0 0,1 0 0,-1 0 0,1 0 0,0-1 0,-1 1 0,5-1 0,8 2 0,-1-2 0,1 0 0,14-2 0,-9 1 0,-11 1 0,0 0 0,0 0 0,0-1 0,0-1 0,0 1 0,0-1 0,-1-1 0,1 0 0,0 0 0,-1-1 0,0 0 0,0 0 0,0-1 0,0 0 0,11-10 0,-12 8 0,1 1 0,0 0 0,0 0 0,1 1 0,16-8 0,-23 12 0,0 0 0,0 1 0,0-1 0,0 0 0,0 1 0,1-1 0,-1 1 0,0 0 0,0 0 0,0 0 0,1 0 0,-1 0 0,0 0 0,0 1 0,1-1 0,-1 1 0,0-1 0,0 1 0,0 0 0,0 0 0,0 0 0,0 0 0,0 0 0,0 0 0,0 1 0,-1-1 0,1 1 0,0-1 0,-1 1 0,1-1 0,-1 1 0,2 2 0,1 4 0,1 1 0,-1 0 0,-1-1 0,1 1 0,-2 1 0,1-1 0,-1 0 0,-1 0 0,1 15 0,-2 93 0,-2-69 0,1 366-1365,1-392-5461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1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24575,'47'0'0,"0"2"0,62 11 0,44-1 0,-151-11 0,1-1 0,-1 1 0,1 0 0,-1-1 0,1 1 0,-1 0 0,0 1 0,0-1 0,1 0 0,-1 1 0,0-1 0,0 1 0,0-1 0,-1 1 0,1 0 0,0 0 0,-1 0 0,3 4 0,-2-3 0,0 1 0,-1 0 0,0 0 0,1 0 0,-2 0 0,1 0 0,0 0 0,-1 0 0,0 0 0,0 7 0,-1 0 0,0-1 0,-1 0 0,0 0 0,-1 0 0,0 0 0,-1 0 0,0-1 0,-7 13 0,-17 17 0,23-33 0,0 0 0,0 0 0,1 0 0,0 1 0,0 0 0,1-1 0,0 1 0,0 1 0,0-1 0,-2 11 0,2 53 0,4-62 0,-1 0 0,0 0 0,0 1 0,-1-1 0,-1 0 0,1 0 0,-1 0 0,-1 0 0,1 0 0,-1-1 0,-8 16 0,4-14-72,0 0 1,0 0-1,-1 0 0,0-1 0,-1 0 0,0-1 0,-1 0 0,1 0 1,-1-1-1,-1-1 0,0 1 0,1-1 0,-2-1 0,1 0 0,-1-1 1,1 0-1,-1-1 0,-16 2 0,6-2-6754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18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24575,'82'-1'0,"91"3"0,-171-2 0,1 0 0,-1 1 0,0-1 0,0 1 0,1-1 0,-1 1 0,0 0 0,0 0 0,0 0 0,0 0 0,0 0 0,0 1 0,0-1 0,0 0 0,0 1 0,-1 0 0,1-1 0,1 3 0,0 0 0,-1 0 0,0-1 0,0 1 0,-1 0 0,1 0 0,-1 0 0,0 0 0,0 1 0,1 5 0,-1 8 0,-1 0 0,-1-1 0,-4 33 0,4-45 0,-7 37 0,-3 0 0,-1-1 0,-30 66 0,21-57 0,1-3 0,-17 59 0,32-90 0,4-13 0,-1 1 0,1 0 0,0-1 0,0 1 0,1-1 0,-1 1 0,1 0 0,0 6 0,1-8 0,-1-1 0,1 0 0,-1 0 0,1 1 0,0-1 0,0 0 0,0 0 0,-1 0 0,1 0 0,0 0 0,0 0 0,0 0 0,1 0 0,-1-1 0,0 1 0,0 0 0,0 0 0,1-1 0,-1 1 0,0-1 0,1 0 0,-1 1 0,0-1 0,1 0 0,-1 1 0,0-1 0,1 0 0,2-1 0,25 3 0,0-1 0,1-1 0,-1-2 0,0-1 0,0-2 0,0-1 0,49-16 0,-49 15 30,57-8 0,-66 13-234,0-1 1,0-1-1,0 0 1,0-2-1,-1 0 0,21-10 1,-23 6-6623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1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24575,'0'-2'0,"0"0"0,0-1 0,1 1 0,-1 0 0,1 0 0,0 0 0,-1-1 0,1 1 0,0 0 0,0 0 0,0 0 0,1 1 0,-1-1 0,0 0 0,1 0 0,-1 1 0,1-1 0,0 1 0,-1-1 0,1 1 0,0 0 0,0-1 0,0 1 0,0 0 0,0 0 0,0 1 0,0-1 0,0 0 0,1 1 0,-1-1 0,4 0 0,9-1 0,0 0 0,0 1 0,25 2 0,-23-1 0,-7 0 0,-2 0 0,0 0 0,0 0 0,0 1 0,0 0 0,13 4 0,-20-5 0,1 1 0,-1-1 0,0 1 0,1 0 0,-1-1 0,0 1 0,0 0 0,0 0 0,0 0 0,0 0 0,0 0 0,0 0 0,0 0 0,0 0 0,0 0 0,0 0 0,-1 1 0,1-1 0,0 0 0,-1 1 0,1-1 0,-1 0 0,0 1 0,1-1 0,-1 0 0,0 1 0,0-1 0,0 1 0,0-1 0,0 0 0,0 1 0,0-1 0,0 1 0,-1-1 0,1 0 0,-1 1 0,1-1 0,-2 2 0,-5 17 0,-2-1 0,-1 0 0,0 0 0,-1-1 0,-23 29 0,14-20 0,-19 34 0,3-6 0,28-45 0,1 1 0,0 0 0,0 0 0,1 0 0,0 1 0,1 0 0,1 0 0,-6 21 0,10-30 0,-1-1 0,1 1 0,0 0 0,0 0 0,0-1 0,1 1 0,-1 0 0,0 0 0,1-1 0,0 1 0,0 0 0,0-1 0,0 1 0,0 0 0,0-1 0,1 0 0,-1 1 0,1-1 0,0 0 0,-1 0 0,1 0 0,0 0 0,0 0 0,1 0 0,-1 0 0,0-1 0,1 1 0,-1-1 0,1 0 0,-1 0 0,1 0 0,-1 0 0,1 0 0,0 0 0,-1-1 0,4 1 0,12 2 0,1-1 0,-1-1 0,0-1 0,27-2 0,-22 1 0,-9 0-170,0 0-1,0-1 0,0 0 1,0-1-1,-1-1 0,1 0 1,13-6-1,-11 1-6655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2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24575,'2'27'0,"1"-1"0,1 1 0,1-1 0,1 0 0,2-1 0,0 0 0,2 0 0,1 0 0,1-2 0,22 35 0,31 30 0,-43-62 0,33 55 0,-49-71 0,-1 1 0,0 1 0,-1-1 0,0 1 0,0 0 0,-1 0 0,-1 0 0,0 0 0,0 13 0,-2-18 0,1 0 0,-1 0 0,-1 1 0,1-1 0,-1 0 0,-1 0 0,1 0 0,-1 0 0,-1 0 0,-5 12 0,5-14 0,0-1 0,0 0 0,0 0 0,-1 0 0,0-1 0,0 1 0,0-1 0,0 0 0,0 0 0,-1 0 0,1-1 0,-1 0 0,0 0 0,0 0 0,-9 3 0,-7-1 0,-1 0 0,1-1 0,-1-1 0,0-1 0,1-1 0,-43-6 0,62 6-76,0 0 1,0 0-1,0-1 0,0 0 0,0 1 0,0-1 0,0 0 0,0 0 1,0 0-1,0 0 0,0 0 0,0 0 0,1-1 0,-1 1 1,0 0-1,1-1 0,-3-2 0,-6-13-6750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2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24575,'6'0'0,"-1"1"0,1 0 0,-1 1 0,1-1 0,7 4 0,19 4 0,36-2 0,0-3 0,84-6 0,-34-1 0,-90 3-1365,-5 0-5461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21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24575,'-1'65'0,"2"72"0,0-134 0,-1 0 0,1 0 0,-1-1 0,1 1 0,0 0 0,0-1 0,0 1 0,0-1 0,1 1 0,-1-1 0,1 0 0,-1 1 0,1-1 0,0 0 0,0 0 0,0 0 0,2 2 0,1-1 0,0 0 0,0 0 0,0 0 0,1 0 0,-1-1 0,1 0 0,9 2 0,2 0 0,1-2 0,-1 0 0,0-1 0,28-1 0,-37-1-97,1 1-1,-1-2 1,1 1-1,-1-1 1,1 0-1,-1-1 1,0 0-1,0 0 1,0-1-1,-1 0 1,1 0-1,-1-1 0,9-7 1,-5 1-6729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2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24575,'-1'92'0,"-1"-12"0,15 132 0,2 23 0,-5-33 0,2 3 0,-7-92 0,-2-86 22,2 0 0,0-1 0,2 0 0,11 29 0,-9-31-268,-1 0 0,-2 0 0,0 1 1,-2-1-1,2 31 0,-6-34-6580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22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24575,'81'-1'0,"92"3"0,-169-2 0,0 1 0,-1-1 0,1 1 0,-1 0 0,1 0 0,-1 0 0,0 1 0,1-1 0,-1 1 0,0-1 0,0 1 0,0 0 0,0 1 0,0-1 0,-1 0 0,1 1 0,-1-1 0,1 1 0,-1 0 0,0 0 0,0 0 0,0 0 0,-1 0 0,1 1 0,-1-1 0,1 0 0,-1 1 0,0-1 0,0 1 0,0 3 0,1 13 0,0 0 0,-1-1 0,-1 1 0,-3 28 0,1-10 0,1 3 0,-2 1 0,-1-1 0,-3 0 0,-1 0 0,-22 64 0,26-94 0,0 0 0,1-1 0,0 1 0,1 0 0,-1 15 0,2-24 0,1 0 0,0 1 0,0-1 0,0 0 0,1 0 0,-1 1 0,1-1 0,-1 0 0,1 0 0,0 1 0,-1-1 0,1 0 0,0 0 0,1 0 0,-1 0 0,0 0 0,1 0 0,-1 0 0,1-1 0,-1 1 0,1 0 0,0-1 0,-1 0 0,1 1 0,0-1 0,0 0 0,0 0 0,0 0 0,1 0 0,-1 0 0,4 1 0,12 1 0,0-1 0,1 0 0,-1-1 0,0-1 0,35-5 0,11 1 0,165 4-1365,-208 0-5461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22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25 185 24575,'-1'-5'0,"1"-1"0,-1 1 0,-1 0 0,1-1 0,-5-8 0,-4-18 0,9 25 0,0 0 0,0 0 0,1-1 0,-1 1 0,2 0 0,1-15 0,-1 20 0,-1 0 0,1-1 0,0 1 0,0 0 0,0 0 0,0 0 0,0 0 0,1 0 0,-1 0 0,1 0 0,-1 1 0,1-1 0,-1 0 0,1 1 0,0 0 0,0-1 0,0 1 0,0 0 0,0 0 0,0 0 0,0 0 0,0 0 0,1 0 0,-1 1 0,5-2 0,5 0 0,1 0 0,0 1 0,0 0 0,0 1 0,0 1 0,0 0 0,20 4 0,-29-4 0,1-1 0,-1 1 0,0 1 0,0-1 0,0 1 0,0-1 0,0 1 0,-1 0 0,1 1 0,0-1 0,-1 0 0,0 1 0,1 0 0,-1 0 0,0 0 0,0 0 0,-1 1 0,1-1 0,-1 1 0,0-1 0,0 1 0,0 0 0,0 0 0,0 0 0,-1 0 0,1 4 0,-1-1 0,0 0 0,-1 0 0,1 0 0,-2 0 0,1 0 0,-1 0 0,0 0 0,0 0 0,-1 0 0,0-1 0,0 1 0,0 0 0,-1-1 0,0 0 0,-1 0 0,1 0 0,-6 6 0,-1 0 0,0 0 0,-1-1 0,-1 0 0,0-1 0,0 0 0,-22 12 0,31-21 0,1 0 0,0 0 0,0 0 0,0 1 0,0-1 0,1 1 0,-1-1 0,0 1 0,1 0 0,-1-1 0,1 1 0,-1 0 0,1 0 0,0 0 0,0 0 0,0 1 0,0-1 0,0 0 0,0 0 0,0 1 0,1-1 0,0 0 0,-1 5 0,2-4 0,-1-1 0,1 1 0,1 0 0,-1-1 0,0 1 0,0 0 0,1-1 0,0 0 0,-1 1 0,1-1 0,0 0 0,0 0 0,0 0 0,1 0 0,-1 0 0,0-1 0,1 1 0,-1 0 0,6 1 0,0 1-227,0-1-1,0 0 1,0-1-1,0 1 1,10 0-1,15 2-6598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2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24575,'-2'73'0,"4"83"0,-1-153 0,-1 0 0,0 0 0,1 0 0,0-1 0,0 1 0,0 0 0,0-1 0,0 1 0,0 0 0,1-1 0,-1 0 0,1 1 0,0-1 0,0 0 0,0 0 0,3 4 0,0-3 0,-1 0 0,1 0 0,-1-1 0,1 1 0,0-1 0,0 0 0,0-1 0,8 3 0,8-1 0,0 0 0,0-2 0,33-1 0,-43 0 0,34 0-120,-5 1 247,66-9 0,-95 6-264,0 0 1,0 0 0,0-1 0,0-1-1,0 0 1,-1 0 0,0-1 0,0 0-1,0-1 1,14-11 0,-8 2-6690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0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24575,'-76'-1'0,"-91"3"0,159-2 0,-1 1 0,1 1 0,0-1 0,0 1 0,0 1 0,1-1 0,-1 1 0,0 0 0,1 1 0,0 0 0,0 0 0,0 1 0,-7 6 0,9-7 0,0 1 0,1 0 0,-1 0 0,1 1 0,1-1 0,-1 1 0,1 0 0,0 0 0,0 0 0,0 0 0,1 1 0,0-1 0,0 1 0,1-1 0,0 1 0,0 9 0,-1 7 0,1 0 0,1 1 0,1-1 0,8 45 0,-7-62 0,-1 0 0,1 0 0,0 0 0,0 0 0,1-1 0,0 1 0,0-1 0,0 0 0,1 0 0,0 0 0,0 0 0,0 0 0,0-1 0,1 0 0,-1 0 0,1 0 0,0-1 0,0 1 0,1-1 0,-1 0 0,1-1 0,0 1 0,-1-1 0,8 1 0,36 8 0,93 8 0,-114-17 0,0-1 0,35-3 0,-53 1 0,0-1 0,1 0 0,-1-1 0,0 0 0,0 0 0,-1-1 0,1 0 0,-1-1 0,11-7 0,-6 2 0,-8 6 0,0-1 0,0 1 0,0 1 0,1-1 0,-1 1 0,11-4 0,-16 7 0,-1 0 0,1 0 0,0 0 0,-1 1 0,1-1 0,0 0 0,-1 0 0,1 1 0,-1-1 0,1 0 0,-1 1 0,1-1 0,0 0 0,-1 1 0,1-1 0,-1 1 0,0-1 0,1 1 0,-1-1 0,1 1 0,-1-1 0,0 1 0,1-1 0,-1 1 0,0 0 0,0-1 0,1 1 0,-1 0 0,0-1 0,0 1 0,0 0 0,0-1 0,0 1 0,0 0 0,0-1 0,0 2 0,1 30 0,-1-28 0,0 51 0,12 92 0,-10-116 0,4 17 0,-6-45 0,1 0 0,-1-1 0,1 1 0,0 0 0,0 0 0,0-1 0,1 1 0,-1-1 0,0 1 0,1-1 0,0 1 0,2 1 0,7 2-1365,-1-6-5461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24575,'0'1053'-1365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3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771 405 24575,'-59'0'0,"-106"15"0,38 13 0,-7 2 0,90-26 0,-88-3 0,79-2 0,50 1 0,1 0 0,-1 0 0,0 0 0,1 0 0,-1 0 0,1-1 0,-1 1 0,0-1 0,1 0 0,0 0 0,-1 0 0,1 0 0,-1 0 0,1-1 0,0 1 0,0-1 0,0 1 0,-3-4 0,4 3 0,-1 0 0,2 0 0,-1 0 0,0 0 0,0 0 0,1-1 0,-1 1 0,1 0 0,-1 0 0,1-1 0,0 1 0,0 0 0,0 0 0,0-1 0,1 1 0,-1 0 0,1 0 0,-1 0 0,1-1 0,0 1 0,0 0 0,1-2 0,2-5 0,0 1 0,1 0 0,0 0 0,0 1 0,1-1 0,0 1 0,1 0 0,-1 1 0,1 0 0,11-8 0,11-6 0,44-22 0,-65 37 0,142-67 0,-125 60 0,50-16 0,7-3 0,-32 6 0,59-39 0,-104 60 0,1 1 0,-1 0 0,1 0 0,0 0 0,0 1 0,0 0 0,0 1 0,7-2 0,-11 3 0,0-1 0,0 1 0,0 0 0,0 0 0,0 0 0,1 0 0,-1 1 0,0-1 0,0 1 0,0-1 0,0 1 0,0 0 0,0-1 0,0 1 0,0 0 0,-1 1 0,1-1 0,0 0 0,0 0 0,-1 1 0,1-1 0,-1 1 0,1-1 0,-1 1 0,0 0 0,0-1 0,2 4 0,3 7 0,-1 1 0,0-1 0,-1 1 0,-1 1 0,0-1 0,0 0 0,0 23 0,-3 100 0,-2-71 0,1 495-1365,1-538-5461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3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68 24575,'-6'-1'0,"1"0"0,-1-1 0,1 1 0,0-1 0,-1 0 0,1-1 0,0 1 0,0-1 0,1 0 0,-6-4 0,-26-14 0,26 17 0,0 1 0,0 0 0,0 0 0,0 1 0,0 0 0,0 1 0,-1 0 0,-11 1 0,19 0 0,-1 1 0,1-1 0,-1 1 0,1 0 0,-1 0 0,1 0 0,0 0 0,-1 0 0,1 1 0,0 0 0,0 0 0,0 0 0,0 0 0,1 0 0,-1 0 0,0 1 0,1-1 0,0 1 0,-1 0 0,1 0 0,0-1 0,1 2 0,-1-1 0,0 0 0,1 0 0,0 0 0,-2 6 0,-1 13 0,0 0 0,2 0 0,0 0 0,2 0 0,0 1 0,4 21 0,0 24 0,-3-41 0,1-1 0,2 0 0,0 1 0,2-2 0,1 1 0,1-1 0,16 35 0,-9-30 0,1 1 0,2-2 0,0 0 0,2-2 0,31 33 0,46 65 0,-96-124 0,-1 0 0,1 0 0,0-1 0,0 1 0,-1 0 0,1 0 0,0 0 0,-1 0 0,1 0 0,-1 0 0,1 0 0,-1 0 0,0 0 0,1 0 0,-1 0 0,0 0 0,0 0 0,0 0 0,0 1 0,0-1 0,0 0 0,0 0 0,0 0 0,-1 2 0,1-2 0,-1 0 0,0 1 0,0-1 0,0 0 0,0 0 0,0 0 0,0 1 0,-1-1 0,1 0 0,0-1 0,-1 1 0,1 0 0,0 0 0,-1 0 0,-1 0 0,-9 3 0,-1 0 0,0-1 0,-19 3 0,17-4 0,-30 12 0,37-11 0,0 1 0,-1-2 0,1 1 0,-1-1 0,0-1 0,1 1 0,-12-1 0,18-1 0,1 0 0,-1-1 0,0 1 0,1 0 0,-1-1 0,1 1 0,-1-1 0,1 0 0,0 1 0,-1-1 0,1 0 0,0 0 0,-1 0 0,1 0 0,0 0 0,0 0 0,0 0 0,0-1 0,0 1 0,0 0 0,0 0 0,-1-2 0,1-1 0,0 1 0,0 0 0,0-1 0,0 1 0,1 0 0,-1-1 0,1 1 0,0-1 0,0-5 0,2-5 0,0-1 0,1 2 0,8-25 0,-4 20 0,0 0 0,1 1 0,0 0 0,2 1 0,17-24 0,-20 28 0,0 0 0,-1-1 0,0 0 0,7-26 0,12-25 0,-3 14-38,-16 35-183,0 0-1,1 1 1,1 0 0,0 0 0,19-24 0,-13 24-6605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3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24575,'0'5'0,"0"13"0,0-1 0,1 0 0,5 21 0,-5-32 0,1 1 0,0-1 0,0 0 0,1-1 0,0 1 0,0 0 0,0-1 0,0 1 0,1-1 0,0 0 0,0 0 0,7 5 0,33 26 0,0-3 0,3-1 0,64 33 0,-82-52 0,-20-10 0,-1 0 0,1 1 0,-1 1 0,10 6 0,-16-10 0,-1 1 0,1-1 0,-1 1 0,1-1 0,-1 1 0,1-1 0,-1 1 0,0 0 0,0 0 0,0 0 0,0 0 0,0-1 0,0 1 0,0 0 0,-1 1 0,1-1 0,-1 0 0,1 0 0,-1 0 0,0 0 0,0 0 0,0 0 0,-1 4 0,1-4 0,-1 0 0,0 0 0,0-1 0,0 1 0,0 0 0,0 0 0,0 0 0,-1-1 0,1 1 0,-1-1 0,1 1 0,-1-1 0,1 0 0,-1 1 0,0-1 0,0 0 0,1 0 0,-1 0 0,0 0 0,0-1 0,0 1 0,0 0 0,0-1 0,0 1 0,0-1 0,-1 0 0,1 0 0,-3 0 0,-3 1 0,0-1 0,0 0 0,-1 0 0,1 0 0,0-1 0,-9-3 0,-11-7 0,1-1 0,0-1 0,1-1 0,0-2 0,-35-28 0,48 35 0,8 5-195,0 0 0,0 0 0,1 0 0,-1-1 0,1 1 0,-4-8 0,-3-5-6631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3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24575,'4'-2'0,"-1"-1"0,1 1 0,0-1 0,-1 1 0,1 0 0,0 1 0,1-1 0,-1 1 0,0-1 0,0 1 0,1 0 0,5 0 0,60-1 0,-48 2 0,396-1 0,-196 2 0,-217-1-124,1 0 0,-1 0 0,0 0 0,0-1 0,1 0 0,-1 0-1,0-1 1,0 1 0,0-1 0,8-4 0,3-5-6702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3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426 448 24575,'-406'0'0,"388"-4"0,18 4 0,0-1 0,-1 1 0,1 0 0,0 0 0,0-1 0,0 1 0,0 0 0,-1-1 0,1 1 0,0 0 0,0-1 0,0 1 0,0 0 0,0-1 0,0 1 0,0 0 0,0-1 0,0 1 0,0-1 0,0 1 0,0 0 0,0-1 0,1 1 0,-1 0 0,0-1 0,0 1 0,0 0 0,0 0 0,1-1 0,24-26 0,-14 17 0,178-175 0,-180 177 0,0 0 0,-1-1 0,0 0 0,0 0 0,-1-1 0,0 0 0,-1 0 0,0-1 0,-1 0 0,0 0 0,0 0 0,-1 0 0,-1-1 0,0 0 0,0 0 0,-1 0 0,0-24 0,-3 368 0,-1-112 0,2 109-1365,0-307-5461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3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3 24575,'-49'-2'0,"-44"1"0,85 1 0,1 1 0,-1 0 0,1 1 0,-1-1 0,1 1 0,0 1 0,-1-1 0,1 1 0,-8 5 0,8-3 0,0 1 0,1 0 0,-1 0 0,1 0 0,-9 14 0,12-17 0,0 1 0,1 0 0,0 0 0,-1-1 0,2 1 0,-1 1 0,0-1 0,1 0 0,0 0 0,-1 1 0,2-1 0,-2 9 0,3-10 0,0-1 0,0 0 0,0 1 0,0-1 0,0 1 0,0-1 0,1 0 0,-1 0 0,1 0 0,0 0 0,-1 0 0,1 0 0,0 0 0,0 0 0,0-1 0,1 1 0,-1-1 0,0 0 0,0 1 0,1-1 0,-1 0 0,1 0 0,-1-1 0,1 1 0,-1-1 0,1 1 0,3 0 0,7 1 0,0 0 0,0-1 0,1-1 0,14 0 0,-20-1 0,0-1 0,0 1 0,-1-1 0,1 0 0,0-1 0,-1 0 0,14-7 0,47-35 0,-11 6 0,-56 38 0,0 1 0,0-1 0,0 1 0,0-1 0,1 1 0,-1-1 0,0 1 0,0 0 0,0-1 0,0 1 0,1 0 0,-1 0 0,0 0 0,0 0 0,1 0 0,-1 0 0,0 1 0,0-1 0,0 0 0,0 0 0,1 1 0,-1-1 0,0 1 0,0-1 0,0 1 0,0 0 0,0-1 0,0 1 0,0 0 0,0 0 0,0-1 0,0 1 0,-1 0 0,1 0 0,0 0 0,0 0 0,-1 0 0,1 0 0,-1 0 0,1 0 0,-1 1 0,1 1 0,3 7 0,-1-1 0,0 1 0,-1 0 0,1 12 0,-1-11 0,8 43 0,-2 2 0,2 71 0,-12-38 0,3 85 0,8-132-1365,-3-26-5461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3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75 24575,'8'-2'0,"-1"-1"0,0 0 0,-1 0 0,1 0 0,0 0 0,-1-1 0,9-7 0,-12 9 0,-3 2 0,9-7 0,1 1 0,-1 0 0,1 1 0,0 0 0,15-4 0,-23 8 0,-1 1 0,1-1 0,0 1 0,0-1 0,0 1 0,0 0 0,0 0 0,0 0 0,0 0 0,0 0 0,0 1 0,0-1 0,0 0 0,-1 1 0,1 0 0,0-1 0,0 1 0,0 0 0,-1 0 0,1 0 0,0 0 0,-1 0 0,1 0 0,-1 1 0,1-1 0,-1 0 0,0 1 0,1-1 0,-1 1 0,0 0 0,0-1 0,0 1 0,0 0 0,0-1 0,-1 1 0,1 0 0,0 0 0,0 3 0,1 4 0,0 1 0,-1 0 0,1-1 0,-2 1 0,0 0 0,0 0 0,0-1 0,-1 1 0,-1 0 0,0-1 0,0 1 0,-1-1 0,-5 13 0,-4 6 0,-1-1 0,-2 0 0,-18 25 0,-102 132 0,134-183 0,0 0 0,1 0 0,-1 0 0,0 0 0,0 0 0,1 0 0,-1 0 0,0 0 0,1 0 0,-1 0 0,1 0 0,0 1 0,-1-1 0,1 0 0,0 0 0,0 0 0,0 1 0,-1-1 0,1 0 0,1 0 0,-1 1 0,0-1 0,0 0 0,0 0 0,1 0 0,-1 1 0,0-1 0,1 0 0,-1 0 0,1 0 0,0 0 0,-1 0 0,1 0 0,0 0 0,-1 0 0,1 0 0,0 0 0,0 0 0,0 0 0,0-1 0,0 1 0,0 0 0,0-1 0,0 1 0,0 0 0,1-1 0,-1 0 0,0 1 0,0-1 0,0 0 0,2 1 0,9 2 0,0-1 0,-1-1 0,1 0 0,14 0 0,-24-1 0,358-4 0,-337 4 0,0-1 0,-1-1 0,1-1 0,-1-1 0,0-1 0,0-1 0,-1-1 0,1-1 0,-1-1 0,-1-1 0,0 0 0,0-1 0,-1-2 0,30-24 0,-43 31-59,-1-1-1,0 1 1,0-1-1,0 0 0,0-1 1,6-14-1,-5 9-888,9-16-5878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3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50 24575,'-6'-6'0,"0"1"0,0 1 0,-1-1 0,1 1 0,-1 0 0,0 0 0,0 1 0,-1 0 0,1 0 0,0 1 0,-1 0 0,0 0 0,0 1 0,1 0 0,-1 0 0,-15 1 0,10 1 0,1 0 0,-1 0 0,1 2 0,0-1 0,-1 1 0,1 1 0,1 0 0,-1 1 0,-19 11 0,21-10 0,1 1 0,0 0 0,0 0 0,1 1 0,0 0 0,0 1 0,1 0 0,0 0 0,0 0 0,1 1 0,0 0 0,1 0 0,0 1 0,-6 21 0,7-15 0,0 0 0,1 1 0,1-1 0,1 1 0,0-1 0,1 1 0,1-1 0,1 1 0,4 18 0,-1-4 0,2-1 0,1 0 0,1 0 0,1-1 0,2-1 0,2 1 0,19 32 0,-7-22 0,35 47 0,-60-87 0,0 1 0,-1-1 0,1 1 0,-1 0 0,1-1 0,-1 1 0,1 0 0,-1-1 0,1 1 0,-1 0 0,1 0 0,-1-1 0,0 1 0,0 0 0,1 0 0,-1 0 0,0-1 0,0 1 0,0 0 0,0 0 0,0 0 0,0 0 0,0-1 0,0 1 0,-1 1 0,1-1 0,-1-1 0,0 1 0,1 0 0,-1-1 0,0 1 0,1-1 0,-1 1 0,0-1 0,0 0 0,0 1 0,1-1 0,-1 0 0,0 1 0,0-1 0,0 0 0,0 0 0,0 0 0,0 0 0,-1 0 0,-1 0 0,-1 0 0,0 0 0,0 0 0,0-1 0,0 0 0,1 0 0,-1 0 0,0 0 0,1 0 0,-5-3 0,4 0 0,0 0 0,0 0 0,0 0 0,1-1 0,0 1 0,0-1 0,0 0 0,1 0 0,-1 0 0,1 0 0,0 0 0,1-1 0,-1 1 0,1-1 0,0 1 0,1-1 0,-1 1 0,1-11 0,0 5 0,1-1 0,0 1 0,0 0 0,1 0 0,1 0 0,-1 0 0,2 0 0,6-15 0,13-23 0,-13 27 0,0 1 0,16-24 0,41-68 0,-39 64 0,15-38-1365,-32 67-5461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3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24575,'177'0'0,"-172"0"0,1 1 0,-1-1 0,0 1 0,0 0 0,0 0 0,0 1 0,0-1 0,0 1 0,0 0 0,-1 0 0,1 1 0,-1 0 0,1 0 0,-1 0 0,0 0 0,0 0 0,0 1 0,-1 0 0,1-1 0,4 9 0,3 5 0,-1 0 0,-1 1 0,0 1 0,6 20 0,1 1 0,-7-13 0,-1 1 0,-1-1 0,-1 1 0,-2 1 0,-1-1 0,-1 1 0,-1-1 0,-6 55 0,4-73 0,0-1 0,0 1 0,-1-1 0,0 0 0,-1 0 0,0 0 0,0 0 0,-1 0 0,0 0 0,-1-1 0,0 0 0,0 0 0,-1 0 0,1-1 0,-2 0 0,1 0 0,-15 12 0,15-15 0,1 0 0,0 0 0,0 1 0,0-1 0,0 1 0,1 0 0,-4 6 0,7-10 0,1 0 0,-1 0 0,1 0 0,-1-1 0,1 1 0,0 0 0,-1 0 0,1 0 0,0 0 0,0 0 0,0 1 0,0-1 0,0 0 0,0 0 0,0 0 0,0 0 0,0 0 0,0 0 0,0 0 0,1 1 0,0 0 0,0-1 0,0 0 0,0 0 0,1 1 0,-1-1 0,0 0 0,0 0 0,1 0 0,-1 0 0,1 0 0,-1 0 0,1-1 0,-1 1 0,1-1 0,0 1 0,-1-1 0,3 1 0,10 2 0,0-1 0,0 0 0,0-1 0,0-1 0,0 0 0,1-1 0,-1 0 0,0-1 0,0-1 0,0 0 0,-1-1 0,19-7 0,7-6 0,-1-1 0,68-43 0,-89 51-227,-1-1-1,0-1 1,-1 0-1,0-1 1,22-26-1,-20 16-6598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0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464 128 24575,'0'-3'0,"0"0"0,-1 0 0,1 0 0,-1 0 0,0 1 0,0-1 0,0 0 0,0 0 0,0 1 0,0-1 0,-1 1 0,0-1 0,1 1 0,-1 0 0,0 0 0,0 0 0,0 0 0,0 0 0,0 0 0,-1 0 0,1 1 0,-1-1 0,1 1 0,-1-1 0,-3 0 0,-9-4 0,1 1 0,-1 1 0,-25-5 0,18 5 0,-7-1 0,0 0 0,-58 1 0,114 10 0,0 2 0,49 21 0,-71-27 0,17 6 0,0-1 0,0-2 0,0 0 0,1-1 0,-1-2 0,1 0 0,35-2 0,-52 0 0,0 0 0,1 0 0,-1 0 0,0 1 0,1 0 0,-1 0 0,0 0 0,9 4 0,-15-5 0,0 0 0,0 0 0,0 0 0,1 0 0,-1 0 0,0 0 0,0 0 0,0 0 0,0 0 0,1 0 0,-1 0 0,0 0 0,0 0 0,0 0 0,0 0 0,0 0 0,0 1 0,1-1 0,-1 0 0,0 0 0,0 0 0,0 0 0,0 0 0,0 0 0,0 0 0,0 1 0,0-1 0,1 0 0,-1 0 0,0 0 0,0 0 0,0 0 0,0 1 0,0-1 0,0 0 0,0 0 0,0 0 0,0 0 0,0 1 0,0-1 0,0 0 0,0 0 0,0 0 0,0 0 0,0 0 0,0 1 0,0-1 0,0 0 0,-1 0 0,1 0 0,0 0 0,0 1 0,-11 3 0,-15-1 0,15-4 0,-1-1 0,1 0 0,0-1 0,0-1 0,0 0 0,-11-5 0,-25-9 0,-20-7 0,43 15 0,-37-10 0,51 17 0,-13-3 0,0 0 0,-1 1 0,1 2 0,-1 0 0,0 2 0,-27 1 0,48 0 0,1 1 0,-1-1 0,1 0 0,-1 1 0,1 0 0,0-1 0,-1 1 0,1 0 0,0 0 0,0 1 0,-1-1 0,1 0 0,0 1 0,0-1 0,0 1 0,1 0 0,-1-1 0,0 1 0,1 0 0,-1 0 0,-1 3 0,1 0 0,0-1 0,1 0 0,-1 1 0,1-1 0,0 1 0,1 0 0,-1-1 0,1 1 0,0 0 0,0 8 0,2 1 0,1 0 0,0 0 0,0 0 0,1-1 0,1 1 0,11 21 0,-11-28 0,-1-1 0,2 1 0,-1-1 0,1 0 0,0 0 0,0-1 0,0 0 0,1 0 0,0 0 0,0-1 0,0 0 0,0 0 0,1-1 0,0 0 0,-1 0 0,10 1 0,6 2 0,1-2 0,0 0 0,0-1 0,29-1 0,-10-1 0,-22 0 0,1 0 0,0-2 0,-1 0 0,1-2 0,40-9 0,-58 10 0,1-1 0,-1 1 0,-1-1 0,1 0 0,0 0 0,-1-1 0,1 1 0,-1-1 0,0 0 0,-1 0 0,1 0 0,0 0 0,-1 0 0,0 0 0,3-8 0,-10 318 0,5-206 0,0-96-91,0 0 0,0-1 0,0 1 0,0 0 0,1 0 0,-1 0 0,1 0 0,0-1 0,0 1 0,0 0 0,1-1 0,-1 1 0,1 0 0,3 3 0,6 4-6735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3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24575,'0'-1'0,"0"0"0,0 0 0,1 0 0,-1 0 0,1 1 0,-1-1 0,1 0 0,-1 0 0,1 0 0,-1 1 0,1-1 0,0 0 0,-1 0 0,1 1 0,0-1 0,0 1 0,-1-1 0,1 1 0,0-1 0,0 1 0,0-1 0,0 1 0,0 0 0,1-1 0,32-8 0,-17 6 0,-7-2 0,1 2 0,0 0 0,0 0 0,0 1 0,15-2 0,-23 4 0,-1 0 0,0 0 0,0 1 0,1-1 0,-1 0 0,0 1 0,0-1 0,0 1 0,0 0 0,0-1 0,0 1 0,0 0 0,0 0 0,0 0 0,0 1 0,0-1 0,0 0 0,-1 1 0,1 0 0,-1-1 0,1 1 0,-1 0 0,1-1 0,-1 1 0,0 0 0,0 0 0,0 0 0,0 0 0,0 0 0,-1 0 0,1 0 0,-1 1 0,1 3 0,2 14 0,-1-1 0,-1 1 0,-1-1 0,-1 1 0,0-1 0,-5 21 0,0-10 0,-1 1 0,-2-1 0,-13 30 0,3-19 0,12-29 0,1 0 0,1 1 0,0 0 0,0 0 0,-4 26 0,8-35 0,1-1 0,0 1 0,0 0 0,1 0 0,-1 0 0,1 0 0,0-1 0,0 1 0,0 0 0,0-1 0,1 1 0,-1-1 0,1 1 0,0-1 0,0 1 0,0-1 0,0 0 0,1 0 0,0 0 0,-1-1 0,1 1 0,0-1 0,0 1 0,0-1 0,1 0 0,3 2 0,0 0-170,0-1-1,0 0 0,0 0 1,1-1-1,0 0 0,-1 0 1,16 1-1,0-1-6655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95 24575,'-5'-5'0,"0"1"0,0 0 0,0 0 0,0 1 0,-1-1 0,1 1 0,-1 1 0,0-1 0,0 1 0,0 0 0,0 0 0,0 0 0,0 1 0,-1 0 0,-11 0 0,15 0 0,0 2 0,0-1 0,-1 0 0,1 0 0,0 1 0,0 0 0,0 0 0,0 0 0,0 0 0,0 0 0,0 0 0,0 1 0,0-1 0,1 1 0,-1 0 0,1 0 0,-1 0 0,1 0 0,0 1 0,-1-1 0,1 0 0,0 1 0,1 0 0,-1-1 0,0 1 0,1 0 0,0 0 0,-1 0 0,1 0 0,0 0 0,1 0 0,-2 4 0,-1 22 0,1 0 0,2 0 0,0 1 0,7 37 0,-6-58 0,1-1 0,0 1 0,0 0 0,1-1 0,0 0 0,0 1 0,1-1 0,9 13 0,1 0 0,30 31 0,-28-35 0,-1 0 0,19 31 0,-33-47 0,-1 1 0,1-1 0,0 0 0,0 0 0,-1 1 0,1-1 0,-1 0 0,1 1 0,-1-1 0,0 1 0,1-1 0,-1 1 0,0-1 0,0 1 0,0-1 0,0 1 0,0-1 0,0 0 0,-1 1 0,1-1 0,0 1 0,-1-1 0,1 1 0,-1-1 0,0 0 0,0 2 0,-1-1 0,0 0 0,0 0 0,0-1 0,0 1 0,0 0 0,0-1 0,-1 0 0,1 1 0,-1-1 0,1 0 0,-1 0 0,1-1 0,-4 2 0,-2-1 0,0 1 0,1-1 0,-1-1 0,0 1 0,0-1 0,1-1 0,-1 1 0,0-1 0,-11-3 0,18 3 0,-1 1 0,0-1 0,1 0 0,-1 1 0,1-1 0,-1 0 0,1 0 0,0 0 0,-1 0 0,1 0 0,0 0 0,0 0 0,0-1 0,0 1 0,0 0 0,0-1 0,0 1 0,0 0 0,0-1 0,1 1 0,-1-1 0,0 0 0,1 1 0,0-1 0,-1 1 0,1-1 0,0 0 0,0 1 0,0-1 0,0 0 0,0-2 0,2-4 0,0 0 0,0 0 0,1 1 0,0-1 0,6-10 0,3-9 0,0 1 0,1 0 0,1 1 0,1 1 0,29-35 0,25-41 0,-67 96-27,16-29-241,2 1 1,1 0-1,1 1 1,39-39-1,-48 58-6558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4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1 0,0-1 0,0 1 0,0-1 0,0 1 0,0 0 0,0-1 0,0 1 0,0 0 0,0 0 0,0 0 0,0 0 0,-1 0 0,1 0 0,0 0 0,0 0 0,-1 0 0,1 0 0,-1 0 0,1 0 0,-1 0 0,0 0 0,1 0 0,-1 1 0,0-1 0,0 2 0,5 39 0,-5-37 0,3 340 64,-5-179-1493,2-144-5397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4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70 24575,'-6'-1'0,"0"0"0,0-1 0,0 0 0,0 0 0,1 0 0,-1-1 0,1 0 0,-1 0 0,1-1 0,-9-6 0,-19-11 0,29 18 0,-1 1 0,0 0 0,0 0 0,0 1 0,0-1 0,0 1 0,0 0 0,0 0 0,0 1 0,-6 0 0,9 0 0,0 0 0,0 1 0,0-1 0,0 1 0,0-1 0,1 1 0,-1 0 0,0 0 0,0 0 0,1 0 0,-1 0 0,1 0 0,-1 0 0,1 1 0,0-1 0,-1 1 0,1-1 0,0 1 0,0-1 0,0 1 0,0 0 0,0-1 0,0 1 0,0 0 0,1 0 0,-1-1 0,1 1 0,-1 0 0,1 0 0,0 2 0,-4 28 0,2-1 0,1 1 0,7 58 0,-4-63 0,-2-13 0,2 0 0,0 0 0,1 0 0,0 0 0,1 0 0,0-1 0,1 0 0,1 0 0,0 0 0,1 0 0,0-1 0,14 18 0,0-6 0,0-1 0,1-1 0,46 35 0,-63-53 0,44 37 0,-46-38 0,1 1 0,-1-1 0,0 0 0,-1 1 0,1-1 0,-1 1 0,1 0 0,-1 0 0,0 0 0,0 0 0,1 4 0,-3-7 0,0 1 0,0-1 0,0 0 0,0 0 0,0 0 0,0 0 0,0 1 0,0-1 0,0 0 0,-1 0 0,1 0 0,0 0 0,-1 0 0,1 1 0,-1-1 0,1 0 0,-1 0 0,0 0 0,1 0 0,-1-1 0,0 1 0,-1 2 0,-1-1 0,1-1 0,-1 1 0,0-1 0,1 1 0,-1-1 0,0 0 0,0 0 0,-5 1 0,-2 0 0,-1-1 0,1 0 0,0 0 0,-14-2 0,21 1 0,0 0 0,1-1 0,-1 1 0,1-1 0,-1 0 0,0 1 0,1-1 0,0 0 0,-1-1 0,1 1 0,0 0 0,-1-1 0,1 1 0,0-1 0,0 1 0,0-1 0,1 0 0,-1 0 0,-2-3 0,2 1 0,0 0 0,0 0 0,0 0 0,0-1 0,1 1 0,0-1 0,-1 1 0,2-1 0,-1 1 0,0-7 0,1-2 0,1-1 0,0 1 0,0 0 0,1-1 0,1 1 0,8-22 0,1 5 0,1 0 0,2 1 0,1 1 0,1 1 0,1 0 0,1 1 0,2 1 0,28-27 0,3 12 2,-46 37-99,1-1-1,-1 0 0,0-1 1,0 0-1,0 0 0,-1 0 1,0 0-1,0-1 0,0 0 1,-1 0-1,0-1 0,0 1 1,6-14-1,-5 4-6728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4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24575,'1'8'0,"1"-1"0,-1 0 0,1 0 0,1 0 0,-1 0 0,1 0 0,5 8 0,3 9 0,9 29 0,-2 2 0,-3 0 0,-2 1 0,-2 1 0,-3 0 0,-3 0 0,-1 76 0,-5-7-1365,1-105-5461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4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167 139 24575,'-3'-2'0,"-1"-1"0,0 0 0,1 1 0,-1 0 0,0 0 0,0 0 0,-1 0 0,1 1 0,0-1 0,0 1 0,-1 0 0,-7 0 0,-60-2 0,55 3 0,0 0 0,38 0 0,39 0 0,17-14 0,-40 6 0,-29 5 0,0 0 0,0 0 0,0-1 0,-1 0 0,1 0 0,-1-1 0,0 0 0,9-8 0,-11 8 0,0 0 0,1 1 0,-1 0 0,1 0 0,0 1 0,0-1 0,0 1 0,1 0 0,-1 1 0,1 0 0,0 0 0,-1 0 0,8 0 0,-12 2 0,-1 0 0,1 1 0,-1-1 0,1 0 0,-1 1 0,1 0 0,-1-1 0,1 1 0,-1 0 0,0 0 0,1-1 0,-1 1 0,0 0 0,0 0 0,0 1 0,1-1 0,-1 0 0,0 0 0,-1 0 0,1 1 0,0-1 0,0 0 0,-1 1 0,1-1 0,0 1 0,-1-1 0,1 1 0,-1-1 0,0 1 0,0-1 0,1 1 0,-1 1 0,1 9 0,0 0 0,-1 0 0,0 14 0,-1-16 0,-1 5 0,0 1 0,-1-1 0,0 1 0,-2-1 0,-7 20 0,6-22 0,1 0 0,1 1 0,1 0 0,0 0 0,0 0 0,0 25 0,3-35-136,0-1-1,1 1 1,-1-1-1,1 1 1,0-1-1,0 1 1,1-1-1,-1 0 0,4 7 1,6 6-6690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4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48 24575,'-5'-1'0,"1"0"0,0 0 0,-1-1 0,1 1 0,0-1 0,0 0 0,0 0 0,0 0 0,-4-4 0,-20-9 0,22 13 0,0-1 0,0 1 0,0 1 0,0-1 0,-1 1 0,1 0 0,0 1 0,-1 0 0,1 0 0,-1 0 0,1 1 0,0-1 0,-1 1 0,1 1 0,0 0 0,0-1 0,0 2 0,0-1 0,0 1 0,0 0 0,1 0 0,-1 0 0,1 1 0,0 0 0,0 0 0,1 0 0,-1 1 0,1 0 0,0 0 0,-7 10 0,1 1 0,0 1 0,1 0 0,1 0 0,1 1 0,1 0 0,0 0 0,1 1 0,1-1 0,1 1 0,-2 36 0,5-51 0,1 1 0,-1-1 0,1 1 0,0-1 0,0 1 0,1-1 0,-1 0 0,1 1 0,0-1 0,0 0 0,1 0 0,-1 0 0,1-1 0,-1 1 0,1-1 0,1 1 0,-1-1 0,0 0 0,1 0 0,-1 0 0,1-1 0,0 1 0,0-1 0,0 0 0,0 0 0,0 0 0,1-1 0,-1 1 0,0-1 0,6 1 0,2 0 0,0-1 0,0 1 0,1-2 0,-1 0 0,0 0 0,1-1 0,-1-1 0,0 0 0,0 0 0,15-6 0,-20 5 0,0 0 0,-1 0 0,1-1 0,-1 0 0,0 0 0,0-1 0,0 1 0,0-1 0,-1-1 0,0 1 0,0-1 0,0 0 0,-1 0 0,0 0 0,0 0 0,-1-1 0,1 0 0,-1 0 0,-1 0 0,3-10 0,0-3 0,-1 1 0,-1-1 0,-1 0 0,-1 0 0,-1 0 0,-2-27 0,3 119 0,-2-37 0,9 68 0,0-33 0,-2 0 0,-5 81 0,-1-131 0,5 30-1365,0-32-5461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4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24575,'65'-1'0,"72"3"0,-135-2 0,1 0 0,-1 0 0,0 1 0,0-1 0,1 1 0,-1-1 0,0 1 0,0 0 0,0-1 0,0 1 0,0 0 0,0 0 0,0 1 0,0-1 0,0 0 0,0 1 0,-1-1 0,1 1 0,-1 0 0,1-1 0,-1 1 0,2 3 0,-1-2 0,-1 0 0,-1 0 0,1 1 0,0-1 0,-1 0 0,1 0 0,-1 1 0,0-1 0,0 1 0,-1-1 0,1 0 0,0 1 0,-2 4 0,-4 9 0,0 1 0,-2-1 0,1 0 0,-13 19 0,19-35 0,-37 63 0,15-28 0,-30 66 0,52-100 0,-1 1 0,1 0 0,0-1 0,0 1 0,0 0 0,1-1 0,-1 1 0,1 0 0,-1 0 0,1 0 0,0-1 0,0 1 0,0 0 0,0 0 0,1 0 0,-1 0 0,1-1 0,-1 1 0,1 0 0,0 0 0,0-1 0,1 1 0,-1-1 0,0 1 0,1-1 0,0 1 0,-1-1 0,1 0 0,0 0 0,0 0 0,0 0 0,0 0 0,1 0 0,-1-1 0,0 1 0,1-1 0,-1 0 0,1 1 0,0-1 0,-1 0 0,1 0 0,0-1 0,0 1 0,-1-1 0,1 1 0,5-1 0,25 3 0,52-2 0,-52-2 0,53 6 0,64 26 0,-111-20 0,2-2 0,-1-2 0,72 3 0,-63-10-1365,-28-1-5461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4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46 24575,'-4'-1'0,"0"0"0,-1 0 0,1-1 0,0 1 0,0-1 0,0 0 0,0 0 0,0 0 0,-5-5 0,-18-8 0,22 13 0,-1 0 0,0 1 0,1-1 0,-1 1 0,0 0 0,1 1 0,-1-1 0,0 1 0,0 0 0,0 1 0,1-1 0,-1 1 0,-7 2 0,9-2 0,0 1 0,0 0 0,1 0 0,-1 0 0,0 0 0,1 1 0,0-1 0,-1 1 0,1 0 0,0 0 0,1 0 0,-1 0 0,0 1 0,1-1 0,0 1 0,0-1 0,0 1 0,0 0 0,-1 4 0,3-7 0,-21 62 0,19-57 0,0 0 0,1 0 0,0 0 0,0 0 0,1 0 0,0 0 0,0 1 0,1 7 0,0-12 0,0 0 0,0 0 0,0 0 0,0 0 0,1 0 0,-1 0 0,0 0 0,1 0 0,-1-1 0,1 1 0,0-1 0,-1 1 0,1-1 0,0 1 0,0-1 0,0 0 0,0 0 0,0 0 0,0 0 0,0 0 0,0-1 0,1 1 0,-1-1 0,0 1 0,0-1 0,4 0 0,9 2 0,1-2 0,28-2 0,-26 1 0,45-9 0,-21 2 0,-40 8 0,0 0 0,0 0 0,0 0 0,0 0 0,0 0 0,0 0 0,0 1 0,-1-1 0,1 1 0,0-1 0,0 1 0,0 0 0,0 0 0,-1-1 0,1 1 0,0 1 0,-1-1 0,1 0 0,-1 0 0,1 1 0,-1-1 0,0 0 0,1 1 0,-1 0 0,0-1 0,0 1 0,0 0 0,0-1 0,0 1 0,-1 0 0,1 0 0,0 0 0,-1 0 0,0-1 0,1 1 0,-1 3 0,2 11 0,0-1 0,-1 1 0,-2 28 0,0-14 0,1-27-105,0 0 0,0 0 0,1 0 0,-1 0 0,1 0 0,0-1 0,0 1 0,0 0 0,0 0 0,0-1 0,1 1 0,1 2 0,7 6-6721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4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24575,'2'0'0,"0"1"0,0-1 0,0 1 0,0 0 0,-1-1 0,1 1 0,0 0 0,0 0 0,-1 0 0,1 1 0,0-1 0,-1 0 0,1 1 0,-1-1 0,0 1 0,1-1 0,-1 1 0,0-1 0,0 1 0,0 0 0,0 0 0,0 0 0,-1 0 0,1-1 0,-1 1 0,1 3 0,3 6 0,-1 0 0,-1 1 0,1 12 0,0-1 0,-1 0 0,-2 1 0,0-1 0,-2 1 0,-4 24 0,4-35 0,-2-1 0,1 0 0,-1 0 0,-1 0 0,-1 0 0,1-1 0,-2 0 0,1 0 0,-1-1 0,-1 0 0,-9 10 0,-84 76 0,55-56 0,45-39 0,0 0 0,-1 0 0,1 0 0,0 1 0,0-1 0,0 0 0,-1 1 0,1-1 0,1 1 0,-1-1 0,0 1 0,0-1 0,1 1 0,-1 0 0,0-1 0,0 3 0,2-3 0,-1 0 0,1 0 0,0 0 0,-1 0 0,1 0 0,-1 0 0,1 0 0,0 0 0,0-1 0,0 1 0,-1 0 0,1-1 0,0 1 0,0 0 0,0-1 0,0 1 0,0-1 0,0 0 0,0 1 0,0-1 0,0 0 0,1 1 0,-1-1 0,0 0 0,0 0 0,0 0 0,0 0 0,1 0 0,14 1 0,0 0 0,0-1 0,0 0 0,-1-1 0,1-1 0,17-4 0,-22 3 0,0 0 0,0 0 0,0-1 0,0-1 0,0 0 0,-1 0 0,0-1 0,0 0 0,10-9 0,20-12-12,-36 25-56,0 0 0,-1 0 1,1 0-1,0 0 1,-1-1-1,0 1 0,1-1 1,-1 0-1,0 0 0,0 0 1,0 0-1,-1-1 0,1 1 1,-1-1-1,0 1 1,0-1-1,0 0 0,-1 0 1,3-6-1,-1-9-6758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3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24575,'0'-1'0,"0"0"0,1 0 0,-1 1 0,0-1 0,1 0 0,-1 0 0,1 1 0,-1-1 0,1 1 0,-1-1 0,1 0 0,0 1 0,-1-1 0,1 1 0,0-1 0,-1 1 0,1-1 0,0 1 0,0 0 0,0-1 0,-1 1 0,1 0 0,0 0 0,1-1 0,24-4 0,-23 4 0,6-1 0,0 1 0,0 0 0,0 0 0,0 1 0,0 0 0,0 1 0,0 0 0,13 3 0,-19-3 0,1 0 0,-1 1 0,1 0 0,-1-1 0,0 1 0,0 1 0,0-1 0,0 0 0,0 1 0,0-1 0,-1 1 0,1 0 0,-1 0 0,0 0 0,0 0 0,0 1 0,0-1 0,0 0 0,-1 1 0,0-1 0,1 1 0,0 6 0,3 20 0,-1 1 0,-2 0 0,-1 0 0,-1 0 0,-7 48 0,2-49 0,-1 0 0,-1-1 0,-1 0 0,-25 55 0,25-69 0,0 0 0,-13 17 0,-12 21 0,32-51 0,0-1 0,0 1 0,1 0 0,-1-1 0,1 1 0,-1 0 0,1 0 0,0 0 0,0 0 0,0-1 0,0 1 0,0 0 0,0 0 0,0 0 0,0 0 0,1-1 0,-1 1 0,1 0 0,0 0 0,-1-1 0,1 1 0,0 0 0,0-1 0,0 1 0,0-1 0,0 1 0,0-1 0,1 1 0,-1-1 0,0 0 0,1 0 0,-1 0 0,3 2 0,7 4 0,-1-1 0,1-1 0,0 0 0,15 5 0,2 1 0,1 1 0,52 13 0,6 3 0,-69-21 0,0-2 0,0-1 0,0 0 0,1-1 0,0-1 0,0 0 0,-1-2 0,37-3 0,-53 3 6,0-1 0,0 1 0,1-1 0,-1 1 0,0-1 0,0 0 0,0 1 0,0-1 0,1 0 0,-1-1 0,-1 1 0,1 0 0,0-1 0,0 1 0,0-1 0,-1 1 0,1-1 0,-1 0 0,3-3 0,-2 1-155,0 0 1,0 0-1,-1-1 1,1 1-1,-1 0 1,0-1-1,0 1 1,-1-1-1,1-4 1,-1-12-6678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3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22 577 24575,'2'-6'0,"-1"0"0,1 0 0,0 0 0,0 0 0,1 1 0,-1-1 0,1 1 0,1-1 0,3-4 0,5-10 0,29-56 0,35-71 0,-22 3 0,-41 107 0,-11 27 0,1 0 0,1 0 0,-1 1 0,11-18 0,-13 25 0,0 0 0,1 1 0,-1-1 0,1 0 0,-1 1 0,1-1 0,-1 1 0,1 0 0,0-1 0,0 1 0,-1 0 0,1 0 0,0 0 0,0 0 0,0 1 0,0-1 0,0 0 0,0 1 0,1-1 0,-1 1 0,0 0 0,0 0 0,0 0 0,0 0 0,0 0 0,1 0 0,-1 1 0,3 0 0,6 3 0,1 0 0,-1 0 0,0 1 0,0 1 0,-1 0 0,0 0 0,0 1 0,0 0 0,-1 1 0,0 0 0,12 14 0,8 13 0,42 64 0,-59-81 0,-1-1 0,0 1 0,-1 1 0,-1-1 0,0 1 0,-2 1 0,0 0 0,-2 0 0,0 0 0,-1 1 0,-1-1 0,-1 1 0,0 0 0,-4 35 0,2-52 0,0-1 0,-1 1 0,0-1 0,0 1 0,0-1 0,0 1 0,0-1 0,-1 0 0,0 1 0,1-1 0,-1 0 0,0 0 0,-1 0 0,1-1 0,0 1 0,-1 0 0,1-1 0,-1 0 0,0 1 0,0-1 0,0 0 0,-5 2 0,-4 0 0,1 0 0,-1 0 0,-1-1 0,1 0 0,-14 0 0,7 0 0,-32 4 0,23-4 0,1 1 0,-48 14 0,25 0-118,17-5-90,0-2 0,0-1 1,-1-2-1,0-1 0,-53 4 0,65-11-6618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4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24575,'5'0'0,"5"-4"0,5-6 0,5-6 0,4 0 0,1-1 0,1 2 0,0 3 0,1 4 0,-5 8 0,-6 8 0,-1 2 0,-4 5 0,-3 3 0,-3 4 0,-3 1 0,-1-2-8191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4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24575,'7'0'0,"-1"0"0,1 1 0,0 0 0,-1 1 0,0-1 0,1 1 0,-1 1 0,0-1 0,0 1 0,0 0 0,0 0 0,6 5 0,6 6 0,-2 0 0,21 23 0,-23-23 0,-10-10 0,-1 1 0,1 0 0,-1 0 0,0 0 0,0 0 0,-1 0 0,1 0 0,-1 1 0,-1 0 0,1-1 0,-1 1 0,0 0 0,1 8 0,-1 10 0,-3 49 0,0-29 0,2-23 0,-1-1 0,-1 0 0,0 0 0,-2 0 0,0 0 0,-12 32 0,6-37 0,0-1 0,-1 0 0,0-1 0,-1 0 0,-1-1 0,0 0 0,-1-1 0,-21 13 0,7-7 0,-2-1 0,1-2 0,-61 20 0,69-26 0,2 2 0,19-9 0,1-1 0,-1 0 0,0 1 0,0-1 0,0 0 0,1 1 0,-1-1 0,0 0 0,0 0 0,0 1 0,1-1 0,-1 0 0,0 0 0,1 1 0,-1-1 0,0 0 0,1 0 0,-1 0 0,0 0 0,1 0 0,-1 1 0,0-1 0,1 0 0,-1 0 0,0 0 0,1 0 0,-1 0 0,0 0 0,1 0 0,-1 0 0,1 0 0,45 1 0,-41-1 0,44 1 0,-29 1 0,-1-2 0,0 0 0,0-1 0,0-1 0,23-5 0,-20-2 0,1-1 0,-1-1 0,-1-1 0,40-28 0,-24 14 0,-13 9 0,0-2 0,-2 0 0,-1-2 0,31-35 0,-12-5-1365,-26 41-5461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5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54 24575,'0'-2'0,"-1"0"0,1 0 0,-1 0 0,1 0 0,-1 0 0,0 0 0,0 0 0,0 0 0,0 1 0,0-1 0,0 0 0,-1 1 0,1-1 0,-1 1 0,1-1 0,-1 1 0,1 0 0,-1-1 0,0 1 0,0 0 0,1 0 0,-1 0 0,0 0 0,0 1 0,0-1 0,-4 0 0,-4-2 0,-1 0 0,0 1 0,-16-2 0,17 3 0,1 0 0,0 1 0,-1 0 0,1 1 0,0 0 0,0 0 0,-1 1 0,1 0 0,0 1 0,-8 3 0,12-3 0,0-1 0,1 1 0,0 0 0,-1 0 0,1 1 0,0-1 0,1 1 0,-1 0 0,1 0 0,-1 0 0,1 0 0,0 1 0,1-1 0,-1 1 0,1 0 0,0 0 0,0 0 0,1 0 0,-2 6 0,-2 20 0,1 0 0,2 0 0,1 0 0,4 51 0,0-4 0,-2-60 0,0 0 0,1 1 0,1-1 0,1 0 0,0 0 0,14 33 0,-7-27 0,1-1 0,1 0 0,1 0 0,20 23 0,-29-40 0,-1-1 0,-1 1 0,1 0 0,-1 0 0,0 0 0,0 1 0,-1-1 0,1 1 0,-2-1 0,3 10 0,-4-14 0,0 0 0,0 0 0,0 0 0,0 0 0,0 0 0,-1 1 0,1-1 0,-1 0 0,1 0 0,-1 0 0,0 0 0,0 0 0,1 0 0,-2-1 0,1 1 0,0 0 0,0 0 0,0-1 0,-1 1 0,1-1 0,-1 1 0,1-1 0,-1 1 0,0-1 0,1 0 0,-1 0 0,0 0 0,0 0 0,0 0 0,0 0 0,0-1 0,0 1 0,0-1 0,0 1 0,0-1 0,-3 1 0,-9 1 0,0 0 0,0-1 0,0 0 0,0-1 0,0 0 0,0-1 0,0-1 0,-25-6 0,37 7 0,1 0 0,-1 0 0,0-1 0,0 1 0,0 0 0,1-1 0,-1 1 0,1-1 0,-1 1 0,1-1 0,0 1 0,0-1 0,-1 0 0,1 0 0,0 0 0,1 0 0,-1 0 0,0 0 0,0 0 0,1 0 0,-1 0 0,1 0 0,0 0 0,0 0 0,0-5 0,0-4 0,1-1 0,1 1 0,5-20 0,-3 13 0,3-7 0,1 0 0,1 1 0,1 0 0,26-42 0,-11 19 0,-4 8 0,-14 29 0,-1 0 0,0-1 0,-1 0 0,0 0 0,-1 0 0,0-1 0,-1 1 0,0-1 0,1-14 0,-3-48-1365,-2 52-5461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5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72 24575,'-1'-1'0,"1"-1"0,0 1 0,-1 0 0,1-1 0,-1 1 0,0-1 0,0 1 0,1 0 0,-1 0 0,0-1 0,0 1 0,0 0 0,0 0 0,0 0 0,0 0 0,-1 0 0,1 0 0,0 0 0,-2 0 0,-33-18 0,23 13 0,6 2 0,0 0 0,0 1 0,0 0 0,0 1 0,-8-3 0,13 5 0,1 0 0,-1-1 0,0 1 0,0 0 0,1 0 0,-1 0 0,0 0 0,0 0 0,1 0 0,-1 1 0,0-1 0,1 1 0,-1-1 0,0 1 0,1 0 0,-1-1 0,1 1 0,-1 0 0,1 0 0,-1 0 0,1 0 0,-1 0 0,1 0 0,0 1 0,0-1 0,0 0 0,-2 4 0,-3 6 0,0 1 0,1 1 0,0-1 0,1 1 0,1 0 0,0 0 0,-2 22 0,0 96 0,5-130 0,0 13 0,0 1 0,1-1 0,0 1 0,1-1 0,1 0 0,5 18 0,-6-27 0,1 0 0,-1 0 0,1 0 0,0 0 0,0-1 0,1 1 0,-1-1 0,1 0 0,0 0 0,0 0 0,0-1 0,1 1 0,-1-1 0,1 0 0,0 0 0,0-1 0,0 1 0,0-1 0,7 2 0,0-1 0,-1-1 0,1 0 0,0 0 0,-1-1 0,24-2 0,29 4 0,-61-2 0,0 0 0,-1 0 0,1 0 0,0 0 0,0 1 0,0-1 0,-1 1 0,1 0 0,-1 0 0,1 0 0,-1 0 0,0 0 0,0 1 0,0-1 0,0 1 0,0-1 0,-1 1 0,1-1 0,1 6 0,4 7 0,0 1 0,5 23 0,-6-20 0,8 24 0,-3 0 0,-1 0 0,3 47 0,-3-27 0,2 0 0,35 104 0,-43-158-1365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5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24575,'-4'7'0,"0"-1"0,1 1 0,0 0 0,0 0 0,0 0 0,1 0 0,0 0 0,0 1 0,1-1 0,-2 14 0,-2 12 0,2-23 0,1 1 0,0 0 0,1-1 0,0 1 0,0 0 0,1-1 0,1 1 0,2 13 0,-2-19 0,1 1 0,-1-1 0,1 0 0,1 0 0,-1 0 0,1 0 0,0 0 0,0 0 0,0-1 0,1 0 0,0 1 0,-1-1 0,1 0 0,1-1 0,-1 1 0,1-1 0,6 4 0,136 68 0,-142-72 0,0 1 0,-1 1 0,1-1 0,0 1 0,-1-1 0,0 1 0,0 0 0,-1 1 0,5 8 0,0 2 0,-1-1 0,8 24 0,-12-27 0,1 0 0,-2 1 0,0 0 0,0 0 0,-1 0 0,-1-1 0,0 1 0,-1 0 0,0 0 0,-6 24 0,6-36 0,1 1 0,-1-1 0,0 1 0,1-1 0,-1 1 0,0-1 0,0 0 0,0 1 0,0-1 0,0 0 0,0 0 0,0 0 0,-1 0 0,1 0 0,0 0 0,-1 0 0,1 0 0,0-1 0,-1 1 0,1 0 0,-1-1 0,1 1 0,-1-1 0,-2 1 0,0-1 0,1 0 0,-1-1 0,1 1 0,-1-1 0,1 0 0,0 0 0,-1 0 0,1 0 0,0 0 0,0-1 0,-3-2 0,-8-4 0,1-2 0,0 0 0,-21-21 0,22 18-151,1 0-1,0 0 0,1-2 0,0 1 1,1-1-1,0 0 0,2-1 1,-9-22-1,10 16-6674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5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24575,'11'9'0,"0"-1"0,0 0 0,1-1 0,15 7 0,-10-4 0,-7-6 0,0 0 0,0 0 0,0 0 0,0-2 0,1 1 0,-1-1 0,22 1 0,81-5 0,-50-1 0,-22 4 0,-15-1 0,0 0 0,34-5 0,-52 3 0,1 0 0,0 0 0,-1-1 0,1 0 0,-1-1 0,0 0 0,0 0 0,0 0 0,-1-1 0,12-9 0,12-19-1365,-16 17-5461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2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393 331 24575,'-43'-1'0,"22"0"0,0 1 0,-1 0 0,1 2 0,-1 0 0,1 1 0,-38 12 0,55-14 0,-67 23 0,65-23 0,-1 1 0,1-1 0,-1 0 0,1-1 0,0 1 0,-1-1 0,1-1 0,-1 1 0,-7-3 0,13 3 0,1 0 0,-1 0 0,0 0 0,1 0 0,-1 0 0,0 0 0,1-1 0,-1 1 0,0 0 0,1 0 0,-1-1 0,1 1 0,-1 0 0,1-1 0,-1 1 0,0-1 0,1 1 0,0-1 0,-1 1 0,1-1 0,-1 1 0,1-1 0,-1 1 0,1-1 0,0 0 0,0 1 0,-1-1 0,1 0 0,0 1 0,0-1 0,0 0 0,-1 0 0,2-1 0,-1 1 0,1-1 0,0 1 0,-1-1 0,1 1 0,0-1 0,0 1 0,0 0 0,0-1 0,0 1 0,0 0 0,0 0 0,2-1 0,41-29 0,19 3 0,-48 22 0,0 0 0,0-1 0,25-16 0,-27 14 0,14-10 0,-1 0 0,-1-2 0,0 0 0,26-32 0,27-42 0,-78 95 0,0-1 0,0 1 0,0 0 0,1-1 0,-1 1 0,0 0 0,0-1 0,1 1 0,-1 0 0,0 0 0,0-1 0,1 1 0,-1 0 0,0 0 0,1-1 0,-1 1 0,0 0 0,1 0 0,-1 0 0,1 0 0,-1 0 0,0-1 0,1 1 0,-1 0 0,1 0 0,-1 0 0,0 0 0,1 0 0,-1 0 0,1 0 0,-1 0 0,0 1 0,1-1 0,-1 0 0,1 0 0,-1 0 0,0 0 0,1 0 0,-1 1 0,7 17 0,-7 36 0,0-48 0,-2 500 0,3-487-24,2-1 0,0 0-1,1 0 1,0 0 0,2 0 0,0-1-1,14 26 1,-2 0-1147,-11-26-5655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4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24575,'-1'73'0,"3"83"0,-2-148 0,1-1 0,1 0 0,0 0 0,0 0 0,0 0 0,1 0 0,0 0 0,0-1 0,0 1 0,7 7 0,2 1 0,0 0 0,23 19 0,-19-19 0,25 31 0,-39-45 0,-1 1 0,1 0 0,-1-1 0,0 1 0,0 0 0,0 0 0,0 0 0,0 0 0,0 0 0,0 0 0,-1 0 0,1 0 0,-1 1 0,1-1 0,-1 0 0,0 0 0,0 0 0,0 0 0,0 1 0,0-1 0,-1 0 0,1 0 0,-2 4 0,1-4 0,0-1 0,-1 0 0,1 1 0,0-1 0,-1 0 0,1 0 0,-1 0 0,0 0 0,1 0 0,-1 0 0,0-1 0,1 1 0,-1-1 0,0 1 0,0-1 0,1 1 0,-1-1 0,0 0 0,0 0 0,0 0 0,0 0 0,0 0 0,1-1 0,-1 1 0,0 0 0,0-1 0,0 1 0,-2-2 0,-5-2-119,0 1-1,1-1 1,0 0-1,0-1 1,0 0-1,0 0 1,-8-8-1,12 10-289,-10-8-6417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4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24575,'9'0'0,"6"0"0,6 0 0,3 0 0,3 0 0,0 0 0,0 0 0,0 0 0,-1 0 0,0 0 0,0 0 0,0 0 0,-1 0 0,1 0 0,-1 0 0,-4 0-8191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4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29 24575,'-4'-3'0,"0"0"0,1 0 0,-1 1 0,-1 0 0,1 0 0,0 0 0,0 0 0,-1 1 0,1-1 0,-1 1 0,1 0 0,-8 0 0,-62-2 0,50 4 0,-11-2 0,-104 2 0,131 1 0,1-1 0,0 1 0,0 0 0,0 0 0,1 0 0,-1 1 0,0 1 0,1-1 0,0 1 0,0 0 0,0 0 0,0 0 0,1 1 0,-1 0 0,1 0 0,1 1 0,-1-1 0,1 1 0,0 0 0,0 0 0,0 1 0,-2 6 0,3-7 0,1 0 0,0-1 0,0 1 0,0 0 0,1 0 0,0 0 0,0 0 0,1 0 0,-1 0 0,1 0 0,0 0 0,1 0 0,0 0 0,0 0 0,0 0 0,1 0 0,-1 0 0,1 0 0,1 0 0,-1-1 0,1 0 0,0 1 0,0-1 0,1 0 0,0 0 0,5 6 0,0-3 0,0-1 0,0 0 0,0 0 0,1-1 0,0 0 0,1 0 0,-1-1 0,1-1 0,0 0 0,0 0 0,0-1 0,14 2 0,-15-4 0,0 0 0,-1 0 0,1-1 0,0 0 0,-1-1 0,1 0 0,-1-1 0,1 0 0,-1 0 0,1-1 0,-1 0 0,0 0 0,0-1 0,-1-1 0,10-5 0,-13 6 0,-1 1 0,0-1 0,-1 0 0,1 0 0,-1 0 0,1 0 0,-1 0 0,-1-1 0,1 0 0,0 1 0,-1-1 0,2-8 0,1-3 0,-1 0 0,4-25 0,26 139 0,-25-53 0,-3 0 0,-2 0 0,-2 1 0,-5 70 0,0-12 0,3-14-1365,0-64-5461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3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24575,'0'0'0,"1"1"0,0-1 0,-1 0 0,1 1 0,0-1 0,-1 0 0,1 1 0,-1-1 0,1 1 0,0-1 0,-1 1 0,1-1 0,-1 1 0,1-1 0,-1 1 0,0-1 0,1 1 0,-1 0 0,0-1 0,1 1 0,-1 0 0,0-1 0,0 1 0,1 1 0,5 22 0,-4-16 0,6 18 0,-1 1 0,-1 0 0,-2 0 0,2 50 0,-7 431 0,0-482 0,-2-1 0,-6 30 0,4-28 0,-3 44 0,8-30-1365,0-30-5461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4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24575,'1'-8'0,"1"0"0,0 0 0,0 1 0,1-1 0,0 1 0,0 0 0,1-1 0,0 1 0,0 1 0,6-8 0,-4 7 0,0 1 0,0 0 0,1 0 0,-1 1 0,1-1 0,1 2 0,-1-1 0,1 1 0,-1 0 0,1 1 0,12-4 0,-17 6 0,-1 0 0,1 0 0,0 0 0,0 1 0,0-1 0,0 1 0,-1-1 0,1 1 0,0 0 0,0 0 0,0 1 0,0-1 0,0 1 0,0-1 0,0 1 0,-1 0 0,1 0 0,0 0 0,-1 0 0,1 1 0,0-1 0,-1 1 0,0-1 0,1 1 0,-1 0 0,0 0 0,0 0 0,0 0 0,0 1 0,0-1 0,-1 0 0,1 1 0,-1-1 0,1 1 0,-1 0 0,2 4 0,-1 3 0,1 0 0,-1 0 0,-1 0 0,0 0 0,0 1 0,-1-1 0,0 0 0,-1 1 0,0-1 0,-1 0 0,-4 16 0,-6 11 0,-29 64 0,9-23 0,-30 59 0,61-136 0,0 1 0,1-1 0,-1 0 0,1 0 0,-1 0 0,1 0 0,-1 1 0,1-1 0,0 0 0,0 0 0,0 0 0,0 1 0,0-1 0,0 0 0,0 1 0,0-1 0,0 0 0,0 0 0,0 1 0,1-1 0,-1 0 0,1 0 0,-1 0 0,1 0 0,-1 0 0,1 1 0,0-1 0,-1 0 0,1 0 0,0 0 0,0-1 0,0 1 0,0 0 0,0 0 0,0 0 0,0-1 0,0 1 0,0 0 0,0-1 0,0 1 0,1-1 0,-1 1 0,0-1 0,0 0 0,0 0 0,1 1 0,-1-1 0,0 0 0,0 0 0,2 0 0,5 0 0,-1 0 0,0-1 0,1 0 0,-1 0 0,0 0 0,1-1 0,7-3 0,44-17 0,99-42 0,-89 32 0,-50 25 0,0-2 0,-1 0 0,1-1 0,-2 0 0,1-2 0,20-18 0,-34 27-170,-1-1-1,0 1 0,0-1 1,-1 0-1,1 0 0,-1 0 1,4-8-1,0-7-6655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4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24575,'-16'0'0,"0"0"0,1 1 0,-1 1 0,0 0 0,-24 7 0,35-7 0,0 0 0,-1 1 0,1-1 0,0 1 0,1 0 0,-1 1 0,0-1 0,1 1 0,0-1 0,0 1 0,0 1 0,0-1 0,1 1 0,0-1 0,-1 1 0,2 0 0,-1 0 0,-3 10 0,-3 14 0,1 0 0,2 1 0,1-1 0,1 1 0,2 1 0,1-1 0,1 0 0,6 40 0,-4-59 0,0 0 0,2 0 0,-1 0 0,1 0 0,1 0 0,0 0 0,0-1 0,1 0 0,9 12 0,-8-13 0,-1 1 0,0 0 0,0 1 0,-1-1 0,0 1 0,-1 0 0,0 0 0,4 23 0,-7-23 0,0 1 0,-1-1 0,0 0 0,-1 0 0,-3 18 0,4-28 0,0 1 0,0 0 0,-1 0 0,1-1 0,-1 1 0,0 0 0,1-1 0,-1 1 0,0-1 0,0 1 0,0-1 0,0 1 0,0-1 0,0 1 0,0-1 0,0 0 0,-1 0 0,1 0 0,-1 1 0,1-1 0,-1-1 0,1 1 0,-1 0 0,1 0 0,-1 0 0,0-1 0,1 1 0,-1-1 0,0 0 0,0 1 0,1-1 0,-1 0 0,0 0 0,0 0 0,1 0 0,-1 0 0,0 0 0,0-1 0,1 1 0,-1-1 0,0 1 0,1-1 0,-4-1 0,0-1 0,0 1 0,0-1 0,0 0 0,0-1 0,0 1 0,1-1 0,0 0 0,-1 0 0,1 0 0,1-1 0,-1 1 0,1-1 0,0 0 0,0 0 0,0 0 0,1 0 0,-4-10 0,2 1 0,0-1 0,0 1 0,1-1 0,1 0 0,0-26 0,1 21 0,1 1 0,1-1 0,1 1 0,1-1 0,0 1 0,2 0 0,11-32 0,-10 36 0,1-5 0,1 1 0,0 0 0,2 1 0,0 0 0,1 1 0,1 0 0,0 1 0,16-16 0,-21 25-109,-4 4 49,-1 0 0,1 0 0,-1 0 0,1 1 1,0-1-1,0 1 0,0 0 0,0 0 0,1 0 1,-1 0-1,1 0 0,-1 1 0,1 0 1,-1-1-1,1 1 0,0 1 0,0-1 0,-1 0 1,1 1-1,5 0 0,6 3-6766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4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24575,'7'1'0,"0"0"0,0 1 0,0 0 0,0 0 0,-1 0 0,8 4 0,4 2 0,-3-3 0,141 47 0,-128-45 0,0-1 0,0-2 0,51 2 0,-62-6 0,-10 0 0,0 0 0,0 0 0,0 0 0,0 1 0,-1 0 0,9 2 0,-13-2 0,-1 0 0,1 0 0,0 0 0,0 0 0,0 0 0,0 1 0,-1-1 0,1 0 0,-1 1 0,1 0 0,-1-1 0,0 1 0,1 0 0,-1-1 0,0 1 0,0 0 0,0 0 0,0 0 0,0 0 0,-1 0 0,1 0 0,-1 0 0,1 0 0,-1 3 0,1 6 0,-1 0 0,-1 0 0,0 0 0,0 0 0,-1 0 0,0 0 0,-1 0 0,0-1 0,-10 21 0,-10 39 0,17-43 0,-1-1 0,-2-1 0,-1 1 0,-1-1 0,-1-1 0,-17 26 0,0-6 0,-2-1 0,-43 44 0,62-73 0,1 0 0,1 1 0,0 0 0,1 0 0,0 1 0,-8 23 0,17-39 3,-1 1 0,1 0 0,0 0 0,0 0-1,-1 0 1,1 0 0,0 0 0,0 0 0,0-1 0,0 1-1,0 0 1,0 0 0,0 0 0,0 0 0,0 0 0,1 0 0,-1 0-1,0 0 1,1-1 0,-1 1 0,0 0 0,1 0 0,-1 0-1,1-1 1,-1 1 0,1 0 0,-1 0 0,1-1 0,0 1-1,-1-1 1,1 1 0,0 0 0,0-1 0,-1 1 0,1-1-1,0 0 1,0 1 0,0-1 0,0 0 0,0 1 0,1-1 0,2 1-189,0 0 0,0-1 1,0 1-1,0-1 1,0 0-1,1 0 1,6-2-1,10-3-6640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4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24575,'-2'0'0,"0"1"0,0-1 0,1 1 0,-1 0 0,0 0 0,1 0 0,-1 0 0,0 0 0,1 0 0,0 0 0,-1 0 0,1 1 0,0-1 0,-1 0 0,1 1 0,-1 2 0,-21 30 0,19-27 0,-92 163 0,84-143 0,1 0 0,1 1 0,1 0 0,1 1 0,-5 43 0,5-30 0,3-16 0,2 1 0,0 0 0,2 0 0,1-1 0,1 1 0,1 0 0,1 0 0,10 37 0,-9-54 0,0 0 0,1-1 0,0 0 0,1 0 0,0 0 0,0 0 0,1-1 0,0 0 0,1-1 0,-1 1 0,1-2 0,1 1 0,-1-1 0,1 0 0,0-1 0,1 0 0,-1 0 0,1-1 0,0 0 0,11 2 0,-8-3 0,0-1 0,0-1 0,1 0 0,-1 0 0,0-2 0,0 0 0,1 0 0,22-6 0,-33 5 0,1 0 0,-1 0 0,0-1 0,0 1 0,0-1 0,0 0 0,0 0 0,0 0 0,-1 0 0,0 0 0,1-1 0,-1 1 0,0-1 0,-1 1 0,1-1 0,-1 0 0,1 1 0,0-8 0,2-3 0,-2-1 0,0 0 0,1-24 0,-5-129 0,1 164 0,1 0 0,-1 0 0,0 0 0,0 1 0,0-1 0,-1 0 0,1 1 0,-1-1 0,0 1 0,0 0 0,0 0 0,0-1 0,-1 1 0,1 0 0,-1 1 0,0-1 0,0 0 0,0 1 0,0 0 0,0-1 0,0 1 0,0 1 0,-6-3 0,5 2 0,-1 0 0,0 1 0,0-1 0,0 1 0,0 1 0,0-1 0,0 0 0,0 1 0,-1 0 0,1 1 0,0-1 0,0 1 0,0 0 0,0 0 0,0 0 0,0 1 0,-5 2 0,-7 6-151,1 0-1,0 1 0,0 1 0,1 0 1,1 1-1,0 1 0,1 0 1,-22 30-1,25-30-6674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4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24575,'6'1'0,"-1"0"0,1 0 0,0 0 0,-1 1 0,9 2 0,17 6 0,24-5 0,-1-2 0,62-4 0,-31-1 0,-40-2-1365,-29-2-5461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4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92 24575,'-7'-1'0,"1"-1"0,-1 1 0,1-1 0,0-1 0,0 1 0,0-1 0,0 0 0,1-1 0,-1 1 0,-4-5 0,-4-1 0,0-1 0,4 3 0,1 1 0,-1 0 0,0 1 0,0 0 0,-13-4 0,22 8 0,-1 1 0,0-1 0,1 1 0,-1-1 0,0 1 0,1 0 0,-1 0 0,0 0 0,1 0 0,-1 0 0,0 0 0,0 1 0,1-1 0,-1 1 0,0-1 0,1 1 0,-1-1 0,1 1 0,-1 0 0,1 0 0,-1 0 0,1 0 0,-1 0 0,1 0 0,0 0 0,0 0 0,-1 0 0,1 1 0,0-1 0,0 1 0,0-1 0,0 0 0,1 1 0,-1 0 0,0-1 0,1 1 0,-1-1 0,1 1 0,-1 0 0,1 3 0,-1 0 0,0 1 0,0 0 0,1 0 0,0-1 0,0 1 0,0 0 0,1 0 0,0-1 0,0 1 0,1 0 0,-1-1 0,5 9 0,3 6 0,1-1 0,13 18 0,-9-13 0,14 18 0,-20-30 0,0 0 0,0 1 0,-1-1 0,-1 1 0,0 1 0,7 23 0,-9-18 0,2 3 0,-1 0 0,-1 0 0,-1 1 0,-1-1 0,-1 24 0,-2-41 0,-1 0 0,1 1 0,-1-1 0,0 0 0,0 0 0,0 0 0,-1 0 0,1-1 0,-1 1 0,0-1 0,-1 1 0,1-1 0,-1 0 0,0 0 0,0-1 0,0 1 0,-6 3 0,2-1 0,-1-1 0,1 0 0,-1 0 0,0-1 0,0 0 0,0-1 0,-1 0 0,-15 3 0,19-4 0,-1-2 0,1 1 0,-1-1 0,0 0 0,1 0 0,-1 0 0,1-1 0,-8-2 0,12 2 0,-1 0 0,1 0 0,0 0 0,0 0 0,0 0 0,0 0 0,0-1 0,0 1 0,0-1 0,0 0 0,0 0 0,1 1 0,-1-1 0,1 0 0,-1 0 0,1-1 0,0 1 0,0 0 0,0 0 0,0 0 0,0-1 0,1 1 0,-1-1 0,0-3 0,-2-22 0,1 1 0,1-1 0,5-44 0,0-5 0,-5 27 0,3-54 0,-1 91 0,1 1 0,0-1 0,1 1 0,0 0 0,1 0 0,6-13 0,-8 21-57,0 0 0,1 0 1,0 1-1,0-1 0,0 1 0,0 0 0,1 0 0,-1 0 0,1 0 0,0 0 0,0 1 1,0-1-1,0 1 0,0 0 0,0 1 0,1-1 0,-1 1 0,1 0 0,-1 0 1,1 0-1,-1 0 0,1 1 0,7 0 0,10-1-6769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4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24575,'0'985'-1365,"0"-959"-5461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5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43 24575,'0'3'0,"0"0"0,0 0 0,1 0 0,0 0 0,0 1 0,-1-1 0,2 0 0,-1 0 0,0 0 0,1-1 0,-1 1 0,1 0 0,0 0 0,3 3 0,0-1 0,0 0 0,1 0 0,0 0 0,-1-1 0,1 0 0,8 4 0,1 0 0,0-2 0,1 1 0,0-2 0,32 7 0,-38-10 0,0-1 0,0 0 0,0-1 0,0 0 0,12-2 0,-20 2 0,0 0 0,0 0 0,0-1 0,0 1 0,0 0 0,0-1 0,0 0 0,0 1 0,0-1 0,0 0 0,0 0 0,-1 0 0,1 0 0,0 0 0,-1 0 0,1-1 0,-1 1 0,1-1 0,-1 1 0,0-1 0,1 1 0,-1-1 0,0 0 0,0 0 0,0 1 0,0-1 0,-1 0 0,1 0 0,0 0 0,-1 0 0,1 0 0,-1-3 0,0 3 0,0 0 0,-1-1 0,0 1 0,1 0 0,-1-1 0,0 1 0,0 0 0,0 0 0,0 0 0,-1 0 0,1 0 0,0 0 0,-1 0 0,1 0 0,-1 0 0,0 1 0,0-1 0,0 1 0,0-1 0,0 1 0,-3-2 0,-52-24 0,44 22 0,-8-3 0,1 2 0,-1 0 0,-33-4 0,-17-4 0,68 13 0,1 0 0,-1 1 0,1-1 0,-1 1 0,1 0 0,-1 0 0,1 0 0,-1 0 0,1 0 0,-1 0 0,1 1 0,-1-1 0,1 1 0,-1 0 0,1 0 0,0 0 0,-1 0 0,1 0 0,0 0 0,0 1 0,-3 2 0,2-2 0,0 1 0,1 1 0,-1-1 0,1 0 0,0 1 0,0-1 0,0 1 0,1-1 0,-1 1 0,1 0 0,0 0 0,0 0 0,0 5 0,-4 32 0,3 1 0,4 68 0,1-24 0,-3-81 0,0 0 0,0 1 0,1-1 0,0 0 0,0 0 0,0 0 0,1 0 0,-1 0 0,1 0 0,0 0 0,1-1 0,-1 1 0,1-1 0,0 1 0,0-1 0,7 7 0,-5-7 0,0 0 0,0 0 0,1 0 0,-1-1 0,1 0 0,0 0 0,0-1 0,0 1 0,1-1 0,-1 0 0,0-1 0,1 0 0,6 1 0,-3-1 0,0 0 0,-1-1 0,1 0 0,0-1 0,0 0 0,-1-1 0,1 1 0,0-2 0,16-6 0,-21 7 0,-1 0 0,0 0 0,0 0 0,0-1 0,0 0 0,0 0 0,0 0 0,-1 0 0,0 0 0,0-1 0,1 0 0,-2 1 0,1-1 0,0 0 0,-1 0 0,0-1 0,0 1 0,0 0 0,-1-1 0,1 1 0,-1-1 0,1-5 0,0-14 0,-1-1 0,-3-45 0,0 171 0,2 43 0,2-132 0,0-1 0,1 0 0,0 0 0,1-1 0,6 14 0,-4-13 0,-2 1 0,0-1 0,0 1 0,2 16 0,-5-22-103,-1-2-3,0 0 1,1 0 0,0 1 0,0-1 0,0 0 0,0 0 0,1 0-1,-1 0 1,1 0 0,0 0 0,4 5 0,5 2-6721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5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24575,'1'-3'0,"-1"0"0,1 0 0,0 0 0,0 0 0,0 0 0,0 0 0,0 1 0,1-1 0,-1 0 0,1 1 0,0-1 0,0 1 0,0-1 0,0 1 0,0 0 0,0 0 0,1 0 0,-1 0 0,1 0 0,-1 1 0,1-1 0,0 1 0,-1-1 0,1 1 0,0 0 0,0 0 0,4 0 0,8-3 0,0 0 0,0 1 0,0 1 0,19-1 0,-18 2 0,0 1 0,1 1 0,30 5 0,-40-4 0,1 0 0,-1 0 0,1 0 0,-1 1 0,0 1 0,-1-1 0,1 1 0,0 0 0,-1 1 0,9 7 0,-12-9 0,-1-1 0,1 1 0,-1 0 0,0 0 0,0 0 0,0 0 0,0 0 0,0 0 0,-1 1 0,0-1 0,1 1 0,-1-1 0,0 1 0,-1-1 0,1 1 0,-1 0 0,1-1 0,-1 1 0,0 0 0,-1-1 0,0 6 0,-2 5 0,-1 0 0,0 0 0,-1 0 0,-8 15 0,-6 16 0,2-2 0,12-34 0,1-1 0,0 1 0,0 0 0,1 1 0,1-1 0,-1 0 0,2 1 0,-1 0 0,1 11 0,1-20 0,1 1 0,-1 0 0,1 0 0,0-1 0,-1 1 0,1 0 0,0-1 0,0 1 0,0-1 0,0 1 0,1-1 0,-1 0 0,0 1 0,0-1 0,1 0 0,-1 0 0,1 0 0,-1 0 0,1 0 0,0 0 0,-1-1 0,1 1 0,0 0 0,-1-1 0,1 1 0,0-1 0,0 0 0,2 1 0,8 0 0,0 0 0,0 0 0,15-2 0,-16 0 0,22-2 44,-1-1-1,60-17 1,-56 12-792,67-9 0,-74 16-6078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5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31 24575,'-41'-15'0,"-14"8"0,-1 2 0,0 2 0,-68 6 0,22-1 0,18-3 0,-86 3 0,168-2 0,0 0 0,-1 0 0,1 1 0,0-1 0,-1 1 0,1 0 0,0-1 0,0 1 0,0 0 0,-1 0 0,1 0 0,0 1 0,1-1 0,-1 0 0,0 1 0,0-1 0,0 1 0,1 0 0,-1 0 0,-1 2 0,2-1 0,-1 0 0,1 0 0,0 0 0,0 1 0,0-1 0,1 0 0,-1 0 0,1 1 0,-1-1 0,1 0 0,0 1 0,1 5 0,1 3 0,1-1 0,0 1 0,0-1 0,1 0 0,1 0 0,10 20 0,-3-14 0,1 0 0,1 0 0,0-2 0,1 0 0,0 0 0,30 21 0,-26-23 0,1-1 0,1 0 0,-1-2 0,31 12 0,-42-19 0,1 0 0,0-1 0,0 0 0,0-1 0,0 0 0,0 0 0,0-1 0,0 0 0,11-2 0,-15 1 0,0 0 0,-1-1 0,1 0 0,0 0 0,-1 0 0,1 0 0,-1-1 0,0 0 0,0 0 0,0 0 0,0-1 0,-1 0 0,1 1 0,-1-2 0,0 1 0,5-8 0,1-4 0,-1 0 0,0-1 0,-2 0 0,9-27 0,-8 21 0,17-34 0,-25 56 0,0 1 0,0 0 0,0 0 0,0 0 0,0 0 0,0-1 0,0 1 0,0 0 0,0 0 0,1 0 0,-1 0 0,0 0 0,0-1 0,0 1 0,0 0 0,0 0 0,0 0 0,1 0 0,-1 0 0,0 0 0,0 0 0,0-1 0,0 1 0,0 0 0,1 0 0,-1 0 0,0 0 0,0 0 0,0 0 0,1 0 0,-1 0 0,0 0 0,0 0 0,0 0 0,0 0 0,1 0 0,-1 0 0,0 0 0,0 0 0,0 0 0,0 0 0,1 0 0,-1 1 0,0-1 0,0 0 0,6 9 0,2 17 0,-7-25 0,4 25 0,-1 0 0,-2 1 0,0 45 0,-2-43 0,1 1 0,8 48 0,-3-44 0,2 57 0,-5-38 0,-3-50-80,0 0 0,0 0-1,1 0 1,-1 0 0,0 0-1,1 0 1,0 0 0,0 0-1,0-1 1,0 1 0,0 0 0,1 0-1,-1-1 1,1 1 0,0-1-1,3 4 1,4-1-6746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3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157 111 24575,'-1'-4'0,"1"0"0,-1 0 0,0 1 0,0-1 0,0 0 0,0 1 0,0-1 0,-1 1 0,0-1 0,0 1 0,0 0 0,0 0 0,0 0 0,-1 0 0,1 0 0,-1 0 0,0 1 0,1-1 0,-6-2 0,-5-4 0,0 1 0,0 1 0,-22-9 0,34 16 0,0-1 0,0 1 0,0-1 0,0 1 0,0 0 0,0-1 0,0 1 0,0 0 0,-1 0 0,1 0 0,0 0 0,0 0 0,0 0 0,0 0 0,0 1 0,-1-1 0,1 0 0,0 0 0,0 1 0,0-1 0,0 1 0,0-1 0,0 1 0,0 0 0,0-1 0,0 1 0,0 0 0,0-1 0,1 1 0,-1 0 0,0 0 0,0 0 0,1 0 0,-1 0 0,1 0 0,-1 0 0,1 0 0,-1 0 0,1 0 0,-1 0 0,1 0 0,0 0 0,0 1 0,0-1 0,-1 2 0,0 7 0,-1 1 0,1 0 0,1 20 0,0-21 0,0 19 0,5 157 0,-2-162 0,0-1 0,2 0 0,1 0 0,1 0 0,16 36 0,60 101 0,-51-104 0,0 2 0,2-1 0,67 83 0,-90-128 0,-1 1 0,-1 0 0,0 0 0,-1 1 0,10 21 0,-16-30 0,0 0 0,0-1 0,-1 1 0,1 0 0,-1 0 0,0 0 0,-1 0 0,1 0 0,-1 0 0,0 0 0,0 0 0,-1 0 0,0 0 0,1 0 0,-2 0 0,1 0 0,0 0 0,-1-1 0,0 1 0,0 0 0,-4 4 0,4-6 0,0 0 0,0-1 0,-1 1 0,0-1 0,1 0 0,-1 0 0,0 0 0,0 0 0,0 0 0,0-1 0,0 1 0,-1-1 0,-4 2 0,-50 7 0,28-6 0,17-1 0,-58 8 0,64-10 0,1-1 0,-1 0 0,0 0 0,1 0 0,-1-1 0,1 0 0,-1-1 0,-7-1 0,11 1 0,1 1 0,0-1 0,0 1 0,-1-1 0,1 0 0,0 0 0,0 0 0,1 0 0,-1 0 0,0-1 0,1 1 0,-1 0 0,1-1 0,0 1 0,-1-1 0,1 1 0,1-1 0,-1 0 0,0 1 0,1-1 0,-1 0 0,1-4 0,-2-10 0,2 1 0,2-29 0,0 22 0,1-12 0,2 1 0,1 0 0,12-36 0,3 17 0,-16 43 0,-1-1 0,0 0 0,0 0 0,3-20 0,18-92 0,-16 87 0,-2 0 0,6-72 0,-13 58-1365,0 28-5461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5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24575,'11'-1'0,"-1"0"0,0-1 0,0 0 0,0 0 0,0-1 0,0-1 0,0 1 0,-1-1 0,1-1 0,-1 0 0,16-12 0,-22 15 0,14-7 0,1 2 0,-1-1 0,1 2 0,0 1 0,1 0 0,23-3 0,-40 7 0,1 1 0,-1 0 0,1-1 0,-1 1 0,0 0 0,1 0 0,-1 1 0,0-1 0,1 0 0,-1 1 0,0-1 0,1 1 0,-1 0 0,0 0 0,0 0 0,1 0 0,-1 0 0,0 0 0,0 1 0,0-1 0,3 3 0,-3-1 0,0 0 0,0 0 0,-1 0 0,1 1 0,-1-1 0,1 0 0,-1 1 0,0-1 0,0 1 0,-1-1 0,1 1 0,-1-1 0,1 5 0,-2 6 0,1 1 0,-2 0 0,0 0 0,0 0 0,-10 26 0,-2-5 0,-2-1 0,-2 0 0,-25 38 0,36-62 0,-43 60 0,31-45 0,-23 38 0,41-62 0,0 0 0,0-1 0,0 1 0,1 0 0,-1 0 0,0 0 0,1-1 0,-1 1 0,1 0 0,0 0 0,-1 0 0,1 0 0,0 0 0,0 0 0,0 0 0,0 0 0,1-1 0,-1 1 0,1 0 0,-1 0 0,1 0 0,-1 0 0,1-1 0,0 1 0,0 0 0,0-1 0,0 1 0,0 0 0,0-1 0,1 1 0,-1-1 0,0 0 0,1 1 0,-1-1 0,1 0 0,1 1 0,7 4 0,0-1 0,1 0 0,-1-1 0,1 0 0,13 2 0,4 3 0,-9-3 0,0 0 0,0-2 0,0 0 0,37 1 0,80-5 0,-62-2 0,-29-3-1365,-29 0-5461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5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260 151 24575,'-4'-3'0,"0"0"0,1 1 0,-1-1 0,0 1 0,0 0 0,0 0 0,-1 1 0,1-1 0,0 1 0,-1 0 0,1 0 0,-7 0 0,-61-2 0,53 3 0,11 0 0,0 0 0,0 0 0,0 1 0,0 0 0,1 0 0,-1 0 0,-13 5 0,19-4 0,-1-1 0,1 1 0,0-1 0,0 1 0,0-1 0,0 1 0,0 0 0,1 0 0,-1 0 0,0 0 0,1 0 0,0 1 0,-1-1 0,1 0 0,0 1 0,0-1 0,0 1 0,0-1 0,1 1 0,-1-1 0,1 1 0,0 0 0,-1-1 0,1 1 0,0-1 0,1 1 0,-1 3 0,1 3 0,0-1 0,1 1 0,0 0 0,0 0 0,1-1 0,0 1 0,1-1 0,0 0 0,0 0 0,6 8 0,10 12 0,30 35 0,-26-35 0,0 0 0,0 0 0,2-2 0,1-1 0,1-1 0,1-1 0,44 25 0,-61-40 0,-1 0 0,1 1 0,-2 1 0,1 0 0,-1 0 0,13 19 0,20 18 0,-39-43 0,-1 0 0,1 0 0,-1 0 0,0 0 0,0 1 0,0-1 0,0 1 0,-1-1 0,0 1 0,3 8 0,-5-11 0,1 0 0,-1 0 0,0-1 0,0 1 0,0 0 0,0 0 0,-1-1 0,1 1 0,0 0 0,-1 0 0,1-1 0,-1 1 0,1 0 0,-1-1 0,0 1 0,0-1 0,1 1 0,-1-1 0,0 1 0,-1-1 0,1 0 0,0 1 0,0-1 0,-1 0 0,1 0 0,0 0 0,-1 0 0,1 0 0,-1 0 0,1-1 0,-1 1 0,0 0 0,1-1 0,-1 1 0,-2 0 0,-9 2 0,-1 1 0,0-2 0,1 0 0,-1-1 0,-23 0 0,-70-9 0,104 8 0,1-1 0,-1 1 0,1-1 0,-1 0 0,1 1 0,-1-1 0,1-1 0,0 1 0,0 0 0,-1 0 0,1-1 0,0 1 0,0-1 0,0 0 0,0 0 0,1 0 0,-1 0 0,0 0 0,1 0 0,-1 0 0,1 0 0,0 0 0,0-1 0,0 1 0,0-1 0,0 1 0,1-1 0,-1 1 0,0-4 0,-1-8 0,1 0 0,0 0 0,1-1 0,3-17 0,-2 8 0,0 5 0,0 0 0,1 0 0,1 0 0,1 0 0,1 0 0,0 1 0,2 0 0,0 0 0,0 1 0,20-31 0,-18 32 0,-1 0 0,-1-1 0,0 1 0,5-21 0,9-22 0,-5 19-273,-2-2 0,-2 1 0,-1-2 0,8-71 0,-17 92-6553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5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24575,'2'49'0,"3"0"0,14 64 0,-4-29 0,-3 32 0,3 14 0,-9-81-62,-3 1 0,-3 75 0,-1-65-1117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5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24575,'90'0'0,"103"15"0,-108-2 0,-28-3 0,79 3 0,-133-13 0,0 0 0,0 0 0,0 1 0,0-1 0,0 0 0,0 1 0,-1 0 0,1 0 0,0 0 0,0 0 0,-1 0 0,1 0 0,-1 1 0,1 0 0,-1-1 0,0 1 0,1 0 0,-1 0 0,0 0 0,2 3 0,-1-1 0,-1 0 0,0 0 0,-1 0 0,1 1 0,-1-1 0,1 0 0,-1 1 0,-1-1 0,1 1 0,-1-1 0,1 1 0,-2 8 0,-1 10 0,-1 0 0,-1 0 0,-1 0 0,-14 38 0,-42 87 0,51-126 0,-33 70 0,-27 64 0,64-143 0,-1 0 0,0-1 0,-1 0 0,-15 20 0,14-21 0,2 0 42,0 0 0,-9 22 1,-2 4-1535,8-20-5334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5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4 0,4 2 0,3-1 0,2-1 0,1 0 0,1-3 0,-1 0 0,1 0 0,-1-1 0,0 0 0,-1-1 0,0 1 0,1 0 0,-1 0 0,1 0 0,-5 0-8191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5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24 24575,'-3'-3'0,"0"1"0,0-1 0,-1 1 0,1 0 0,-1 0 0,1 0 0,-1 1 0,0-1 0,0 1 0,0 0 0,0 0 0,0 0 0,0 1 0,0-1 0,0 1 0,0 0 0,0 0 0,0 0 0,0 1 0,0 0 0,0-1 0,0 1 0,1 1 0,-1-1 0,0 0 0,0 1 0,1 0 0,-1 0 0,1 0 0,-1 0 0,1 1 0,0-1 0,0 1 0,0 0 0,0 0 0,1 0 0,-1 0 0,1 0 0,-3 4 0,-5 13 0,1 0 0,1 0 0,0 1 0,2 0 0,0 0 0,1 1 0,1 0 0,2-1 0,-1 27 0,1-18 0,-2 0 0,0 0 0,-11 34 0,7-32 0,2 0 0,-4 49 0,11 251 0,-1-328 0,1 1 0,0 0 0,0-1 0,0 1 0,0-1 0,1 1 0,0-1 0,0 0 0,0 0 0,0 0 0,1 0 0,0 0 0,0 0 0,0-1 0,0 1 0,0-1 0,1 0 0,-1 0 0,1 0 0,0-1 0,0 1 0,0-1 0,0 0 0,0 0 0,0 0 0,1 0 0,4 0 0,-2 0 0,-1-1 0,1 0 0,-1 0 0,1 0 0,-1-1 0,1 0 0,0-1 0,-1 1 0,1-1 0,-1 0 0,0-1 0,1 0 0,-1 0 0,0 0 0,0-1 0,0 1 0,0-1 0,10-8 0,-6 4 0,0-2 0,-1 1 0,0-1 0,0-1 0,-1 0 0,0 0 0,-1 0 0,0-1 0,0 0 0,-2-1 0,1 1 0,-1-1 0,-1 0 0,0-1 0,-1 1 0,0-1 0,-1 1 0,0-1 0,-1 0 0,-1-22 0,0 24 0,0-8 0,-1 0 0,0 0 0,-2 0 0,-5-22 0,7 35 0,-1 1 0,0-1 0,-1 1 0,1-1 0,-1 1 0,0 0 0,-1 0 0,1 0 0,-1 1 0,0-1 0,0 1 0,0 0 0,-1 0 0,1 0 0,-1 1 0,0 0 0,-10-6 0,12 8-36,0-1 0,0 0 0,-1 1 1,1 0-1,0 0 0,0 0 0,-1 0 0,1 0 0,-1 1 0,1-1 0,0 1 0,-1 0 0,1 0 0,-1 0 0,1 1 0,-1-1 0,1 1 1,0 0-1,-1 0 0,1 0 0,0 0 0,0 0 0,-1 1 0,1 0 0,0-1 0,1 1 0,-1 0 0,0 0 0,1 1 0,-1-1 0,1 1 1,-1-1-1,1 1 0,0 0 0,0 0 0,0 0 0,-2 5 0,-2 12-6790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00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24575,'82'-2'0,"91"5"0,-170-3 0,-1 0 0,1 1 0,0-1 0,-1 1 0,1 0 0,-1 0 0,0 0 0,1 0 0,-1 1 0,0-1 0,0 0 0,0 1 0,0 0 0,0-1 0,0 1 0,0 0 0,0 0 0,-1 0 0,1 0 0,-1 1 0,1-1 0,-1 0 0,0 0 0,0 1 0,0-1 0,0 1 0,0-1 0,-1 1 0,1-1 0,-1 4 0,2 10 0,-1 0 0,0 0 0,-2 0 0,-1 16 0,-1-2 0,-10 82 0,1-18 0,9-71 0,-1 1 0,-1-1 0,-10 30 0,0-1 0,14-50 0,0 1 0,0-1 0,1 0 0,-1 1 0,1-1 0,-1 1 0,1-1 0,0 1 0,0-1 0,0 1 0,1-1 0,-1 1 0,1-1 0,-1 0 0,1 1 0,0-1 0,0 1 0,0-1 0,0 0 0,0 0 0,0 0 0,3 3 0,-1-2 0,0-1 0,0 0 0,0 0 0,1 0 0,-1-1 0,0 1 0,1-1 0,0 0 0,-1 0 0,1 0 0,0 0 0,-1-1 0,1 1 0,6-1 0,21 1 30,0 0 0,0-2 0,40-7 0,-61 7-129,0-1 0,-1-1 0,1 0 0,-1 0 0,0-1 0,0 0 0,0 0 0,-1-1 0,1 0 0,-1-1 0,0 0 0,-1 0 0,1-1 0,9-11 0,-3 0-6727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0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24575,'-1'0'0,"1"0"0,-1 0 0,0 1 0,0-1 0,0 0 0,0 1 0,0-1 0,1 1 0,-1-1 0,0 1 0,0-1 0,1 1 0,-1 0 0,0-1 0,1 1 0,-1 0 0,1 0 0,-1-1 0,1 1 0,-1 0 0,1 0 0,0 0 0,-1 0 0,1-1 0,0 1 0,0 0 0,-1 1 0,-4 29 0,5-29 0,-1 8 0,1 1 0,0-1 0,0 0 0,2 0 0,-1 0 0,1 0 0,0 0 0,1 0 0,6 13 0,4 6 0,29 46 0,-41-74 0,8 17 0,15 36 0,5 12 0,-21-52 0,-1 1 0,0 0 0,7 25 0,-13-35 0,1 1 0,-1 1 0,0-1 0,0 0 0,0 0 0,-1 0 0,0 1 0,0-1 0,-1 0 0,0 0 0,0 0 0,-3 9 0,3-12 0,-1 0 0,0-1 0,0 1 0,0-1 0,0 0 0,-1 1 0,1-1 0,-1 0 0,1 0 0,-1-1 0,0 1 0,1 0 0,-1-1 0,0 0 0,0 1 0,0-1 0,0 0 0,-1-1 0,1 1 0,0-1 0,0 1 0,0-1 0,0 0 0,-1 0 0,1 0 0,-4-1 0,2 1 0,0-1 0,0 1 0,0-1 0,0 0 0,0 0 0,1 0 0,-1-1 0,0 0 0,1 0 0,-1 0 0,1 0 0,0-1 0,0 0 0,0 0 0,0 0 0,-5-5 0,6 3 0,0-1 0,0 1 0,0-1 0,1 1 0,0-1 0,0 0 0,1 0 0,0 0 0,0 0 0,-1-12 0,5-67 0,0 44 0,-3 12 0,2 0 0,1 0 0,1 0 0,14-47 0,-8 36-92,-7 27 145,0 1-1,1 0 1,6-15-1,-8 23-158,0 1 0,0-1 0,1 0 0,-1 1 0,1 0 0,0 0 0,-1 0 1,2 0-1,-1 0 0,0 0 0,0 1 0,1-1 0,6-2 0,9-4-6720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0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24575,'-13'0'0,"4"-1"0,-1 1 0,1 1 0,0-1 0,-1 1 0,1 1 0,-14 4 0,20-5 0,1 0 0,-1 0 0,1 1 0,0-1 0,0 1 0,0 0 0,0-1 0,0 1 0,0 0 0,0 0 0,0 0 0,1 1 0,-1-1 0,1 0 0,0 0 0,0 1 0,0-1 0,0 1 0,0-1 0,0 1 0,0 0 0,1-1 0,-1 1 0,1 0 0,0-1 0,0 1 0,1 5 0,-1-2 0,0 0 0,1 1 0,0-1 0,1 0 0,-1 0 0,1 0 0,0 0 0,1 0 0,-1 0 0,1 0 0,1-1 0,-1 1 0,1-1 0,0 0 0,5 6 0,-3-5 0,1 0 0,0 0 0,0 0 0,0-1 0,1 0 0,-1-1 0,1 1 0,0-1 0,1-1 0,9 3 0,-4-1 0,-2-1 0,0-1 0,0 0 0,0-1 0,16 2 0,-24-4 0,0-1 0,0 1 0,0 0 0,0-1 0,0 0 0,-1 0 0,1 0 0,0 0 0,0-1 0,-1 1 0,1-1 0,0 0 0,-1 0 0,0 0 0,1-1 0,-1 1 0,3-5 0,-3 5 0,-1-1 0,0 1 0,1 0 0,-1-1 0,1 1 0,0 0 0,-1 1 0,1-1 0,0 0 0,0 1 0,0 0 0,5-2 0,-7 3 0,1 1 0,-1-1 0,1 0 0,-1 1 0,1 0 0,-1-1 0,0 1 0,1 0 0,-1-1 0,0 1 0,1 0 0,-1 0 0,0 0 0,0 0 0,0 0 0,0 1 0,0-1 0,0 0 0,0 0 0,0 1 0,0-1 0,-1 1 0,1-1 0,-1 0 0,1 1 0,-1-1 0,1 1 0,-1 1 0,13 37 0,-1 0 0,8 57 0,-2-5 0,-9-26-1365,-8-46-5461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0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24575,'-2'107'0,"5"117"0,-2-219 0,0 1 0,0-1 0,1 1 0,-1-1 0,1 1 0,0-1 0,1 0 0,-1 0 0,1 0 0,0-1 0,0 1 0,1 0 0,-1-1 0,1 0 0,0 0 0,0 0 0,1 0 0,5 3 0,9 5 0,1-1 0,0-1 0,30 11 0,28 15 0,-47-20 0,-21-11 0,-1 0 0,1 0 0,12 10 0,-19-13 0,-1 1 0,1-1 0,-1 1 0,1 0 0,-1-1 0,0 1 0,0 0 0,0 0 0,-1 1 0,1-1 0,-1 0 0,0 0 0,1 1 0,0 5 0,-1 2 0,0 0 0,0 0 0,-1 0 0,-1 0 0,1 0 0,-2 0 0,0-1 0,0 1 0,-1 0 0,0-1 0,-8 18 0,10-25 0,-1 1 0,0-1 0,0 1 0,0-1 0,0 0 0,0 0 0,-1 0 0,1 0 0,-1 0 0,0-1 0,0 1 0,0-1 0,0 1 0,0-1 0,-1 0 0,1 0 0,-1-1 0,1 1 0,-1-1 0,0 0 0,1 0 0,-1 0 0,0 0 0,0-1 0,0 1 0,0-1 0,0 0 0,0 0 0,1 0 0,-1-1 0,0 0 0,0 1 0,0-1 0,1-1 0,-7-1 0,1-2-195,1 1 0,-1-1 0,1 0 0,1-1 0,-1 0 0,-8-8 0,-4-5-6631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525 412 24575,'-14'-2'0,"1"0"0,-1-1 0,1 0 0,0-1 0,-1 0 0,2-1 0,-17-9 0,-26-9 0,36 18 0,-1 0 0,0 1 0,0 1 0,-30-1 0,-84 6 0,50 0 0,161-27 0,-49 15 0,9-5 0,66-36 0,-66 29 0,-2-1 0,0-2 0,-2-2 0,0 0 0,44-51 0,-74 74 0,1 0 0,-1 0 0,1 1 0,0-1 0,0 1 0,7-4 0,-10 6 0,-1 1 0,1 0 0,-1 0 0,1 0 0,-1-1 0,1 1 0,0 0 0,-1 0 0,1 0 0,-1 0 0,1 0 0,-1 0 0,1 0 0,0 0 0,-1 0 0,1 0 0,-1 0 0,1 0 0,0 1 0,-1-1 0,1 0 0,-1 0 0,1 1 0,0-1 0,0 1 0,0 1 0,0-1 0,0 0 0,-1 0 0,1 0 0,0 1 0,-1-1 0,1 0 0,-1 1 0,1-1 0,-1 1 0,0-1 0,0 1 0,1 2 0,2 45 0,-6 86 0,0-33 0,1-66 0,-9 56 0,5-54 0,-1 49 0,8 243-1365,-1-308-5461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0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24575,'4'0'0,"6"0"0,6 0 0,4 0 0,3 0 0,2 0 0,1 0 0,1 0 0,-1 0 0,0 0 0,1 0 0,-1 0 0,-1-4 0,1-2 0,-5 1-8191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5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24575,'-1'13'0,"0"-1"0,-1 1 0,-6 19 0,-3 23 0,10-43 0,0-1 0,1 1 0,0 0 0,1-1 0,2 17 0,-1-22 0,0 1 0,0-1 0,1 0 0,0 0 0,0 0 0,0 0 0,0-1 0,1 1 0,0-1 0,1 0 0,4 5 0,3 0 0,-1-1 0,1 0 0,1-1 0,25 12 0,-5-2 0,-22-12 0,-1 1 0,0 0 0,0 1 0,0-1 0,-1 2 0,-1 0 0,14 16 0,-19-21 0,0 0 0,-1 0 0,1 0 0,-1 1 0,0-1 0,0 1 0,0-1 0,-1 1 0,0 0 0,0-1 0,0 1 0,0 0 0,-1 0 0,0 0 0,0 0 0,0 0 0,0 0 0,-1-1 0,0 1 0,0 0 0,0 0 0,-3 5 0,3-7 0,-1-1 0,0 1 0,1-1 0,-1 1 0,0-1 0,0 1 0,-1-1 0,1 0 0,0 0 0,-1 0 0,1 0 0,-1-1 0,0 1 0,0-1 0,0 1 0,1-1 0,-1 0 0,0 0 0,0 0 0,0-1 0,-1 1 0,1-1 0,0 0 0,-6 0 0,3 1 0,0-2 0,-1 1 0,1-1 0,0 0 0,-1 0 0,1-1 0,0 0 0,0 0 0,0 0 0,0-1 0,-7-3 0,-10-9-87,17 12-29,0 0 0,0-1 0,0 0-1,0 0 1,1 0 0,-1-1 0,1 0 0,1 0-1,-1 0 1,-4-8 0,2-2-6710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5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24575,'72'1'0,"-40"2"0,0-3 0,0-1 0,0-1 0,0-1 0,42-11 0,-61 9 33,0-1 0,0 0 0,23-16-1,16-7-1528,-32 20-5330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5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24575,'0'7'0,"-1"1"0,-1-1 0,1 1 0,-1-1 0,-1 0 0,1 0 0,-1 0 0,0 0 0,-8 11 0,-42 58 0,46-67 0,-85 118-1365,82-112-5461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4:5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415 268 24575,'-1'1'0,"1"1"0,-1-1 0,0 1 0,1-1 0,-1 0 0,0 1 0,0-1 0,0 0 0,0 0 0,-1 1 0,1-1 0,0 0 0,0 0 0,-1 0 0,-1 1 0,-29 17 0,24-14 0,-6 3 0,0-1 0,0-1 0,-1 0 0,1-1 0,-1 0 0,-17 2 0,-94 8 0,122-15 0,-21 4 0,17-2 0,0-1 0,-1 0 0,0 0 0,1 0 0,-14-2 0,21 1 0,0 0 0,0-1 0,0 1 0,0 0 0,0 0 0,0-1 0,0 1 0,0-1 0,0 1 0,1-1 0,-1 1 0,0-1 0,0 1 0,1-1 0,-1 0 0,0 1 0,1-1 0,-1 0 0,0 0 0,1 0 0,-1-1 0,0 0 0,1 0 0,0 0 0,0 0 0,-1 0 0,2 0 0,-1 1 0,0-1 0,0 0 0,1 0 0,-1 0 0,1 0 0,-1 0 0,1 1 0,0-1 0,1-3 0,7-9 0,0 0 0,1 1 0,1 0 0,0 1 0,1 0 0,0 0 0,16-11 0,19-19 0,-41 37 0,-1-1 0,1 1 0,-2-1 0,1 0 0,0-1 0,-1 1 0,-1-1 0,1 0 0,-1 0 0,0 0 0,0 0 0,-1 0 0,0-1 0,0 1 0,0-10 0,-1 12 0,0 1 0,0 0 0,0 0 0,1 0 0,-1 0 0,1 1 0,0-1 0,0 0 0,0 1 0,1-1 0,-1 1 0,1 0 0,5-6 0,-7 8 0,0 1 0,0-1 0,0 0 0,0 1 0,0-1 0,0 1 0,0-1 0,0 1 0,0 0 0,0-1 0,0 1 0,1 0 0,-1 0 0,0 0 0,0-1 0,0 1 0,0 1 0,0-1 0,0 0 0,1 0 0,0 1 0,0 0 0,0 0 0,0 0 0,-1 0 0,1 0 0,0 0 0,-1 1 0,1-1 0,-1 1 0,0-1 0,1 1 0,-1 0 0,0 0 0,0-1 0,0 1 0,2 4 0,1 5 0,0 0 0,0 0 0,-1 0 0,-1 1 0,0-1 0,1 23 0,-5 76 0,0-54 0,1 298 0,6-308-1365,0-30-5461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0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24575,'-5'5'0,"1"1"0,-1 0 0,1 0 0,0 1 0,1-1 0,-1 1 0,1 0 0,1 0 0,-3 8 0,-13 71 0,13-56 0,-2 8 0,2 1 0,1-1 0,2 1 0,2 0 0,1 0 0,2-1 0,13 66 0,-6-72 0,1-1 0,28 56 0,-31-76 0,0 0 0,1-1 0,0-1 0,0 1 0,1-2 0,0 1 0,1-1 0,0-1 0,0 0 0,1 0 0,-1-1 0,23 7 0,-31-11 0,0-1 0,0 0 0,0 0 0,0-1 0,0 1 0,0-1 0,0 1 0,1-1 0,-1 0 0,0 0 0,0-1 0,0 1 0,0-1 0,0 1 0,1-1 0,-1 0 0,0 0 0,-1 0 0,1-1 0,0 1 0,0-1 0,0 1 0,4-5 0,-4 3 0,0-1 0,0 0 0,0 0 0,-1 0 0,0-1 0,1 1 0,-1-1 0,-1 1 0,1-1 0,-1 1 0,0-1 0,0 0 0,0 0 0,0 0 0,-1-5 0,2-11 0,-2 0 0,0 0 0,-1 1 0,-1-1 0,-1 0 0,0 1 0,-10-29 0,11 45 0,-1 1 0,1-1 0,-1 0 0,0 1 0,0 0 0,0-1 0,0 1 0,0 0 0,-1 1 0,0-1 0,1 1 0,-1-1 0,0 1 0,0 0 0,0 1 0,0-1 0,-1 1 0,1-1 0,0 1 0,-1 1 0,1-1 0,-7 0 0,10 2 4,-1 0 0,0-1-1,1 1 1,-1 0 0,1 0 0,0 0-1,-1 0 1,1 0 0,0 0 0,0 0-1,-1 1 1,1-1 0,0 0 0,0 1-1,0-1 1,1 1 0,-1-1 0,0 1-1,1-1 1,-1 1 0,0-1 0,1 1-1,0 0 1,-1-1 0,1 1 0,0 0-1,0-1 1,0 1 0,0 0 0,0 0-1,1 1 1,-1 1-103,0-1 0,0 1 0,1-1 0,-1 0 0,1 1 0,0-1 0,0 0 0,0 1 0,1-1 0,-1 0 0,1 0 0,0 0 0,0 0 0,2 3 0,13 6-6727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0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24575,'65'-2'0,"-32"1"0,-1 0 0,1 3 0,33 4 0,-55-4 0,-1 1 0,1 0 0,-1 1 0,0 0 0,20 10 0,-27-12 0,-1-1 0,1 1 0,0 0 0,-1 0 0,1 0 0,-1 0 0,0 0 0,1 1 0,-1-1 0,0 0 0,-1 1 0,1 0 0,0 0 0,-1-1 0,1 1 0,-1 0 0,0 0 0,0 0 0,0 0 0,0 1 0,-1-1 0,1 0 0,-1 0 0,0 4 0,-4 24 0,-2-1 0,-1 0 0,-16 42 0,2-6 0,19-52 0,0-1 0,1 0 0,0 1 0,1-1 0,1 1 0,0-1 0,6 24 0,0 15 0,-7-50-9,3 32 53,-1 0-1,-5 57 0,2-81-149,-1-1 0,0 1 0,0 0 0,-1-1-1,0 0 1,0 1 0,-1-1 0,-1 0 0,1-1 0,-2 1-1,1-1 1,-1 0 0,-12 13 0,4-8-6720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0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24575,'1'12'0,"0"-1"0,1 1 0,4 16 0,4 17 0,21 179 0,-24-185 0,22 69 0,-18-72 0,-1 1 0,5 46 0,15 123 0,-29-195-124,1 0 0,0 1 0,0-1 0,1 0 0,0 0 0,1 0-1,0-1 1,1 1 0,0-1 0,8 11 0,-2-10-6702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0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395 126 24575,'-1'-2'0,"1"0"0,-1 1 0,0-1 0,1 0 0,-1 1 0,0-1 0,0 1 0,0-1 0,-1 1 0,1-1 0,0 1 0,0 0 0,-1-1 0,1 1 0,-1 0 0,1 0 0,-1 0 0,1 0 0,-1 0 0,0 1 0,1-1 0,-3 0 0,-39-13 0,40 14 0,-1 0 0,1 0 0,-1 0 0,1 0 0,-1 0 0,1 1 0,-1 0 0,1 0 0,-1 0 0,1 0 0,0 0 0,-1 0 0,1 1 0,0 0 0,0-1 0,0 1 0,0 1 0,1-1 0,-1 0 0,0 1 0,1-1 0,0 1 0,-1 0 0,1-1 0,0 1 0,0 0 0,1 0 0,-1 1 0,1-1 0,-2 4 0,-1 5 0,0 1 0,0-1 0,1 1 0,1-1 0,0 1 0,0 25 0,2-24 0,0 0 0,1 1 0,1-1 0,0 0 0,1-1 0,0 1 0,1 0 0,1-1 0,0 0 0,1 0 0,0 0 0,1-1 0,1 0 0,-1 0 0,2-1 0,0 0 0,0 0 0,13 11 0,-14-16 0,-1 1 0,-1 0 0,1 0 0,-1 1 0,-1-1 0,1 1 0,-1 1 0,-1-1 0,6 14 0,-9-19 0,0 0 0,0 0 0,-1 0 0,1 0 0,-1 0 0,0 0 0,0 0 0,0 1 0,0-1 0,-1 0 0,1 0 0,-1 0 0,0 0 0,0 0 0,0 0 0,0 0 0,0 0 0,0 0 0,-1-1 0,0 1 0,0 0 0,1-1 0,-1 1 0,-1-1 0,1 0 0,0 0 0,0 0 0,-1 0 0,0 0 0,1 0 0,-1-1 0,-3 2 0,-11 7 0,-2-2 0,1 0 0,-1-1 0,0 0 0,-23 3 0,-101 12 0,138-21 0,1 0 0,-1-1 0,0 0 0,0 0 0,0 0 0,0-1 0,0 0 0,-6-2 0,9 3 0,1-1 0,0 1 0,0-1 0,0 0 0,0 0 0,0 0 0,0 1 0,0-1 0,0 0 0,0 0 0,1 0 0,-1 0 0,0-1 0,0 1 0,1 0 0,-1 0 0,1 0 0,-1-1 0,1 1 0,0 0 0,-1 0 0,1-1 0,0 1 0,0 0 0,0 0 0,0-1 0,0 1 0,0 0 0,0-1 0,1 1 0,-1 0 0,0-1 0,1 1 0,-1 0 0,1 0 0,0-2 0,6-15 0,0 0 0,2 0 0,11-18 0,11-22 0,6-9 0,-27 53 0,-2-1 0,0 0 0,0 0 0,5-19 0,45-141 0,-35 115-42,-10 25-399,-1 0 0,8-41 0,-16 54-6385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3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645 412 24575,'-1'2'0,"1"1"0,-1-1 0,0 1 0,0-1 0,0 1 0,0-1 0,0 0 0,0 1 0,-1-1 0,1 0 0,-1 0 0,0 0 0,1 0 0,-5 3 0,2-1 0,0-1 0,-1 1 0,0 0 0,1-1 0,-10 4 0,-5 0 0,1-2 0,-1 0 0,-21 2 0,-34 9 0,6 2 0,41-12 0,1 1 0,-45 19 0,49-16 0,-1-2 0,-1 0 0,1-2 0,-49 8 0,11 1 0,82-25 0,-1 0 0,0-1 0,0-1 0,-1-1 0,-1 0 0,0-1 0,-1-2 0,-1 1 0,15-20 0,16-28 0,-25 35 0,-1-1 0,-2 0 0,22-46 0,-25 41 0,-2 3 0,20-58 0,-31 78 0,0 0 0,1 0 0,1 0 0,0 0 0,0 1 0,1-1 0,7-9 0,-12 20 0,-1-1 0,0 1 0,0-1 0,1 1 0,-1-1 0,0 1 0,1-1 0,-1 1 0,1-1 0,-1 1 0,0 0 0,1-1 0,-1 1 0,1-1 0,-1 1 0,1 0 0,0 0 0,-1-1 0,1 1 0,-1 0 0,1 0 0,-1-1 0,1 1 0,0 0 0,-1 0 0,1 0 0,-1 0 0,1 0 0,0 0 0,-1 0 0,1 0 0,-1 0 0,1 1 0,0-1 0,-1 0 0,1 0 0,-1 0 0,1 1 0,-1-1 0,1 0 0,-1 0 0,1 1 0,-1-1 0,1 1 0,-1-1 0,1 0 0,-1 1 0,0-1 0,1 1 0,-1-1 0,1 1 0,-1-1 0,0 1 0,0-1 0,1 1 0,-1 0 0,0-1 0,0 2 0,12 43 0,-10-34 0,6 32 0,-2 1 0,2 59 0,-9 92 0,-1-68 0,-1-65 0,-14 75 0,11-94 0,-17 64 0,16-81 0,1 0 0,1 0 0,1 0 0,-1 40 0,5-64-5,0-1 0,0 1 0,0 0 0,1-1 0,-1 1 0,0 0 0,1-1 0,-1 1 0,1 0 0,-1-1 0,1 1 0,0-1 0,-1 1 0,1-1 0,2 3 0,-2-4 13,-1 1 0,1-1 0,0 0 0,-1 1 0,1-1 0,0 0 0,-1 1 0,1-1 0,0 0 0,-1 0 0,1 0 0,0 0 0,0 0 0,-1 0 0,1 0 0,0 0 0,0 0 0,-1 0 0,1 0 0,0 0 0,0-1 0,-1 1 0,1 0 0,0-1 0,5-2-194,-1 0 1,0 0-1,-1 0 0,1-1 1,-1 0-1,1 0 1,4-5-1,6-9-6640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4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92 24575,'-1'-2'0,"1"0"0,-1 0 0,1 0 0,-1 0 0,0 0 0,0 1 0,1-1 0,-1 0 0,0 1 0,-1-1 0,1 0 0,0 1 0,0 0 0,-1-1 0,1 1 0,-1 0 0,1-1 0,-3 0 0,-36-22 0,26 16 0,13 8 0,-6-5 0,0 1 0,-1 0 0,0 0 0,-13-4 0,20 8 0,-1-1 0,1 1 0,-1-1 0,1 1 0,-1 0 0,1 0 0,-1 0 0,1 0 0,-1 0 0,1 0 0,0 0 0,-1 0 0,1 1 0,-1-1 0,1 0 0,-1 1 0,1-1 0,0 1 0,-1 0 0,1-1 0,0 1 0,0 0 0,-1 0 0,1 0 0,0 0 0,0 0 0,0 0 0,0 0 0,0 0 0,0 0 0,1 1 0,-1-1 0,0 0 0,0 0 0,0 3 0,-1 1 0,0 1 0,1 0 0,-1 0 0,1 0 0,1 0 0,-1 0 0,1 0 0,0 0 0,0 0 0,1 0 0,0 0 0,0 0 0,0 0 0,1 0 0,3 9 0,4 5 0,1-1 0,0 0 0,16 19 0,15 30 0,-25-39 0,1-1 0,24 29 0,5 9 0,-41-55 0,1 0 0,-2 0 0,1 0 0,-2 1 0,1 0 0,-2-1 0,1 1 0,-2 1 0,1-1 0,-2 0 0,0 0 0,0 0 0,-1 0 0,-1 0 0,-3 16 0,3-23 0,0 0 0,-1-1 0,1 1 0,-1-1 0,0 0 0,0 0 0,0 0 0,0 0 0,-1-1 0,0 1 0,0-1 0,0 0 0,0 0 0,0 0 0,-1-1 0,1 1 0,-7 1 0,9-3 0,0 0 0,0 0 0,-1 0 0,1-1 0,0 1 0,0-1 0,-1 1 0,1-1 0,0 0 0,-1 0 0,1 0 0,-1-1 0,1 1 0,0 0 0,0-1 0,-1 1 0,1-1 0,0 0 0,0 0 0,0 0 0,-1 0 0,1 0 0,0 0 0,1-1 0,-1 1 0,0-1 0,0 1 0,0-1 0,1 0 0,-1 0 0,1 1 0,0-1 0,-1 0 0,1 0 0,0 0 0,0-1 0,-1-3 0,-3-12 0,2 0 0,0-1 0,1 1 0,0-1 0,2 1 0,0-1 0,5-27 0,-1-18 0,-5-21 0,3-58 0,-1 138-50,0 0-1,0-1 1,1 1-1,0 0 0,0 0 1,1 0-1,-1 1 1,1-1-1,0 0 1,0 1-1,1 0 0,-1 0 1,1 0-1,0 0 1,0 0-1,0 1 1,1 0-1,-1 0 0,1 0 1,0 0-1,-1 1 1,1 0-1,0 0 1,1 0-1,-1 0 1,6 0-1,9-1-6775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3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51 24575,'-48'-2'0,"33"1"0,-1 0 0,1 1 0,-1 0 0,1 1 0,-1 1 0,-16 4 0,29-4 0,-1 0 0,0 0 0,1 0 0,0 0 0,-1 0 0,1 0 0,0 1 0,0 0 0,0-1 0,1 1 0,-1 0 0,1 1 0,0-1 0,-1 0 0,1 1 0,1-1 0,-1 1 0,0 0 0,1-1 0,0 1 0,0 0 0,-1 5 0,0 4 0,0-1 0,1 1 0,1 0 0,0 0 0,3 21 0,0-22 0,0 0 0,2-1 0,-1 1 0,1-1 0,1 0 0,0-1 0,1 1 0,0-1 0,0 0 0,10 9 0,22 34 0,-14-18 0,2-2 0,1 0 0,1-2 0,57 46 0,-46-43 0,-11-9 0,-18-17 0,0 0 0,-1 1 0,0 1 0,0 0 0,15 21 0,-23-28 0,-1 0 0,0 0 0,1-1 0,-1 1 0,0 0 0,0 0 0,-1 0 0,1 0 0,-1 0 0,1 0 0,-1 1 0,0-1 0,0 0 0,0 0 0,-1 0 0,1 0 0,-1 0 0,0 0 0,1 0 0,-1 0 0,-1 0 0,1 0 0,0 0 0,-1-1 0,1 1 0,-1-1 0,0 1 0,0-1 0,0 1 0,0-1 0,-5 4 0,-7 6 0,-1 1 0,0-2 0,-1 0 0,0-1 0,-1-1 0,0 0 0,0-1 0,-1-1 0,0-1 0,0 0 0,-1-1 0,1-1 0,-1-1 0,0-1 0,-29 0 0,44-2 0,1 0 0,0 0 0,0-1 0,-1 0 0,1 1 0,0-1 0,0 0 0,0-1 0,0 1 0,0 0 0,0-1 0,0 0 0,0 0 0,0 0 0,1 0 0,-1 0 0,1 0 0,0-1 0,-1 1 0,1-1 0,0 1 0,0-1 0,1 0 0,-1 0 0,1 0 0,-1 0 0,1 0 0,0 0 0,-1-7 0,-1-6 0,1 0 0,1 0 0,0-1 0,4-31 0,-1 14 0,-2 1 0,3 0 0,0 0 0,3 1 0,17-62 0,-16 68 0,6-40 0,-10 44 0,1 0 0,14-40 0,-6 30 0,11-28 0,2 1 0,39-67 0,-61 122-114,0 0 1,0-1-1,1 1 0,-1 0 0,1 1 1,0-1-1,0 0 0,0 1 0,0 0 1,1 0-1,7-3 0,8-2-6712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3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24575,'0'4'0,"0"0"0,1 1 0,0-1 0,0 0 0,0 0 0,1 0 0,-1 0 0,1 0 0,0 0 0,0-1 0,0 1 0,1-1 0,-1 1 0,6 5 0,5 4 0,1-1 0,18 14 0,-5-5 0,-18-14 0,0-1 0,1-1 0,14 7 0,-13-7 0,0 0 0,0 1 0,-1 0 0,16 13 0,-24-17 0,0-1 0,0 1 0,-1 0 0,1 0 0,-1 0 0,1 0 0,-1 0 0,0 0 0,1 1 0,-1-1 0,0 0 0,-1 1 0,1-1 0,0 1 0,-1-1 0,1 1 0,-1-1 0,0 1 0,0-1 0,0 1 0,0 0 0,0-1 0,-1 1 0,1-1 0,-1 1 0,-1 3 0,1-4-47,0 0 0,0 0 0,-1 0 0,1 0 0,-1 0 0,1 0 0,-1 0 0,0 0 0,0-1-1,0 1 1,0-1 0,0 0 0,0 1 0,0-1 0,-1 0 0,1 0 0,0 0 0,-1 0 0,1-1 0,-1 1 0,1-1 0,-1 1-1,1-1 1,-1 0 0,1 0 0,-1 0 0,1 0 0,-5-2 0,-10-2-6779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3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24575,'11'0'0,"176"-4"0,-147 0 0,-1-1 0,66-17 0,-86 17-273,0-1 0,0-1 0,-1 0 0,33-19 0,-29 11-6553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5:3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441 500 24575,'-18'3'0,"1"0"0,0 1 0,0 0 0,0 2 0,-22 10 0,24-10 0,0 0 0,1 0 0,-1 0 0,0-2 0,0 0 0,-1 0 0,1-2 0,-20 2 0,11-3 0,12 0 0,-1-1 0,1 0 0,-1-1 0,-17-3 0,27 4 0,0-1 0,1 1 0,-1-1 0,1 0 0,0 0 0,-1 0 0,1 0 0,0-1 0,-1 1 0,1-1 0,0 1 0,0-1 0,0 0 0,1 0 0,-1 0 0,0 0 0,1 0 0,-1 0 0,1 0 0,-1 0 0,1-1 0,0 1 0,0-1 0,0 1 0,1-1 0,-2-3 0,-1-13 0,1-1 0,1 1 0,1-1 0,1 1 0,0 0 0,1-1 0,1 1 0,1 0 0,1 0 0,1 1 0,10-27 0,-4 26 0,0 0 0,1 1 0,24-27 0,-20 25 0,0 0 0,13-24 0,26-41 0,-56 86 0,1-1 0,0 1 0,0 0 0,0 0 0,-1 0 0,1-1 0,-1 1 0,1 0 0,-1 0 0,1 0 0,-1 0 0,1 0 0,-1 0 0,0 0 0,1 0 0,-1 0 0,0 0 0,0 0 0,0 0 0,0 2 0,8 32 0,1 30 0,-3 1 0,-2 0 0,-7 77 0,0-21 0,3 318-1365,0-418-5461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0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618 331 24575,'-17'0'0,"-1"-1"0,0 1 0,0 1 0,0 0 0,0 2 0,-30 8 0,-230 56 0,228-56 0,38-8 0,0-1 0,0 0 0,0-1 0,0 0 0,0 0 0,0-1 0,0-1 0,-15-3 0,27 4 0,-1 0 0,1 0 0,-1 0 0,0-1 0,1 1 0,-1 0 0,1-1 0,-1 1 0,1-1 0,-1 1 0,1 0 0,-1-1 0,1 1 0,-1-1 0,1 1 0,-1-1 0,1 0 0,0 1 0,-1-1 0,1 1 0,0-1 0,0 0 0,-1 1 0,1-1 0,0 0 0,0 1 0,0-1 0,0 0 0,0 1 0,0-1 0,0 0 0,0 1 0,0-1 0,0 0 0,0 1 0,0-1 0,1 0 0,-1 1 0,0-1 0,0 1 0,1-1 0,-1 0 0,1 0 0,20-30 0,-17 26 0,90-98 0,-2 3 0,-68 70 0,82-99 0,-106 129 0,0-1 0,0 1 0,1 0 0,-1-1 0,0 1 0,1-1 0,-1 1 0,1 0 0,-1-1 0,0 1 0,1 0 0,-1 0 0,1-1 0,-1 1 0,1 0 0,-1 0 0,1 0 0,-1-1 0,1 1 0,-1 0 0,1 0 0,-1 0 0,1 0 0,-1 0 0,1 0 0,-1 0 0,1 0 0,0 0 0,6 14 0,-2 34 0,-4-31 0,15 191 0,-12 235 0,-6-231 0,0-172 0,1-27 0,0 1 0,1 0 0,1 0 0,0 0 0,5 23 0,-6-37-32,0 1-1,0-1 1,1 1-1,-1-1 1,0 1-1,0-1 1,0 1-1,0-1 1,1 1-1,-1-1 1,0 1-1,0-1 1,1 1-1,-1-1 1,0 1-1,1-1 1,-1 0-1,0 1 1,1-1-1,-1 0 1,1 1-1,-1-1 1,0 0-1,1 0 1,-1 1-1,1-1 1,-1 0-1,1 0 1,-1 0-1,1 0 1,-1 1-1,1-1 1,-1 0-1,1 0 1,-1 0-1,1 0 0,0 0 1,-1 0-1,1 0 1,-1-1-1,1 1 1,9-5-6794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0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25 24575,'-8'0'0,"0"-1"0,0-1 0,0 1 0,-15-6 0,-22-4 0,33 9 0,1 2 0,0 0 0,0 0 0,-1 1 0,1 0 0,0 1 0,0 0 0,0 1 0,0 0 0,-14 6 0,17-5 0,0 0 0,0 1 0,1 0 0,-1 1 0,1-1 0,0 1 0,1 1 0,-1-1 0,1 1 0,1 0 0,-1 1 0,1-1 0,-6 13 0,6-7 0,0 0 0,1 0 0,1 1 0,0-1 0,0 1 0,2 0 0,0-1 0,0 1 0,1 0 0,1 0 0,0 0 0,1 0 0,1-1 0,0 1 0,8 21 0,4 5 0,-5-12 0,2-1 0,18 33 0,115 165 0,-142-220 0,0 1 0,0-1 0,0 1 0,-1-1 0,1 1 0,-2 0 0,1 0 0,0 0 0,-1 0 0,-1 0 0,1 1 0,-1-1 0,0 0 0,-1 10 0,0-12 0,0 0 0,0 0 0,0-1 0,-1 1 0,0 0 0,0-1 0,0 1 0,0-1 0,0 1 0,-1-1 0,1 0 0,-1 0 0,0 0 0,0-1 0,0 1 0,0-1 0,-1 1 0,1-1 0,-1 0 0,1 0 0,-1-1 0,0 1 0,-4 1 0,-1 0 0,-1-1 0,1 1 0,-1-1 0,1-1 0,-1 0 0,0 0 0,-18-1 0,25 0 0,1-1 0,-1 1 0,0 0 0,0-1 0,0 0 0,0 0 0,1 0 0,-1 0 0,0 0 0,1 0 0,-1-1 0,1 1 0,-1-1 0,1 1 0,0-1 0,-1 0 0,1 0 0,0 0 0,0-1 0,1 1 0,-1 0 0,0-1 0,1 1 0,0-1 0,-1 1 0,1-1 0,0 0 0,0 1 0,-1-6 0,0-14 0,1 0 0,1 0 0,1 0 0,1 0 0,1 0 0,6-26 0,-2 12 0,1-38 0,-7 61 0,1-1 0,0 1 0,1 0 0,1 0 0,-1 0 0,2 0 0,0 1 0,1-1 0,10-16 0,15-40-16,-26 56-119,0 0 0,0 0 0,1 1 0,1 0 0,0 0 1,1 1-1,0-1 0,0 2 0,12-12 0,-2 8-6691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0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24575,'-3'0'0,"-1"0"0,1 1 0,-1 0 0,1 0 0,0 0 0,-1 0 0,1 0 0,0 1 0,0 0 0,0-1 0,0 1 0,0 0 0,0 0 0,1 1 0,-1-1 0,1 1 0,0-1 0,-1 1 0,1 0 0,-3 5 0,-4 8 0,0 0 0,-11 31 0,12-27 0,-27 76 0,-7 17 0,36-96 0,2-1 0,0 1 0,1-1 0,1 1 0,0 0 0,1 0 0,1 0 0,3 25 0,-2 2 0,0-22 0,1 0 0,1 0 0,1-1 0,1 1 0,1-1 0,1-1 0,1 1 0,0-1 0,2 0 0,14 24 0,-15-30 0,1-1 0,-1 0 0,2-1 0,0 0 0,0 0 0,1-1 0,1-1 0,0 0 0,0 0 0,1-2 0,28 14 0,-34-18 0,0 0 0,1-1 0,-1-1 0,1 1 0,0-1 0,-1-1 0,1 0 0,0 0 0,0 0 0,0-1 0,0-1 0,0 0 0,0 0 0,0 0 0,0-1 0,-1-1 0,1 1 0,-1-1 0,1-1 0,-1 0 0,0 0 0,14-10 0,-13 7 0,0-1 0,0 0 0,-1 0 0,-1-1 0,1 0 0,-1-1 0,-1 1 0,0-1 0,0-1 0,-1 1 0,0-1 0,-1 0 0,0 0 0,-1 0 0,0 0 0,-1-1 0,0 1 0,-1-1 0,0 0 0,0 1 0,-3-20 0,2 29 0,-1-1 0,1 1 0,0-1 0,-1 1 0,0 0 0,1-1 0,-1 1 0,0 0 0,0-1 0,-1 1 0,1 0 0,0 0 0,-1 0 0,1 0 0,-1 0 0,0 1 0,1-1 0,-1 0 0,0 1 0,0-1 0,0 1 0,0 0 0,0-1 0,-1 1 0,1 0 0,0 0 0,0 1 0,-1-1 0,1 0 0,-1 1 0,1-1 0,-1 1 0,1 0 0,-5 0 0,1 0 0,0 1 0,0-1 0,0 1 0,0 0 0,0 1 0,0-1 0,1 1 0,-1 0 0,1 1 0,-1 0 0,1-1 0,0 1 0,-8 7 0,4-2-170,1 2-1,0-1 0,1 1 1,0 0-1,0 1 0,1-1 1,-7 18-1,3-5-6655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0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0 24575,'0'1'0,"0"0"0,-1-1 0,1 1 0,0 0 0,0 0 0,0-1 0,-1 1 0,1 0 0,0-1 0,-1 1 0,1 0 0,-1-1 0,1 1 0,-1-1 0,1 1 0,-1-1 0,1 1 0,-1-1 0,1 1 0,-1-1 0,0 1 0,1-1 0,-2 1 0,2-1 0,-1 0 0,0 1 0,1-1 0,-1 0 0,0 1 0,1-1 0,-1 1 0,1-1 0,-1 1 0,1-1 0,-1 1 0,1-1 0,-1 1 0,1-1 0,0 1 0,-1 0 0,1-1 0,0 1 0,-1 0 0,1-1 0,0 1 0,0 0 0,0 0 0,0-1 0,-1 1 0,1 0 0,0 0 0,0-1 0,0 1 0,1 1 0,6 32 0,-3-16 0,0 1 0,-1 0 0,0 31 0,-3-44 0,0 0 0,-1 0 0,0 0 0,0-1 0,0 1 0,-1 0 0,0-1 0,0 1 0,0-1 0,-1 0 0,0 0 0,0 0 0,0 0 0,-1 0 0,1 0 0,-7 4 0,-2 2 0,-1-1 0,0 0 0,-25 13 0,24-14 0,12-9 0,0 1 0,1 0 0,-1 0 0,0 0 0,1 0 0,-1 0 0,1 1 0,0-1 0,-1 0 0,1 1 0,0-1 0,0 0 0,0 1 0,0 0 0,0-1 0,0 1 0,0 0 0,0-1 0,1 1 0,-1 0 0,1 0 0,-1 0 0,1-1 0,0 1 0,0 0 0,0 3 0,1 0 0,0 0 0,1 0 0,0 0 0,0 0 0,1 0 0,-1-1 0,6 8 0,-5-8 0,-1-1 0,1 1 0,-1 0 0,0 0 0,0 0 0,0 0 0,0 0 0,-1 0 0,0 1 0,0-1 0,0 1 0,0 7 0,-1-10 0,0-1 0,-1 0 0,1 0 0,-1 1 0,1-1 0,-1 0 0,1 0 0,-1 0 0,0 0 0,0 0 0,0 0 0,0 0 0,0 0 0,0 0 0,0 0 0,0 0 0,0-1 0,0 1 0,0 0 0,0-1 0,-2 2 0,-33 9 0,16-5 0,-53 19 0,-30 13 0,99-36-68,-1 0 0,1 0-1,-1 0 1,1 1 0,0 0 0,0 0-1,1 0 1,-1 0 0,0 1 0,1 0-1,0-1 1,0 1 0,0 0 0,1 0-1,-1 1 1,1-1 0,0 1-1,0-1 1,-1 6 0,-2 11-6758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21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24575,'1'-7'0,"0"0"0,0 0 0,1 0 0,-1 1 0,2-1 0,-1 0 0,1 1 0,0 0 0,0-1 0,0 1 0,1 0 0,0 1 0,0-1 0,8-6 0,-11 9 0,1 1 0,1 0 0,-1 0 0,0 0 0,0 0 0,1 0 0,-1 1 0,1-1 0,-1 1 0,1-1 0,0 1 0,0 0 0,0 0 0,-1 0 0,1 1 0,0-1 0,0 1 0,0-1 0,0 1 0,0 0 0,0 0 0,0 0 0,0 1 0,0-1 0,0 1 0,0 0 0,0-1 0,0 1 0,-1 0 0,1 1 0,0-1 0,-1 1 0,1-1 0,-1 1 0,5 3 0,0 2 0,0 0 0,0 1 0,0 0 0,-1 0 0,0 1 0,-1 0 0,0 0 0,0 0 0,-1 1 0,0 0 0,0-1 0,-1 1 0,-1 0 0,2 14 0,1 14 0,-2 0 0,-4 58 0,1-74 0,-1-12 0,1-1 0,-2 1 0,1 0 0,-1 0 0,-1 0 0,0-1 0,0 1 0,-1-1 0,-7 14 0,-3-2 0,0-1 0,-25 27 0,14-17 0,23-26 0,-80 104 0,80-105 0,0-1 0,0 1 0,0 1 0,1-1 0,0 0 0,-1 0 0,1 1 0,1-1 0,-1 0 0,0 1 0,1-1 0,-1 1 0,1-1 0,0 1 0,1-1 0,-1 1 0,0-1 0,1 0 0,0 1 0,1 4 0,-1-6 0,1 1 0,0 0 0,-1-1 0,1 1 0,0-1 0,0 0 0,0 0 0,0 0 0,1 0 0,-1 0 0,1 0 0,-1 0 0,1-1 0,0 1 0,-1-1 0,1 0 0,0 0 0,0 0 0,0 0 0,0 0 0,0-1 0,0 1 0,6-1 0,-2 0 0,1 0 0,0-1 0,0 0 0,0 0 0,-1-1 0,1 0 0,-1 0 0,1-1 0,-1 0 0,0 0 0,0-1 0,0 0 0,-1 0 0,1-1 0,-1 1 0,0-1 0,0-1 0,-1 1 0,1-1 0,-1 0 0,-1 0 0,1-1 0,-1 1 0,0-1 0,0 0 0,-1 0 0,5-14 0,-2 3-1365,1 3-5461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21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24575,'4'0'0,"6"0"0,1 5 0,3 1 0,-1-1-8191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4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471 356 24575,'-50'0'0,"1"1"0,-81 14 0,87-9 0,1-2 0,-76-3 0,93-1 0,24 0 0,1 0 0,0 0 0,-1 1 0,1-1 0,-1 0 0,1 0 0,-1 0 0,1 0 0,0 0 0,-1 0 0,1 0 0,-1 0 0,1-1 0,-1 1 0,1 0 0,-1 0 0,1 0 0,0 0 0,-1-1 0,1 1 0,0 0 0,-1 0 0,1-1 0,-1 1 0,1 0 0,0 0 0,-1-1 0,1 1 0,0 0 0,0-1 0,-1 1 0,1-1 0,0 1 0,0 0 0,0-1 0,0 1 0,-1-1 0,1 0 0,11-17 0,40-25 0,-36 32 0,2-6 0,0 0 0,27-38 0,10-11 0,-46 56 0,-1 0 0,1 0 0,8-18 0,-10 16 0,1 0 0,1 1 0,9-12 0,-14 20 0,0 0 0,0 0 0,0 1 0,0-1 0,0 1 0,0 0 0,0 0 0,1 0 0,-1 0 0,1 1 0,0 0 0,-1-1 0,1 1 0,0 0 0,5 0 0,-7 1 0,0 0 0,0 0 0,1 0 0,-1 0 0,0 0 0,0 0 0,0 1 0,1-1 0,-1 1 0,0 0 0,0-1 0,0 1 0,0 0 0,0 0 0,0 0 0,0 1 0,-1-1 0,4 3 0,-2-1 0,-1 0 0,1 0 0,-1 0 0,0 1 0,0-1 0,0 1 0,0 0 0,0-1 0,1 7 0,1 4 0,-1 1 0,-1 0 0,0 0 0,-1 20 0,-1 331 117,-2-141-1599,2-204-5344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26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336 123 24575,'-18'-18'0,"-1"2"0,0 0 0,-1 1 0,0 1 0,-42-20 0,59 32 0,1 1 0,-1 0 0,1 0 0,-1 0 0,0 0 0,0 0 0,1 1 0,-1-1 0,0 1 0,0 0 0,0 0 0,1 0 0,-1 0 0,0 0 0,0 1 0,0-1 0,0 1 0,1 0 0,-1-1 0,0 1 0,1 1 0,-1-1 0,1 0 0,-1 1 0,1-1 0,-1 1 0,1 0 0,0 0 0,0-1 0,0 2 0,0-1 0,0 0 0,1 0 0,-1 1 0,1-1 0,-1 0 0,1 1 0,0 0 0,-1 3 0,-4 6 0,0 0 0,-1-1 0,-9 14 0,10-18 0,1 0 0,0 0 0,1 1 0,0 0 0,0 0 0,1 0 0,-1 0 0,2 1 0,-4 15 0,3 15 0,2-1 0,5 62 0,-3-95 0,-1 1 0,2-1 0,-1 0 0,1 0 0,-1 0 0,1 0 0,1 0 0,-1-1 0,1 1 0,-1-1 0,1 1 0,1-1 0,5 6 0,4 2 0,0-1 0,27 18 0,9 7 0,-28-20 0,1 0 0,38 19 0,-42-25 0,0 0 0,-1 0 0,-1 2 0,1 0 0,26 28 0,-40-38 0,-1 1 0,0-1 0,0 1 0,0 0 0,0 0 0,0 0 0,-1 0 0,1 0 0,-1 0 0,0 0 0,0 1 0,0-1 0,0 0 0,0 1 0,-1-1 0,0 1 0,0-1 0,0 0 0,0 1 0,0-1 0,-1 1 0,1-1 0,-1 0 0,0 1 0,0-1 0,0 0 0,0 0 0,-1 1 0,1-1 0,-1 0 0,0-1 0,0 1 0,0 0 0,0 0 0,-1-1 0,1 1 0,-1-1 0,1 0 0,-1 0 0,0 0 0,0 0 0,0 0 0,0-1 0,0 1 0,0-1 0,0 0 0,-1 0 0,1 0 0,0 0 0,-5 0 0,-20 2 0,0-1 0,1-2 0,-36-3 0,-1 0 0,59 4 0,-1-2 0,0 1 0,0 0 0,0-1 0,1 0 0,-1-1 0,0 1 0,1-1 0,-1 0 0,-6-4 0,10 4 0,-1 0 0,1 0 0,-1 0 0,1 0 0,0-1 0,0 1 0,0-1 0,0 0 0,0 1 0,1-1 0,-1 0 0,1 0 0,0 0 0,-1 0 0,1 0 0,1 0 0,-1 0 0,0 0 0,1-7 0,-1-8 0,0-1 0,2 1 0,0 0 0,1 0 0,1 0 0,1 0 0,0 0 0,2 1 0,0 0 0,0 0 0,14-24 0,-14 29 0,-1-1 0,0 0 0,2 1 0,0-1 0,0 1 0,1 0 0,0 1 0,1 0 0,1 0 0,-1 1 0,16-12 0,-11 12 0,-1 0 0,0-1 0,-1 0 0,0-1 0,13-17 0,-20 22 0,-1 0 0,1-1 0,-2 1 0,1-1 0,-1 0 0,0 0 0,0-1 0,-1 1 0,0 0 0,-1-1 0,1-17 0,-3-76-1365,0 80-5461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2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24575,'-1'1'0,"0"-1"0,0 1 0,0-1 0,0 1 0,0-1 0,0 1 0,0-1 0,0 1 0,0 0 0,1 0 0,-1-1 0,0 1 0,0 0 0,1 0 0,-1 0 0,1 0 0,-1 0 0,1 0 0,-1 0 0,1 0 0,0 0 0,-1 0 0,1 0 0,0 0 0,0 0 0,-1 2 0,-4 34 0,5-32 0,-6 88 0,-6 44 0,3-39 0,6 181 0,5-138 0,-2-135 0,0 0 0,1 0 0,-1 0 0,1 0 0,1 0 0,-1 0 0,1 0 0,0-1 0,0 1 0,0-1 0,1 1 0,0-1 0,0 0 0,1 0 0,-1 0 0,1 0 0,0-1 0,0 1 0,8 5 0,-4-4 0,0-1 0,0-1 0,0 0 0,1 0 0,-1-1 0,1 1 0,0-2 0,0 0 0,0 0 0,0 0 0,0-1 0,12 0 0,5 0 0,-1-2 0,39-4 0,-51 2 0,0 0 0,0 0 0,0-2 0,-1 1 0,1-2 0,16-9 0,-21 10 0,0 0 0,0-1 0,-1 0 0,0 0 0,0-1 0,-1 0 0,0 0 0,0 0 0,-1-1 0,1 0 0,-2 0 0,1 0 0,-1-1 0,0 1 0,-1-1 0,0 0 0,3-18 0,-1-7 0,-1 0 0,-2 0 0,-4-56 0,0 35 0,2 46 0,0 0 0,-1 0 0,-1 0 0,1 0 0,-1 0 0,-1 0 0,0 1 0,0-1 0,0 1 0,-1 0 0,-1 0 0,-9-15 0,7 15 0,-1 0 0,0 0 0,0 1 0,0 0 0,-1 0 0,0 1 0,0 0 0,0 1 0,-1 0 0,-16-6 0,16 7 0,0 0 0,0 1 0,-1 1 0,1 0 0,-1 0 0,1 1 0,-1 0 0,0 1 0,1 0 0,-1 1 0,0 0 0,1 1 0,-1 0 0,1 1 0,0 0 0,0 0 0,0 1 0,0 0 0,0 1 0,1 0 0,0 1 0,0 0 0,0 0 0,1 1 0,0 0 0,-12 13 0,15-14 0,0-1 0,0 1 0,0 1 0,1-1 0,-1 1 0,2-1 0,-1 1 0,1 0 0,-5 14 0,8-18 0,-1 0 0,1-1 0,0 1 0,0 0 0,0 0 0,0 0 0,1 0 0,-1-1 0,1 1 0,0 0 0,-1 0 0,1-1 0,0 1 0,1-1 0,-1 1 0,0-1 0,1 1 0,0-1 0,-1 0 0,1 1 0,0-1 0,0 0 0,0 0 0,0-1 0,1 1 0,-1 0 0,0-1 0,1 1 0,-1-1 0,4 2 0,5 1-151,1 0-1,-1 0 0,1-1 0,0 0 1,0-1-1,0 0 0,0-1 1,18-1-1,-3 1-6674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29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24575,'253'0'0,"-252"-1"0,0 1 0,1 0 0,-1 0 0,0 0 0,0 0 0,0 0 0,0 1 0,0-1 0,0 0 0,0 0 0,0 1 0,0-1 0,0 1 0,0-1 0,0 1 0,0-1 0,0 1 0,0-1 0,0 1 0,1 1 0,-2-1 0,0-1 0,0 1 0,1 0 0,-1 0 0,0-1 0,0 1 0,0 0 0,0 0 0,0 0 0,0-1 0,0 1 0,0 0 0,0 0 0,-1 0 0,1-1 0,0 1 0,0 0 0,-1 0 0,1-1 0,0 1 0,-1 0 0,-4 6 0,0 0 0,0 0 0,0 0 0,-7 5 0,6-6 0,-1 2 0,1 0 0,0 1 0,0-1 0,1 1 0,0 1 0,0-1 0,1 1 0,0 0 0,1-1 0,0 2 0,1-1 0,0 0 0,0 0 0,1 1 0,1-1 0,1 21 0,0-26 0,0-1 0,0 1 0,0 0 0,1-1 0,0 0 0,0 1 0,0-1 0,1 0 0,0 0 0,-1 0 0,1-1 0,1 1 0,-1 0 0,4 2 0,-3-2 0,0 0 0,0 0 0,-1 0 0,0 0 0,1 0 0,-2 1 0,1-1 0,0 1 0,-1 0 0,0 0 0,0 0 0,1 7 0,-2-4 5,0-1 0,-1 1 0,0 0 0,-1-1 0,0 1 0,0-1 0,0 1 0,-1-1 0,0 1 0,-1-1 0,1 0 0,-2 0 0,1 0 0,-1 0 0,0-1 0,0 1 0,0-1 0,-1 0 0,0 0 0,-1-1 0,1 1 0,-1-1 0,-11 7 0,11-7-64,0-1-1,0-1 1,-1 1-1,0-1 1,1 0 0,-1 0-1,0-1 1,-1 0-1,1 0 1,0-1 0,-1 0-1,1 0 1,0-1-1,-1 0 1,1 0 0,-1 0-1,1-1 1,-1 0-1,1-1 1,0 0 0,0 0-1,0 0 1,0-1-1,-9-5 1,-2-3-6767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31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24575,'-1'8'0,"1"0"0,0 0 0,0 0 0,1-1 0,0 1 0,1 0 0,0-1 0,0 1 0,0-1 0,1 1 0,0-1 0,0 0 0,1 0 0,0 0 0,9 11 0,16 22 0,-25-32 0,1 0 0,1-1 0,-1 1 0,2-1 0,-1 0 0,0-1 0,16 12 0,1-3 0,0 1 0,-2 2 0,30 28 0,-2-8 0,-39-31 0,0 0 0,0 0 0,-1 1 0,0 1 0,9 9 0,-16-15 0,-1-1 0,1 1 0,0-1 0,-1 1 0,0 0 0,0 0 0,0 0 0,0 0 0,0-1 0,0 1 0,-1 0 0,1 0 0,-1 1 0,0-1 0,0 0 0,0 0 0,0 0 0,-1 0 0,1 0 0,-1 0 0,1 0 0,-1 0 0,0-1 0,-1 1 0,0 3 0,-1-1 0,0 1 0,-1-1 0,0 1 0,1-1 0,-2-1 0,1 1 0,0 0 0,-1-1 0,0 0 0,0 0 0,0-1 0,-1 1 0,1-1 0,-1 0 0,0 0 0,1-1 0,-1 0 0,0 0 0,-1 0 0,1-1 0,-8 1 0,-12 1 0,1-2 0,0-1 0,-51-6 0,71 5-170,0 0-1,0 0 0,0 0 1,1 0-1,-1-1 0,0 0 1,-7-4-1,-4-5-6655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31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24575,'27'2'0,"0"1"0,0 1 0,49 14 0,-49-10 0,1-2 0,-1-1 0,41 3 0,134-10-1365,-180 2-5461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32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584 140 24575,'-13'1'0,"-1"1"0,1 1 0,0 0 0,1 1 0,-1 1 0,0-1 0,1 2 0,-13 7 0,-23 10 0,-6 4 0,42-20 0,0 0 0,0-2 0,0 1 0,-20 5 0,-35 11 0,52-16 0,0 0 0,0-1 0,-1-1 0,-30 4 0,39-7 0,0-1 0,-1 0 0,1 0 0,0 0 0,0-1 0,0 0 0,0-1 0,-9-2 0,15 3 0,-1 0 0,0 0 0,1 0 0,-1 0 0,0 0 0,1 0 0,-1-1 0,1 1 0,0-1 0,0 1 0,-1-1 0,1 1 0,0-1 0,0 0 0,0 1 0,1-1 0,-1 0 0,0 0 0,1 0 0,-1 0 0,1 0 0,-1 1 0,1-1 0,0 0 0,0 0 0,0 0 0,0 0 0,0 0 0,0 0 0,1 0 0,-1 0 0,1 0 0,-1 0 0,3-3 0,1-8 0,1 0 0,1 0 0,0 0 0,1 1 0,1 0 0,-1 0 0,2 1 0,0 0 0,15-15 0,3 1 0,1 1 0,44-30 0,-71 53 0,1-1 0,-1 1 0,1 0 0,0 0 0,-1 1 0,1-1 0,0 0 0,-1 0 0,1 1 0,0-1 0,0 1 0,0 0 0,-1-1 0,1 1 0,0 0 0,0 0 0,0 0 0,0 0 0,0 1 0,-1-1 0,1 0 0,3 2 0,-2-1 0,-1 1 0,0 0 0,0-1 0,0 1 0,0 0 0,0 0 0,0 0 0,0 0 0,-1 0 0,1 1 0,-1-1 0,0 0 0,2 6 0,2 4 0,-1 1 0,-1-1 0,0 1 0,-1 0 0,1 19 0,-4 242 0,-2-107 0,3 113-1365,0-259-5461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3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24575,'0'-3'0,"0"0"0,0 0 0,1 0 0,-1 1 0,1-1 0,-1 0 0,1 0 0,0 0 0,0 1 0,1-1 0,-1 0 0,1 1 0,-1 0 0,1-1 0,0 1 0,-1 0 0,5-4 0,-2 3 0,0 0 0,0 0 0,0 1 0,0-1 0,1 1 0,0 0 0,-1 0 0,1 0 0,8-1 0,-4 1 0,-1 0 0,1 1 0,0 1 0,-1-1 0,1 1 0,0 1 0,-1 0 0,1 0 0,0 0 0,-1 1 0,15 6 0,-19-6 0,-1 0 0,0 1 0,0 0 0,0-1 0,0 1 0,-1 0 0,1 0 0,-1 1 0,0-1 0,0 0 0,0 1 0,0 0 0,0-1 0,-1 1 0,1 0 0,-1 0 0,0 0 0,-1-1 0,1 1 0,-1 0 0,1 0 0,-1 0 0,-1 5 0,2 1 0,-2 1 0,0-1 0,0 0 0,0 0 0,-1 0 0,-1 0 0,0 0 0,-4 10 0,-21 32 0,18-35 0,1 0 0,0 1 0,1 0 0,-8 30 0,15-45 0,1-1 0,0 1 0,-1-1 0,1 1 0,0 0 0,0-1 0,1 1 0,-1-1 0,0 1 0,1 0 0,0-1 0,-1 1 0,1-1 0,0 1 0,0-1 0,0 0 0,1 1 0,-1-1 0,1 0 0,-1 0 0,1 0 0,0 0 0,-1 0 0,1 0 0,0-1 0,0 1 0,1 0 0,-1-1 0,0 0 0,5 2 0,6 3 0,0-1 0,1 0 0,0-1 0,22 3 0,-4 0 0,-5-1 0,0-2 0,1 0 0,0-2 0,0-2 0,49-4 0,-73 4-80,1-1 0,0 0-1,0-1 1,-1 1 0,1-1-1,-1 0 1,1 0 0,-1 0-1,0-1 1,0 1 0,0-1 0,0 0-1,0 0 1,-1-1 0,1 1-1,4-7 1,4-4-6746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3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29 24575,'-29'-10'0,"4"0"0,8 7 0,-1 1 0,0 0 0,1 1 0,-1 1 0,0 1 0,-29 4 0,42-4 0,1 0 0,-1 0 0,0 0 0,0 1 0,0-1 0,1 1 0,-1 1 0,1-1 0,-1 0 0,1 1 0,0 0 0,0 0 0,0 0 0,1 1 0,-1-1 0,1 1 0,0 0 0,0 0 0,0 0 0,0 0 0,1 1 0,-1-1 0,1 1 0,0 0 0,1-1 0,-1 1 0,-1 8 0,2 2 0,-1 0 0,2 0 0,0 0 0,1 0 0,0 0 0,1 0 0,1 0 0,1 0 0,9 26 0,5 1 0,45 76 0,-28-57 0,-27-45 0,0 1 0,0 1 0,-2-1 0,7 29 0,-11-38 0,-1 0 0,0 0 0,0 0 0,0 0 0,-1 0 0,0 1 0,-1-1 0,0 0 0,0 0 0,-1 0 0,0 0 0,-5 14 0,5-19 0,0-1 0,1 1 0,-2 0 0,1-1 0,0 0 0,0 1 0,-1-1 0,1 0 0,-1 0 0,0-1 0,0 1 0,0 0 0,0-1 0,0 0 0,0 0 0,0 0 0,0 0 0,0 0 0,0 0 0,-6 0 0,-9 0 0,1 0 0,-31-4 0,23 2 0,14 1 0,3 0 0,1 0 0,0-1 0,-1 0 0,1 0 0,0 0 0,-10-4 0,15 4 0,0 0 0,0 0 0,0-1 0,0 1 0,0-1 0,0 1 0,0-1 0,1 0 0,-1 1 0,0-1 0,1 0 0,-1 0 0,1 0 0,0 0 0,0-1 0,0 1 0,0 0 0,0 0 0,0-1 0,1 1 0,-1-1 0,1 1 0,-1-4 0,0-9 0,0 0 0,1 0 0,0 0 0,2 0 0,0 0 0,0 0 0,1 0 0,1 1 0,0-1 0,11-23 0,8-9 0,51-77 0,-32 56 0,-11 19-1365,-18 32-5461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24575,'-1'7'0,"0"0"0,-1 0 0,0 0 0,0 0 0,-5 12 0,-2 5 0,6-16 0,1 0 0,0 0 0,1 0 0,0 0 0,0 0 0,1 0 0,0 0 0,0 0 0,1 0 0,0 0 0,0 0 0,1 0 0,0 0 0,6 13 0,-4-13 0,1 0 0,0 0 0,0-1 0,0 0 0,1 0 0,0 0 0,1 0 0,0-1 0,0 0 0,0-1 0,0 1 0,1-2 0,9 6 0,32 15 0,60 35 0,-81-43 0,-20-13 0,0 1 0,0 0 0,11 10 0,-16-12 0,-1-1 0,1 1 0,-1 0 0,0 0 0,0 0 0,0 0 0,-1 0 0,1 0 0,-1 0 0,1 1 0,-1-1 0,0 1 0,0 4 0,1 0 0,-1 0 0,0 0 0,-1 0 0,0 1 0,0-1 0,0 0 0,-1 0 0,-1 0 0,-3 14 0,4-19 0,-1 1 0,1-1 0,-1 0 0,0 0 0,0 1 0,0-1 0,0-1 0,-1 1 0,1 0 0,-1 0 0,0-1 0,1 1 0,-1-1 0,0 0 0,-1 0 0,1 0 0,0-1 0,0 1 0,-1-1 0,1 1 0,-1-1 0,0 0 0,-5 0 0,2 1-151,1-1-1,-1-1 0,0 1 0,0-1 1,0-1-1,0 1 0,1-1 1,-12-2-1,0-4-6674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3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24575,'433'0'0,"-419"-1"1,0 0 0,-1-1 0,24-7 0,-6 2-1370,-14 3-5457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4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54 24575,'-7'-1'0,"-1"0"0,0-1 0,1 1 0,-1-2 0,1 1 0,0-1 0,0 0 0,-8-4 0,-35-13 0,40 17 0,0 1 0,0 0 0,-1 0 0,1 1 0,0 1 0,-1-1 0,1 2 0,-1-1 0,1 1 0,-13 3 0,20-2 0,0 1 0,0-1 0,0 0 0,0 1 0,0-1 0,1 1 0,-1 0 0,1 0 0,0 0 0,-1 0 0,1 1 0,1-1 0,-1 0 0,0 1 0,1 0 0,0-1 0,0 1 0,-1 4 0,-2 6 0,2 1 0,-1 0 0,1 18 0,1-22 0,1-1 0,0 1 0,1-1 0,0 0 0,1 1 0,0-1 0,1 0 0,0 0 0,0 0 0,1 0 0,0-1 0,1 1 0,0-1 0,1 0 0,0-1 0,13 16 0,43 38 0,-43-44 0,-1 0 0,-1 1 0,19 27 0,15 22 0,-35-49 0,-1 1 0,-1 0 0,16 32 0,-29-49 0,0-1 0,0 0 0,0 1 0,-1-1 0,1 1 0,-1-1 0,1 1 0,-1-1 0,0 1 0,0-1 0,0 1 0,0-1 0,-1 1 0,1-1 0,-1 1 0,1-1 0,-1 1 0,0-1 0,0 0 0,-1 4 0,0-4 0,1-1 0,0 0 0,0 1 0,0-1 0,-1 0 0,1 0 0,0 0 0,-1 0 0,1 0 0,-1 0 0,0 0 0,1 0 0,-1-1 0,0 1 0,1-1 0,-1 1 0,0-1 0,0 0 0,1 1 0,-1-1 0,0 0 0,0 0 0,0 0 0,1 0 0,-1-1 0,0 1 0,0 0 0,1-1 0,-4-1 0,2 1 0,1 0 0,-1-1 0,1 1 0,0-1 0,0 1 0,-1-1 0,1 0 0,0 0 0,1 0 0,-1 0 0,0 0 0,1-1 0,-1 1 0,1-1 0,-1 1 0,1-1 0,0 1 0,0-1 0,0 1 0,1-1 0,-1 0 0,1 1 0,-1-5 0,-1-10 0,1 1 0,2-30 0,0 31 0,-1-94 0,4-65 0,-4 171-54,0 0-1,0-1 0,1 1 1,0 0-1,0-1 1,0 1-1,0 0 0,0 0 1,0-1-1,1 1 1,0 0-1,0 1 0,-1-1 1,2 0-1,-1 0 0,0 1 1,0-1-1,1 1 1,0 0-1,-1 0 0,1 0 1,0 0-1,0 0 1,5-2-1,11-2-6771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431 138 24575,'-1'5'0,"0"0"0,0 0 0,0 0 0,-1 0 0,1-1 0,-1 1 0,0-1 0,-1 1 0,1-1 0,-1 0 0,0 1 0,0-1 0,0-1 0,0 1 0,-1 0 0,1-1 0,-1 0 0,0 0 0,-6 4 0,-9 6 0,-1-1 0,-36 16 0,25-14 0,13-4 0,-1-1 0,0-1 0,-1-1 0,0-1 0,-36 7 0,35-9 0,-19 2 0,38-5 0,0-1 0,0 0 0,0 0 0,0 0 0,1 0 0,-1 0 0,0-1 0,0 1 0,0-1 0,0 1 0,0-1 0,0 0 0,0 0 0,-3-1 0,5 1 0,-1 1 0,1-1 0,0 1 0,-1-1 0,1 1 0,0-1 0,0 0 0,-1 1 0,1-1 0,0 1 0,0-1 0,0 0 0,0 1 0,0-1 0,0 1 0,0-1 0,0 0 0,0 1 0,0-1 0,0 0 0,0 1 0,0-1 0,0 1 0,1-1 0,-1 0 0,0 1 0,0-1 0,1 1 0,-1-1 0,0 1 0,1-1 0,-1 1 0,1-1 0,0 0 0,16-16 0,46-29 0,-47 37 0,-1-1 0,-1-1 0,0 0 0,-1-1 0,0 0 0,19-25 0,-13 9 0,15-33 0,-30 55 0,0-1 0,-1 0 0,0 1 0,-1-1 0,1-1 0,-1 1 0,-1 0 0,2-11 0,18 130 0,-11-68 0,-3 1 0,4 78 0,-12 480-1365,1-582-5461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4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24575,'-1'11'0,"-1"0"0,0 0 0,-1 0 0,0 0 0,0 0 0,-8 15 0,6-14 0,1-1 0,0 1 0,0 0 0,-2 19 0,5-27 0,1 0 0,0 0 0,0 0 0,1 0 0,-1 0 0,1 0 0,0 0 0,0 0 0,0 0 0,1 0 0,-1 0 0,1 0 0,0-1 0,0 1 0,0-1 0,0 0 0,1 1 0,2 2 0,2 0 0,-1 1 0,1-2 0,1 1 0,-1-1 0,1 0 0,0-1 0,0 0 0,0 0 0,0-1 0,1 1 0,-1-2 0,1 0 0,0 0 0,10 1 0,8 0 0,-1-2 0,1-1 0,42-6 0,-44 2-1365,-3-2-5461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4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24575,'0'9'0,"0"7"0,0 10 0,0 4 0,0 6 0,0 5 0,0 1 0,0 1 0,0-2 0,0-4 0,0-4 0,0-3 0,0-2 0,0-2 0,0-1 0,0-5-8191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4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546 388 24575,'-25'0'0,"0"2"0,1 0 0,-37 9 0,17-4 0,0-2 0,0-2 0,-80-6 0,30 1 0,94 2 0,-41-4 0,40 4 0,1 0 0,-1 0 0,0 0 0,0 0 0,0 0 0,0-1 0,1 1 0,-1 0 0,0 0 0,0-1 0,0 1 0,1-1 0,-1 1 0,0-1 0,1 1 0,-1-1 0,0 1 0,1-1 0,-1 0 0,1 1 0,-1-1 0,1 0 0,-1 1 0,1-1 0,-1 0 0,1 0 0,0 1 0,0-1 0,-1 0 0,1 0 0,0 0 0,0 0 0,0 1 0,0-1 0,0 0 0,0 0 0,0 0 0,0 0 0,0 0 0,0 1 0,0-1 0,1-1 0,1-4 0,1 1 0,0 0 0,0 0 0,0 0 0,1 0 0,0 1 0,0-1 0,0 1 0,0 0 0,1 0 0,-1 0 0,8-4 0,8-4 0,42-17 0,1-2 0,97-48 0,-1 0 0,-138 66 0,-1-1 0,0-2 0,22-21 0,-42 36 0,1 0 0,-1 1 0,1-1 0,-1 1 0,1-1 0,-1 1 0,1-1 0,0 1 0,-1-1 0,1 1 0,0 0 0,-1-1 0,1 1 0,0 0 0,-1-1 0,1 1 0,0 0 0,0 0 0,-1 0 0,1 0 0,0 0 0,0 0 0,-1 0 0,1 0 0,0 0 0,0 0 0,-1 0 0,1 0 0,0 1 0,0-1 0,-1 0 0,1 1 0,1-1 0,-1 2 0,1 0 0,-1-1 0,1 1 0,-1 0 0,0 0 0,0 0 0,0 0 0,0 0 0,0 0 0,0 0 0,0 3 0,3 8 0,-2-1 0,3 25 0,-3 299 0,-4-169 0,2 35-1365,0-181-5461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4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4 24575,'-43'-1'0,"24"-1"0,0 2 0,0 0 0,0 1 0,0 1 0,-20 5 0,35-6 0,-1 0 0,1 1 0,0-1 0,0 1 0,0 0 0,0 1 0,0-1 0,0 1 0,1-1 0,-1 1 0,1 0 0,0 0 0,-1 1 0,2-1 0,-1 1 0,0-1 0,1 1 0,-1 0 0,1 0 0,0 0 0,1 0 0,-1 1 0,1-1 0,-1 0 0,1 1 0,0 5 0,-1 5 0,1 0 0,0-1 0,1 1 0,1 0 0,0-1 0,1 1 0,0-1 0,2 1 0,0-1 0,0 0 0,1 0 0,1-1 0,7 14 0,3 5 0,23 68 0,-36-88 0,0 0 0,0 0 0,-1 0 0,-1 1 0,0-1 0,-1 1 0,0-1 0,-1 1 0,-3 17 0,2-19 0,-1-1 0,0 1 0,-1-1 0,0 0 0,0 0 0,-1 0 0,0 0 0,-13 17 0,12-21 0,1-1 0,-1 1 0,0-1 0,0 0 0,0 0 0,-1 0 0,0-1 0,0 0 0,0 0 0,0-1 0,-1 0 0,1-1 0,-9 3 0,8-3 0,0 0 0,-1 0 0,1-1 0,-1 0 0,1-1 0,-1 0 0,-13-1 0,20 0 0,-1 1 0,1-1 0,-1 0 0,1 0 0,0 0 0,-1 0 0,1 0 0,0 0 0,0-1 0,0 1 0,0-1 0,0 1 0,0-1 0,0 0 0,0 0 0,1 0 0,-1 0 0,1 0 0,0 0 0,-1 0 0,1 0 0,0-1 0,0 1 0,0-1 0,0 1 0,1 0 0,-1-1 0,1 1 0,-1-4 0,-1-10 0,1 0 0,1-1 0,0 1 0,1 0 0,0-1 0,2 1 0,0 0 0,0 0 0,7-16 0,1 4 0,1-1 0,2 2 0,31-49 0,-15 26 0,-20 32 0,1 0 0,1 1 0,24-28 0,-18 21 56,-15 20-293,0-1 0,1 1 1,-1 0-1,1 0 0,8-7 0,1 3-6589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4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24575,'2'-4'0,"0"0"0,0 0 0,1 0 0,-1 0 0,1 1 0,0-1 0,0 1 0,0 0 0,0-1 0,5-2 0,-2 0 0,12-11 0,0 0 0,31-20 0,-42 33 0,0-1 0,0 1 0,0 1 0,0 0 0,1 0 0,-1 0 0,1 1 0,-1 0 0,1 0 0,0 1 0,14-1 0,-20 2 0,1 0 0,-1 1 0,0-1 0,0 1 0,1-1 0,-1 1 0,0 0 0,0 0 0,0 0 0,0 0 0,0 0 0,0 0 0,0 1 0,0-1 0,-1 1 0,1-1 0,0 1 0,-1 0 0,1-1 0,-1 1 0,0 0 0,1 0 0,-1 0 0,0 0 0,0 0 0,0 0 0,-1 1 0,1-1 0,0 0 0,-1 3 0,3 8 0,-1 0 0,-1 1 0,0-1 0,-1 14 0,0-14 0,-2 16 0,-1 0 0,-1 0 0,-1-1 0,-2 0 0,-1 0 0,-1-1 0,-18 38 0,22-53 0,1 0 0,0 0 0,1 1 0,-2 18 0,5-30 0,0 1 0,0-1 0,0 0 0,0 1 0,1-1 0,-1 0 0,1 1 0,-1-1 0,1 0 0,-1 0 0,1 0 0,0 0 0,-1 1 0,1-1 0,0 0 0,0 0 0,0 0 0,0-1 0,0 1 0,0 0 0,0 0 0,0 0 0,0-1 0,0 1 0,0-1 0,1 1 0,-1-1 0,0 1 0,0-1 0,1 0 0,-1 1 0,0-1 0,1 0 0,-1 0 0,2 0 0,9 1 0,0 0 0,23-1 0,-25-1 0,96 1 0,74-4 0,-172 3-105,-1 0 0,1 0 0,0-1 0,-1 0 0,1 0 0,-1 0 0,0-1 0,0 0 0,0-1 0,0 0 0,0 0 0,11-9 0,-7 1-6721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4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24575,'7'-6'0,"0"1"0,0-1 0,1 2 0,-1-1 0,1 1 0,0 0 0,0 1 0,0 0 0,1 0 0,-1 1 0,16-2 0,-4 1 0,0 1 0,0 1 0,0 1 0,21 2 0,-36-2 0,0 1 0,0-1 0,0 1 0,0 1 0,0-1 0,-1 1 0,1-1 0,0 1 0,-1 1 0,1-1 0,-1 1 0,0-1 0,0 1 0,0 0 0,7 7 0,-8-6 0,0 0 0,-1 1 0,1-1 0,-1 1 0,0 0 0,0 0 0,0 0 0,-1 0 0,1 0 0,-1 0 0,0 0 0,-1 0 0,1 0 0,-1 1 0,-1 6 0,0-3 0,0 0 0,-1 0 0,0-1 0,-1 1 0,-6 15 0,6-15 0,-1-1 0,2 1 0,-1 0 0,1-1 0,-1 13 0,3-19-42,0 0-1,1 1 0,-1-1 1,1 0-1,-1 1 0,1-1 1,0 0-1,0 0 0,0 1 1,0-1-1,1 0 0,-1 0 1,0 0-1,1 0 0,-1-1 1,1 1-1,0 0 0,0-1 1,0 1-1,-1-1 0,1 1 1,0-1-1,1 0 0,-1 0 1,0 0-1,0 0 0,0 0 1,1-1-1,-1 1 0,0-1 1,4 1-1,15 3-6783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4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24575,'107'-2'0,"117"5"0,-221-3 0,-1 1 0,1-1 0,-1 1 0,1 0 0,-1 0 0,1 0 0,-1 0 0,0 0 0,1 1 0,-1-1 0,0 0 0,0 1 0,0 0 0,0 0 0,0 0 0,0 0 0,-1 0 0,1 0 0,-1 0 0,1 0 0,-1 0 0,0 1 0,0-1 0,0 1 0,0-1 0,0 1 0,-1-1 0,1 1 0,-1-1 0,1 4 0,1 10 0,-1 1 0,-1-1 0,-2 30 0,1-23 0,1 33 0,1-38 0,-1 0 0,0 0 0,-2 0 0,-6 35 0,7-50 0,-1 1 0,0-1 0,1 0 0,-1 0 0,0 0 0,-1 0 0,1-1 0,0 1 0,-1-1 0,0 1 0,1-1 0,-1 0 0,0 0 0,0 0 0,0 0 0,-6 2 0,6-3 0,0 1 0,-1 0 0,1 0 0,0 0 0,0 0 0,0 0 0,1 1 0,-1-1 0,1 1 0,-1 0 0,1 0 0,0 0 0,-4 5 0,6-6 0,-1 1 0,1-1 0,0 0 0,-1 0 0,1 0 0,0 0 0,0 1 0,0-1 0,1 0 0,-1 0 0,0 0 0,1 0 0,0 0 0,-1 0 0,1 0 0,0 0 0,0 0 0,0 0 0,0 0 0,0 0 0,1 0 0,-1-1 0,0 1 0,1 0 0,2 1 0,1 2 0,1 0 0,-1-1 0,1 0 0,0 0 0,0 0 0,11 4 0,6 1-1365,-2 0-5461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4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68 24575,'-21'0'0,"4"-1"0,0 2 0,0 0 0,-26 4 0,38-3 0,-1-1 0,1 1 0,-1 0 0,1 0 0,0 1 0,0 0 0,0 0 0,0 0 0,1 0 0,-1 1 0,1 0 0,0 0 0,0 0 0,-5 7 0,3-4 0,1 1 0,1 0 0,0 0 0,0 0 0,0 1 0,1-1 0,0 1 0,1 0 0,-2 15 0,3-22 0,1 1 0,-1 0 0,1-1 0,0 1 0,0 0 0,0-1 0,1 1 0,-1 0 0,1-1 0,-1 1 0,1-1 0,0 1 0,0 0 0,0-1 0,0 0 0,0 1 0,1-1 0,-1 0 0,1 0 0,0 1 0,-1-1 0,1 0 0,0-1 0,0 1 0,0 0 0,0-1 0,1 1 0,-1-1 0,0 1 0,1-1 0,-1 0 0,1 0 0,-1 0 0,1-1 0,4 2 0,9 1 0,0-1 0,-1-1 0,1-1 0,0 0 0,0-1 0,-1 0 0,1-1 0,0-1 0,24-8 0,-33 9 0,1-1 0,-1 0 0,0 0 0,-1 0 0,1-1 0,-1 0 0,1-1 0,-1 1 0,0-1 0,-1 0 0,1-1 0,-1 1 0,0-1 0,-1 0 0,1-1 0,-1 1 0,0-1 0,-1 1 0,1-1 0,-1 0 0,3-12 0,-3-3 0,0 0 0,-1 0 0,-1 0 0,-1 0 0,-4-30 0,6 80 0,-4 36 0,1 20 0,13 48 0,2 36 0,-14-107 0,2 50 0,-1-99 0,0 1 0,2 0 0,-1-1 0,2 1 0,-1-1 0,8 15 0,-11-27 0,0 1 0,0-1 0,0 1 0,0-1 0,1 1 0,-1-1 0,0 1 0,0-1 0,1 1 0,-1-1 0,0 1 0,0-1 0,1 1 0,-1-1 0,1 0 0,-1 1 0,0-1 0,1 1 0,-1-1 0,1 0 0,-1 0 0,1 1 0,-1-1 0,1 0 0,-1 0 0,1 0 0,-1 1 0,1-1 0,0 0 0,6-13 0,-2-24 0,-4 12-1365,0 2-5461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4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24575,'0'12'0,"0"0"0,1 1 0,0-1 0,1 0 0,5 18 0,-4-24 0,-1 0 0,1 1 0,1-1 0,-1 0 0,1-1 0,0 1 0,0-1 0,1 0 0,-1 0 0,1 0 0,7 6 0,80 52 0,1 0 0,-82-54 0,0 0 0,-1 1 0,-1 0 0,0 1 0,15 21 0,-18-22 0,-1 0 0,0 1 0,-1 0 0,-1 0 0,1 0 0,-2 0 0,1 0 0,0 19 0,-1 12 0,-4 43 0,0-35 0,2-47 0,0 1 0,0 0 0,0 0 0,0 0 0,-1-1 0,0 1 0,0 0 0,0-1 0,0 1 0,-1-1 0,1 1 0,-1-1 0,0 1 0,0-1 0,0 0 0,0 0 0,-1 0 0,1 0 0,-1 0 0,0-1 0,1 1 0,-1-1 0,-1 0 0,1 0 0,0 0 0,0 0 0,-1 0 0,1-1 0,-1 0 0,0 1 0,1-1 0,-6 0 0,2 1 0,-1 0 0,1 0 0,-1-1 0,0-1 0,0 1 0,1-1 0,-1 0 0,0-1 0,0 0 0,1 0 0,-10-3 0,12 2 0,0 0 0,0 0 0,1-1 0,-1 0 0,0 0 0,1 0 0,0 0 0,0-1 0,0 0 0,0 0 0,0 0 0,1 0 0,0 0 0,0-1 0,0 1 0,-4-9 0,-4-8-1365,2 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4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498 496 24575,'-6'4'0,"1"0"0,-2 0 0,1 0 0,0-1 0,-1 0 0,-13 4 0,-17 9 0,15-6 0,0 0 0,-1-2 0,0-1 0,0 0 0,-31 3 0,-17 5 0,37-5 0,16-4 0,0-2 0,0 0 0,-20 2 0,36-6 0,1 0 0,0 0 0,-1 0 0,1 0 0,0 0 0,-1 0 0,1 0 0,0-1 0,-1 1 0,1-1 0,0 1 0,-1-1 0,1 1 0,0-1 0,0 0 0,0 0 0,0 1 0,0-1 0,0 0 0,0 0 0,0 0 0,0 0 0,0 0 0,-1-2 0,1 0 0,-1 0 0,1 0 0,0-1 0,0 1 0,0 0 0,1 0 0,-1-1 0,1 1 0,0-7 0,0-2 0,1 1 0,1-1 0,0 0 0,6-21 0,2 9 0,17-32 0,-16 35 0,14-39 0,-14 28 0,43-119 0,7 29 0,-61 120 0,1 0 0,-1 0 0,1 0 0,-1 1 0,1-1 0,0 0 0,0 0 0,0 1 0,0-1 0,0 1 0,0-1 0,1 1 0,-1-1 0,0 1 0,1-1 0,-1 1 0,1 0 0,0 0 0,-1 0 0,1 0 0,0 0 0,-1 0 0,1 1 0,0-1 0,0 0 0,0 1 0,0 0 0,2-1 0,0 2 0,-1 0 0,0 0 0,0 0 0,1 0 0,-1 1 0,0-1 0,-1 1 0,1 0 0,0 0 0,0 0 0,-1 0 0,1 0 0,-1 1 0,0-1 0,4 6 0,0-1 0,-1 1 0,0 0 0,0 0 0,-1 0 0,0 1 0,-1 0 0,4 14 0,11 68 0,-15-64 0,15 49 0,-13-55 0,0 1 0,-2 0 0,0 0 0,-1 0 0,-2 32 0,0-25 0,1-1 0,6 43 0,10 64 0,-3-16 0,1-17-1365,-9-80-5461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4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24575,'82'2'0,"92"-4"0,-162-1 0,0 0 0,0-1 0,0 0 0,0 0 0,-1-1 0,0-1 0,14-9 0,-17 10-20,-1-1 0,0 0 0,-1 0 0,1-1 0,-1 0-1,8-11 1,0-1-1204,8-6-5602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4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24575,'1'5'0,"1"0"0,-1 0 0,1-1 0,0 1 0,0-1 0,1 0 0,-1 0 0,1 1 0,0-2 0,0 1 0,5 4 0,5 10 0,9 13 0,33 53 0,-50-75 0,0 1 0,-1 0 0,0 0 0,0 0 0,-1 1 0,-1-1 0,2 12 0,2 16 0,20 70 0,-3-20 0,-19-67 0,-2-11 0,-1 0 0,2 0 0,0 0 0,6 13 0,-8-20 0,1 0 0,-1-1 0,1 1 0,0-1 0,0 1 0,0-1 0,0 0 0,0 0 0,0 0 0,0 0 0,1 0 0,-1-1 0,1 1 0,0-1 0,-1 1 0,1-1 0,0 0 0,0 0 0,5 1 0,8 0 0,-1-1 0,1-1 0,31-2 0,-32 0 0,0 2 0,0-1 0,-1 2 0,1 0 0,16 3 0,-27-3 0,0 0 0,0 1 0,0-1 0,0 1 0,0 0 0,-1 0 0,1 0 0,-1 1 0,1-1 0,-1 1 0,0 0 0,0 0 0,0 0 0,0 0 0,0 1 0,-1-1 0,1 1 0,-1-1 0,0 1 0,0 0 0,2 8 0,-1-5 0,-1 0 0,0 1 0,0-1 0,0 1 0,-1-1 0,-1 1 0,1 0 0,-1 0 0,0-1 0,-1 1 0,0 0 0,-2 7 0,1-9 0,0 0 0,0 0 0,-1 0 0,0 0 0,0-1 0,0 1 0,-1-1 0,0 0 0,0 0 0,0 0 0,-1 0 0,0-1 0,0 0 0,-8 6 0,-1 0 0,0-1 0,0 0 0,-1-1 0,0-1 0,0 0 0,0-1 0,-24 6 0,-38 10-51,46-12 125,-38 8 0,60-17-236,0 1-1,0-1 1,-1-1-1,1 0 1,-1 0-1,1-1 1,0 0-1,-15-4 1,7-1-6664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4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24575,'12'0'0,"-1"2"0,0-1 0,17 6 0,20 2 0,456 24-1365,-482-33-5461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5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24575,'41'1'0,"-1"1"0,56 10 0,-15-3 0,-64-8 0,-1 0 0,1 1 0,0 0 0,-1 2 0,1 0 0,25 10 0,-39-13 0,-1 1 0,1-1 0,-1 1 0,1 0 0,-1 0 0,0 0 0,0 0 0,0 0 0,0 0 0,0 1 0,0-1 0,0 1 0,-1-1 0,0 1 0,1-1 0,-1 1 0,0 0 0,0 0 0,0 0 0,-1 0 0,1 0 0,-1 0 0,1-1 0,-1 1 0,0 0 0,0 0 0,0 0 0,-1 3 0,-2 10 0,0-1 0,-1 0 0,0-1 0,-9 19 0,3-6 0,-12 26 0,-3 0 0,-1-2 0,-3-1 0,-61 80 0,7-26 0,74-97-1365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5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24575,'184'2'0,"196"-5"0,-312-6-1365,-41 3-5461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5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24575,'-4'0'0,"1"1"0,-1-1 0,1 1 0,-1 0 0,1 0 0,-1 0 0,1 1 0,0-1 0,-1 1 0,1 0 0,0 0 0,0 0 0,0 0 0,1 1 0,-1-1 0,0 1 0,-3 4 0,-5 7 0,1 1 0,-12 22 0,6-12 0,-16 25 0,-32 65 0,41-69 0,8-18 0,-14 41 0,18-39 0,3-9 0,1 1 0,0 0 0,2 0 0,0 1 0,-2 41 0,7-56 0,0 1 0,0-1 0,1 0 0,1 1 0,-1-1 0,2 0 0,-1 0 0,1 0 0,0 0 0,0-1 0,1 1 0,6 9 0,-6-12 0,0 0 0,1 0 0,-1 0 0,1-1 0,0 0 0,0 1 0,0-2 0,1 1 0,-1-1 0,1 0 0,0 0 0,0 0 0,0-1 0,0 0 0,0 0 0,11 1 0,-3 0 0,-1-2 0,0 0 0,0 0 0,1-1 0,18-3 0,-28 3 0,0-1 0,0 0 0,0 0 0,-1 0 0,1 0 0,0-1 0,-1 0 0,1 1 0,-1-1 0,1-1 0,-1 1 0,0 0 0,0-1 0,0 1 0,0-1 0,0 0 0,-1 0 0,1 0 0,-1-1 0,0 1 0,0 0 0,2-5 0,2-7 0,0-1 0,-2 0 0,0 0 0,0 0 0,-1 0 0,-1 0 0,-1 0 0,0-1 0,-2 1 0,1-1 0,-2 1 0,0 0 0,-8-28 0,8 39 0,-1 1 0,0-1 0,0 0 0,-1 1 0,1 0 0,-1 0 0,0 0 0,0 0 0,0 1 0,0-1 0,-1 1 0,0 0 0,1 0 0,-1 1 0,0-1 0,0 1 0,0 0 0,-1 1 0,1-1 0,-8 0 0,5 0 0,-1 0 0,1 1 0,-1 0 0,1 0 0,-1 1 0,1 0 0,-1 1 0,0 0 0,1 0 0,-1 1 0,1 0 0,-13 5 0,8 1 12,0 0 0,1 1 0,0 0 0,1 1 1,0 1-1,0-1 0,1 2 0,-17 23 0,12-14-749,-33 32 0,30-37-6089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5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24575,'-3'0'0,"-1"1"0,1-1 0,0 1 0,0 0 0,0 0 0,0 0 0,0 0 0,0 1 0,0-1 0,1 1 0,-1 0 0,0-1 0,1 1 0,-1 1 0,1-1 0,0 0 0,0 0 0,-1 1 0,2-1 0,-1 1 0,0 0 0,0 0 0,1-1 0,0 1 0,-1 0 0,1 0 0,0 4 0,-3 3 0,2 0 0,-1 0 0,1 1 0,1-1 0,0 1 0,0-1 0,2 11 0,0-11 0,0 0 0,1-1 0,0 0 0,1 0 0,0 1 0,0-1 0,1-1 0,0 1 0,1-1 0,6 10 0,7 7 0,41 40 0,-6-6 0,-21-19 0,119 134 0,13 9 0,-156-173 0,0 0 0,-1 0 0,0 1 0,0 0 0,-1 0 0,-1 1 0,0 0 0,-1 0 0,0 0 0,-1 0 0,0 1 0,-1-1 0,0 1 0,-1 0 0,-1 24 0,0-34 0,-1-1 0,1 1 0,-1-1 0,0 1 0,1-1 0,-1 1 0,0-1 0,-1 0 0,1 1 0,0-1 0,-1 0 0,1 0 0,-1 0 0,0 0 0,0 0 0,0 0 0,0-1 0,0 1 0,0 0 0,0-1 0,0 0 0,-1 1 0,1-1 0,0 0 0,-1 0 0,1-1 0,-1 1 0,0 0 0,-3 0 0,-10 1 0,1-1 0,-1 0 0,-30-3 0,22 1 0,-36 1 0,27 1 0,-1-2 0,-55-8 0,85 8 0,0 1 0,0-1 0,0 0 0,1-1 0,-1 1 0,0-1 0,1 0 0,-1 1 0,1-2 0,0 1 0,0 0 0,0-1 0,0 1 0,-5-6 0,5 4 0,1 0 0,0-1 0,0 1 0,0 0 0,0-1 0,0 0 0,1 1 0,0-1 0,0 0 0,1 1 0,-1-1 0,1-5 0,-1-21 0,2 0 0,2 0 0,1 1 0,13-55 0,-2 33 0,42-95 0,-50 130 0,-1 0 0,0 0 0,-2 0 0,0 0 0,3-26 0,-3-90 0,-4 87 0,8-63 0,4 15-1365,-10 70-5461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5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24575,'0'56'0,"2"1"0,11 61 0,14 85 0,-2-12 0,-16-91-14,-7 160 0,-4-125-1323,2-114-5489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5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24575,'-8'-1'0,"0"1"0,0 1 0,0 0 0,0 0 0,0 0 0,0 1 0,1 0 0,-1 1 0,-13 5 0,18-6 0,0 0 0,0 0 0,1 1 0,-1-1 0,1 1 0,-1-1 0,1 1 0,0 0 0,0 0 0,0 0 0,0 0 0,0 0 0,1 0 0,0 0 0,-1 1 0,1-1 0,0 1 0,1-1 0,-1 1 0,1-1 0,-1 1 0,1-1 0,0 1 0,1 4 0,-1-3 0,1 1 0,0-1 0,1 0 0,-1 0 0,1 0 0,0 0 0,0 0 0,0 0 0,1 0 0,-1 0 0,1-1 0,1 0 0,-1 1 0,0-1 0,1-1 0,0 1 0,0 0 0,0-1 0,5 4 0,11 5 0,0 0 0,0-1 0,24 9 0,-24-11 0,105 43 0,-110-47 0,0-1 0,1 0 0,-1-1 0,1 0 0,0-1 0,22-1 0,-35-1 0,-1-1 0,1 0 0,0 1 0,0-1 0,0 0 0,-1 0 0,1-1 0,0 1 0,-1-1 0,1 1 0,-1-1 0,0 0 0,1 0 0,-1 0 0,0 0 0,0 0 0,0 0 0,0 0 0,-1-1 0,1 1 0,-1-1 0,1 0 0,1-4 0,3-8 0,-1 0 0,0-1 0,3-18 0,-2 8 0,0 0 0,-6 26 0,1-1 0,-1 0 0,0 0 0,0 0 0,1 0 0,-1 0 0,0 0 0,0 0 0,0 0 0,0 0 0,0 0 0,0 0 0,0 0 0,-1 0 0,1 0 0,0 0 0,0 0 0,-1 0 0,1 0 0,-1 0 0,0-1 0,-1 5 0,0 1 0,0-1 0,1 1 0,-1 0 0,1-1 0,-2 9 0,1-6 0,-6 19 0,2 1 0,0-1 0,2 1 0,-2 39 0,8 110 0,0-76 0,-2-85-120,-1-6 183,1 1 1,1-1-1,1 16 0,-1-22-114,-1-1-1,0 1 0,0-1 1,1 0-1,-1 1 0,1-1 1,0 0-1,-1 1 0,1-1 1,0 0-1,0 0 0,-1 1 1,1-1-1,0 0 0,0 0 1,0 0-1,1 0 0,-1 0 1,0 0-1,0-1 0,0 1 1,1 0-1,-1-1 0,0 1 1,1-1-1,-1 1 0,1-1 1,1 1-1,12-1-6774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5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24575,'0'0'0,"18"-1"0,1 1 0,-1 0 0,0 2 0,0 0 0,0 1 0,0 0 0,0 2 0,31 11 0,-43-13 0,1 1 0,-1-1 0,1 1 0,-1 0 0,0 0 0,-1 0 0,1 1 0,-1 0 0,0 0 0,8 11 0,-11-13 0,0 1 0,0 0 0,0 0 0,-1-1 0,1 1 0,-1 0 0,0 0 0,-1 0 0,1 1 0,-1-1 0,1 0 0,-1 0 0,0 0 0,-1 0 0,1 0 0,-1 1 0,0-1 0,0 0 0,0 0 0,-3 6 0,-3 3 0,0-1 0,-1 0 0,0 0 0,-1 0 0,0-1 0,-1-1 0,0 0 0,-19 15 0,10-8 0,-24 27 0,-39 70 0,81-113 0,1 0 0,-1-1 0,0 1 0,1 0 0,-1 0 0,0-1 0,1 1 0,-1 0 0,1 0 0,0 0 0,-1 0 0,1 0 0,0 0 0,-1 0 0,1 0 0,0-1 0,0 1 0,0 0 0,0 0 0,0 0 0,0 0 0,0 0 0,0 0 0,0 0 0,0 0 0,1 0 0,-1 0 0,0 0 0,1 0 0,-1 0 0,1 0 0,-1-1 0,1 1 0,-1 0 0,1 0 0,-1-1 0,1 1 0,0 0 0,-1 0 0,1-1 0,0 1 0,0-1 0,0 1 0,-1-1 0,1 1 0,0-1 0,0 1 0,0-1 0,0 0 0,0 0 0,0 1 0,0-1 0,1 0 0,4 1 0,0 0 0,0-1 0,0 0 0,0 0 0,0 0 0,0-1 0,8-2 0,44-13 0,55-25 0,-66 23 0,0 1 0,67-13 0,86-21 0,-131 31 0,99-16 0,-146 31-1365,-6 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4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59 24575,'0'-2'0,"0"1"0,-1-1 0,1 1 0,-1 0 0,1-1 0,-1 1 0,0 0 0,0-1 0,0 1 0,1 0 0,-1 0 0,0 0 0,-1 0 0,1 0 0,0 0 0,0 0 0,0 0 0,0 0 0,-1 0 0,1 1 0,-2-2 0,-30-11 0,-1 6 0,1 2 0,-1 1 0,0 1 0,0 3 0,0 0 0,-40 6 0,70-5 0,-1 0 0,1-1 0,0 1 0,0 1 0,0-1 0,0 0 0,0 1 0,0 0 0,0 0 0,1 0 0,-1 1 0,1-1 0,-1 1 0,1 0 0,0 0 0,-5 5 0,4-2 0,0 0 0,0 1 0,1-1 0,0 1 0,0-1 0,1 1 0,0 0 0,0 0 0,-2 9 0,2 2 0,1 0 0,0 0 0,1 1 0,1-1 0,1 0 0,0 0 0,7 20 0,-4-21 0,1 0 0,1-1 0,0 1 0,1-2 0,1 1 0,1-1 0,12 15 0,88 92 0,-76-87 0,26 35 0,11 10 0,-61-69 0,0 0 0,0 1 0,-1 0 0,-1 1 0,0 0 0,-1 0 0,0 0 0,-1 1 0,0 0 0,-1 0 0,-1 1 0,0-1 0,-1 1 0,-1 0 0,0 0 0,-1 0 0,-1 0 0,-3 30 0,2-41 0,0 1 0,0 0 0,-1-1 0,0 1 0,0-1 0,0 1 0,-1-1 0,0 0 0,1 0 0,-1 0 0,-1 0 0,1-1 0,0 1 0,-1-1 0,-4 3 0,5-3 0,0-1 0,0 0 0,0 0 0,-1 1 0,1-2 0,-1 1 0,1 0 0,-1-1 0,1 0 0,-1 0 0,0 0 0,0 0 0,0 0 0,0-1 0,0 0 0,1 1 0,-1-2 0,0 1 0,-5-1 0,7 0 0,1 0 0,-1 0 0,0 0 0,1 0 0,-1-1 0,1 1 0,-1 0 0,1-1 0,-1 1 0,1-1 0,0 0 0,0 1 0,0-1 0,0 0 0,0 0 0,0 0 0,0 0 0,1 0 0,-1 1 0,1-1 0,-1-4 0,-5-48 0,5 44 0,0-292 0,4 141 0,-3 144 0,2 0 0,1 1 0,0-1 0,1 0 0,0 1 0,2 0 0,0 0 0,0 0 0,2 1 0,0 0 0,17-24 0,-11 21-1365,-1 4-5461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5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56 24575,'-7'-1'0,"1"-1"0,-1 1 0,1-1 0,0 0 0,0 0 0,0-1 0,-11-6 0,-20-7 0,18 11 0,0 0 0,-20-1 0,32 6 0,0-1 0,-1 1 0,1 0 0,0 0 0,0 1 0,-1 0 0,1 0 0,-10 4 0,15-5 0,1 1 0,-1-1 0,1 1 0,-1-1 0,1 1 0,-1 0 0,1-1 0,0 1 0,-1 0 0,1 0 0,0 0 0,0 0 0,0 1 0,0-1 0,0 0 0,0 0 0,0 1 0,0-1 0,0 0 0,0 1 0,1-1 0,-1 1 0,1-1 0,-1 1 0,1-1 0,-1 1 0,1-1 0,0 1 0,0 0 0,0-1 0,0 1 0,0-1 0,0 1 0,0 0 0,1-1 0,-1 1 0,0-1 0,1 1 0,-1-1 0,1 1 0,0-1 0,0 0 0,-1 1 0,1-1 0,0 0 0,2 3 0,3 4 0,0 0 0,1-1 0,-1 0 0,2 0 0,14 12 0,-14-14 0,1-1 0,0 1 0,0-1 0,0-1 0,0 0 0,1 0 0,-1-1 0,1 0 0,0 0 0,-1-1 0,1-1 0,0 1 0,13-3 0,21 3 0,-41 0 0,0-1 0,0 0 0,-1 1 0,1 0 0,-1-1 0,1 1 0,0 0 0,-1 0 0,0 0 0,1 1 0,-1-1 0,0 1 0,1-1 0,-1 1 0,0 0 0,3 3 0,-2 0 0,0-1 0,0 0 0,0 1 0,-1 0 0,1-1 0,-1 1 0,-1 0 0,3 6 0,0 8 0,-1 1 0,-1-1 0,0 31 0,-2-48 0,0 9 0,2 20 0,-2 0 0,-1 0 0,-2 0 0,0 0 0,-11 38 0,12-54-99,7-14 273,16-17-740,-16 11-308,9-6-5952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5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24575,'4'-3'0,"0"0"0,0 1 0,0-1 0,0 1 0,0 0 0,0 0 0,1 1 0,-1-1 0,1 1 0,-1 0 0,1 0 0,4 0 0,63-1 0,-53 2 0,1-1 0,-1 1 0,-1-1 0,0 2 0,0 1 0,0 0 0,19 5 0,-34-6 0,0-1 0,0 1 0,0 1 0,0-1 0,0 0 0,0 1 0,0-1 0,0 1 0,-1 0 0,1 0 0,-1 0 0,1 0 0,-1 1 0,0-1 0,0 0 0,0 1 0,0 0 0,0-1 0,-1 1 0,1 0 0,-1 0 0,0 0 0,1 0 0,-1 0 0,-1 0 0,1 0 0,0 1 0,-1-1 0,0 0 0,0 0 0,0 1 0,0-1 0,0 0 0,-2 6 0,1 1 0,-2 0 0,1-1 0,-1 0 0,0 1 0,-1-1 0,0-1 0,-1 1 0,0 0 0,0-1 0,-1 0 0,-7 8 0,-7 5 0,-2 0 0,-31 23 0,34-29 0,1 0 0,0 1 0,0 2 0,-24 30 0,36-39 0,-1-1 0,0 0 0,-12 9 0,-5 6 0,24-22 0,-1 0 0,0 0 0,0 1 0,1-1 0,-1 0 0,0 0 0,1 1 0,-1-1 0,1 0 0,0 0 0,-1 1 0,1-1 0,0 0 0,0 1 0,0-1 0,0 1 0,0-1 0,0 0 0,0 1 0,1-1 0,-1 0 0,0 1 0,1-1 0,-1 0 0,1 0 0,-1 1 0,1-1 0,0 0 0,-1 0 0,1 0 0,0 0 0,0 0 0,0 0 0,0 0 0,0 0 0,0 0 0,0 0 0,0 0 0,2 0 0,5 5 0,0 0 0,0-1 0,1 0 0,9 4 0,7 1 0,-1-1 0,1-1 0,0-1 0,43 6 0,-18-8 0,75-2 0,-88-2 0,52 9 0,-54-5 0,62 1 0,-94-6-91,-1 0 0,1 0 0,-1 0 0,0-1 0,1 1 0,-1-1 0,0 1 0,0-1 0,1 0 0,-1 0 0,0 0 0,0 0 0,0-1 0,3-1 0,4-8-6735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6:5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48 24575,'-10'-1'0,"-1"-1"0,0 0 0,1 0 0,0-1 0,-1 0 0,-14-7 0,12 4 0,-1 1 0,-25-6 0,34 10 0,0 0 0,0 1 0,0-1 0,0 1 0,0 0 0,0 1 0,0-1 0,0 1 0,0 0 0,0 0 0,0 0 0,-6 3 0,9-3 0,-1 1 0,1 0 0,0 0 0,-1 0 0,1 0 0,0 0 0,0 0 0,1 0 0,-1 1 0,0-1 0,1 1 0,-1-1 0,1 1 0,0 0 0,0-1 0,0 1 0,0 0 0,0 0 0,1 0 0,-1 0 0,1 0 0,0 4 0,-2 38 0,2 0 0,7 48 0,-6-88 0,-1 1 0,1-1 0,0 0 0,0 1 0,1-1 0,0 0 0,-1 0 0,2 0 0,-1 0 0,1 0 0,-1-1 0,1 1 0,1-1 0,-1 0 0,6 6 0,-3-5 0,0-1 0,0 0 0,1 0 0,-1-1 0,1 0 0,0 0 0,0 0 0,0-1 0,0 0 0,13 2 0,-6-2 0,1 0 0,-1-1 0,0 0 0,0-1 0,0-1 0,1 0 0,-1-1 0,0 0 0,0-1 0,-1-1 0,1 0 0,-1-1 0,1 0 0,-2-1 0,1-1 0,-1 0 0,0-1 0,0 0 0,-1 0 0,0-2 0,15-15 0,-25 24 0,0 0 0,0 0 0,0 0 0,0-1 0,0 1 0,0 0 0,0 0 0,0 1 0,1-1 0,-1 0 0,0 0 0,1 0 0,-1 1 0,1-1 0,-1 1 0,2-1 0,-2 1 0,-1 1 0,1-1 0,-1 0 0,0 0 0,1 1 0,-1-1 0,0 1 0,1-1 0,-1 0 0,0 1 0,1-1 0,-1 1 0,0-1 0,0 1 0,0-1 0,1 1 0,-1-1 0,0 1 0,0-1 0,0 1 0,0-1 0,0 1 0,0-1 0,0 1 0,0-1 0,0 1 0,0-1 0,0 1 0,0 0 0,-11 53 0,10-49 0,-6 34 0,1 1 0,3 0 0,1 0 0,5 63 0,-1-12 0,-2-41-1365,0-28-5461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44 24575,'0'-2'0,"0"1"0,-1 0 0,1 0 0,-1 0 0,0 0 0,1 0 0,-1 0 0,0 0 0,1 0 0,-1 0 0,0 0 0,0 0 0,0 0 0,0 1 0,0-1 0,0 0 0,0 1 0,0-1 0,0 1 0,-2-1 0,-26-12 0,26 12 0,-2-1 0,0 0 0,0 1 0,0-1 0,0 1 0,0 0 0,-1 1 0,1-1 0,0 1 0,0 0 0,-1 0 0,1 1 0,0-1 0,0 1 0,0 0 0,0 1 0,-10 3 0,11-3 0,0 1 0,0 0 0,1 0 0,-1 0 0,0 0 0,1 0 0,0 1 0,0-1 0,0 1 0,0 0 0,1 0 0,-1 0 0,1 0 0,0 0 0,0 1 0,1-1 0,-1 1 0,1-1 0,-1 6 0,-2 21 0,1 0 0,2 0 0,1 0 0,7 55 0,-6-78 0,0 0 0,1 0 0,0 1 0,0-1 0,1 0 0,0 0 0,1-1 0,0 1 0,0-1 0,0 0 0,1 0 0,8 10 0,2-2 0,0-1 0,1-1 0,33 23 0,-45-33 0,0 0 0,-1 1 0,0-1 0,1 1 0,-1 0 0,0 0 0,-1 0 0,1 1 0,-1-1 0,0 1 0,0-1 0,0 1 0,-1 0 0,1 0 0,-1 0 0,0-1 0,-1 1 0,1 0 0,-1 0 0,0 0 0,0 0 0,-1 0 0,0 5 0,-1 6 0,-1 0 0,-1 0 0,0 0 0,-1-1 0,-13 28 0,17-39 0,-1-1 0,0 1 0,0 0 0,0-1 0,-1 1 0,1-1 0,-1 1 0,0-1 0,1 0 0,-2 0 0,1 0 0,0-1 0,0 1 0,-1-1 0,0 0 0,1 0 0,-1 0 0,0 0 0,0-1 0,0 1 0,0-1 0,0 0 0,0 0 0,-1-1 0,1 1 0,0-1 0,-5 0 0,1 1 0,0-1 0,0 0 0,1-1 0,-1 1 0,0-1 0,-11-4 0,17 5 0,0-1 0,-1-1 0,1 1 0,0 0 0,0 0 0,0-1 0,0 1 0,0-1 0,0 0 0,0 1 0,0-1 0,1 0 0,-1 0 0,1 0 0,0-1 0,-1 1 0,1 0 0,0 0 0,0-1 0,0 1 0,0 0 0,1-1 0,-1-4 0,-2-19 0,1-1 0,1 1 0,1-1 0,2 1 0,1-1 0,0 1 0,12-39 0,-11 52 0,1 0 0,0 0 0,1 1 0,1-1 0,0 1 0,0 0 0,10-10 0,69-74 0,-47 56 0,-29 31 0,0 0 0,0 1 0,1 0 0,0 0 0,1 2 0,-1-1 0,1 2 0,17-7 0,30-15 0,-19-4-228,-30 22-909,4-3-5689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24575,'0'13'0,"2"0"0,0 0 0,4 15 0,3 21 0,-1 57 0,5 42 0,0-61 0,-3-30 0,-3 1 0,0 94 0,-7-163-1365,0-3-5461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24575,'4'1'0,"-1"0"0,0 0 0,0 0 0,0 0 0,0 1 0,0-1 0,0 1 0,0 0 0,0 0 0,-1 0 0,4 4 0,13 7 0,5-1 0,0-1 0,1-1 0,1-2 0,33 8 0,1 0 0,-55-15 0,-1 0 0,1 1 0,-1 0 0,0 0 0,1 0 0,-1 1 0,0 0 0,-1-1 0,1 1 0,0 1 0,-1-1 0,1 0 0,-1 1 0,0 0 0,0-1 0,3 8 0,0 2 0,0 0 0,-1 1 0,-1-1 0,3 18 0,-4-21 0,7 30 0,-2 0 0,-2 1 0,-1 0 0,-1 41 0,-4-30 0,-2 0 0,-2 0 0,-16 78 0,10-91 0,-2 0 0,-18 40 0,24-65-273,1 0 0,0 1 0,1-1 0,-2 21 0,5-24-6553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24575,'36'2'0,"0"1"0,70 17 0,-70-11 0,0-2 0,71 3 0,-62-8 0,-30-1 0,0 0 0,1-1 0,-1 0 0,0-1 0,1-1 0,-1-1 0,26-7 0,-39 9-105,0 0 0,1 0 0,-1-1 0,0 1 0,0-1 0,0 1 0,0-1 0,-1 0 0,1 0 0,0 1 0,-1-1 0,2-3 0,5-9-6721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24575,'-3'0'0,"1"1"0,0 0 0,-1-1 0,1 1 0,0 0 0,-1 1 0,1-1 0,0 0 0,0 1 0,0-1 0,0 1 0,0-1 0,0 1 0,1 0 0,-1 0 0,1 0 0,-1 0 0,-1 3 0,-2 3 0,0 0 0,1 0 0,-6 14 0,7-9 0,0 0 0,0 0 0,1 0 0,0 23 0,2-24 0,-1 0 0,0 0 0,-1 1 0,0-1 0,-7 19 0,-4 2 0,1 1 0,2 1 0,2 0 0,1 0 0,1 0 0,2 1 0,2 0 0,4 66 0,0-85 0,0-1 0,2 0 0,0 0 0,1-1 0,1 1 0,0-1 0,1 0 0,0-1 0,14 20 0,-16-29 0,0 0 0,1 1 0,-1-2 0,1 1 0,0-1 0,1 0 0,-1 0 0,0-1 0,1 0 0,0 0 0,0 0 0,0-1 0,12 3 0,-9-3 0,0-1 0,-1 0 0,1 0 0,0-1 0,0 0 0,0-1 0,0 0 0,-1 0 0,19-6 0,-24 5 0,-1 1 0,1-1 0,-1 0 0,0 0 0,0 0 0,0-1 0,0 1 0,0-1 0,-1 0 0,1 1 0,-1-1 0,1 0 0,-1-1 0,0 1 0,0 0 0,0-1 0,-1 1 0,1-1 0,-1 1 0,0-1 0,0 0 0,0 1 0,-1-1 0,1-4 0,1-13 0,-1 0 0,-1 0 0,-4-28 0,2 11 0,1 8 0,1 13 0,0 0 0,-2 1 0,-4-25 0,4 34 0,0 1 0,0 0 0,0 0 0,-1 1 0,0-1 0,0 0 0,-1 1 0,0 0 0,0 0 0,0 0 0,0 0 0,-9-7 0,5 6 0,0 0 0,0 0 0,-1 0 0,0 1 0,0 1 0,-16-7 0,22 10 0,0 0 0,0 0 0,0 0 0,0 0 0,0 1 0,0 0 0,-1 0 0,1-1 0,0 2 0,0-1 0,0 0 0,0 1 0,0-1 0,0 1 0,0 0 0,0 0 0,0 0 0,0 0 0,0 1 0,1-1 0,-1 1 0,1 0 0,-1 0 0,1 0 0,-1 0 0,-2 2 0,-15 21 0,0 0 0,1 1 0,2 1 0,0 1 0,-17 43 0,32-67-170,0 1-1,1-1 0,0 1 1,0 0-1,0-1 0,1 1 1,-1 9-1,4 3-6655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24575,'-1'0'0,"0"1"0,0-1 0,1 0 0,-1 1 0,0-1 0,0 1 0,0-1 0,1 1 0,-1-1 0,0 1 0,1-1 0,-1 1 0,1 0 0,-1-1 0,0 1 0,1 0 0,-1 0 0,1 0 0,0-1 0,-1 1 0,1 0 0,0 0 0,-1 1 0,-8 29 0,6-17 0,-9 16 0,3 1 0,0 1 0,2-1 0,2 1 0,0 0 0,1 49 0,3 60 0,4 111 0,-3-240 0,1 0 0,1 0 0,0 0 0,0 0 0,1 0 0,1-1 0,0 0 0,1 1 0,0-1 0,0-1 0,1 1 0,0-1 0,1 0 0,1-1 0,-1 1 0,1-1 0,1-1 0,17 15 0,-16-16 0,1-1 0,-1 0 0,1 0 0,0-1 0,1 0 0,22 6 0,-31-10 0,0-1 0,0 1 0,0 0 0,0-1 0,0 0 0,0 0 0,0 0 0,0 0 0,0-1 0,0 1 0,0-1 0,0 1 0,0-1 0,0 0 0,0-1 0,0 1 0,-1 0 0,1-1 0,0 1 0,-1-1 0,1 0 0,-1 0 0,0 0 0,0 0 0,1 0 0,-1 0 0,-1-1 0,1 1 0,0-1 0,-1 1 0,1-1 0,-1 0 0,2-3 0,0-4 0,0 0 0,0-1 0,-1 1 0,0-1 0,-1 0 0,0 0 0,-1 1 0,0-1 0,-1 0 0,0 0 0,-1 1 0,0-1 0,0 1 0,-8-18 0,1 4 0,-1 1 0,-2 0 0,0 0 0,-2 1 0,-16-21 0,26 39 0,1-1 0,-1 1 0,0 0 0,-1 0 0,1 0 0,0 1 0,-1-1 0,0 1 0,0 0 0,0 1 0,0-1 0,-9-2 0,11 4 0,0 1 0,0-1 0,0 1 0,0-1 0,0 1 0,1 0 0,-1 0 0,0 0 0,0 1 0,0-1 0,0 1 0,0 0 0,1-1 0,-1 1 0,0 0 0,1 1 0,-1-1 0,0 0 0,1 1 0,0 0 0,-1-1 0,1 1 0,0 0 0,0 0 0,0 0 0,-3 4 0,-3 6 0,0 1 0,0 0 0,2 0 0,0 1 0,0 0 0,1 0 0,-6 28 0,11-40 4,-1 0 0,1 0 0,0 0 0,-1 0 0,1 0 0,0 0 0,0 1 0,1-1 0,-1 0 0,0 0 0,1 0 0,-1 0 0,1 0 0,0 0 0,0 0 0,0 0 0,0 0 0,0 0 0,0 0 0,0-1 0,1 1 0,-1 0 0,0-1 0,1 1 0,0-1 0,-1 1 0,1-1 0,0 0 0,2 2 0,2-1-169,0 1 0,0-1 0,1-1 0,-1 1 0,0-1 0,1 0 0,-1 0 0,9-1 0,7 1-6661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27 24575,'0'-1'0,"0"0"0,1 0 0,-1 0 0,1 0 0,0 0 0,-1 0 0,1 0 0,0 0 0,-1 0 0,1 0 0,0 0 0,0 0 0,0 0 0,0 1 0,0-1 0,0 0 0,0 1 0,0-1 0,0 1 0,0-1 0,0 1 0,1-1 0,-1 1 0,0 0 0,0 0 0,0 0 0,2-1 0,39-3 0,-37 4 0,-2-1 0,6 0 0,0 1 0,0 0 0,-1 0 0,1 1 0,11 2 0,-18-3 0,-1 1 0,0-1 0,1 1 0,-1-1 0,0 1 0,1-1 0,-1 1 0,0 0 0,0 0 0,0-1 0,1 1 0,-1 0 0,0 0 0,0 0 0,0 0 0,0 1 0,-1-1 0,1 0 0,0 0 0,0 0 0,-1 1 0,1-1 0,-1 0 0,1 1 0,-1-1 0,1 0 0,-1 1 0,0-1 0,0 1 0,0-1 0,0 1 0,0-1 0,0 0 0,0 1 0,0-1 0,0 1 0,-1-1 0,1 0 0,-1 1 0,0 1 0,-6 17 0,-1 1 0,-15 26 0,15-32 0,0-1 0,2 1 0,0 0 0,0 1 0,-5 26 0,11-37 0,0 0 0,1 1 0,-1-1 0,1 1 0,0-1 0,0 0 0,1 0 0,0 1 0,-1-1 0,2 0 0,-1 0 0,6 8 0,-5-7 0,1 1 0,-1 1 0,0-1 0,0 0 0,2 11 0,-2-1 0,-1-1 0,-1 0 0,0 1 0,-3 30 0,1-41 0,0 0 0,0-1 0,0 1 0,-1-1 0,0 1 0,0-1 0,0 1 0,-1-1 0,0 0 0,0 0 0,0 0 0,0-1 0,-1 1 0,0-1 0,0 0 0,0 0 0,-6 4 0,2-2-151,-2 0-1,1-1 0,-1 0 0,1-1 1,-1 0-1,-1 0 0,1-1 1,-12 2-1,-1-1-6674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5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79 24575,'0'-1'0,"0"0"0,1 0 0,-1 0 0,1 0 0,-1 0 0,1 0 0,-1 0 0,1 0 0,-1 0 0,1 0 0,0 1 0,0-1 0,-1 0 0,1 1 0,0-1 0,0 0 0,0 1 0,0-1 0,0 1 0,2-1 0,28-12 0,-16 6 0,0 0 0,0 0 0,1 2 0,-1-1 0,1 2 0,0 0 0,1 1 0,-1 0 0,0 2 0,32 0 0,-45 1 0,-1 0 0,0 0 0,0 0 0,1 1 0,-1-1 0,0 1 0,0-1 0,0 1 0,0 0 0,0 0 0,0 0 0,0 0 0,0 0 0,0 1 0,0-1 0,0 0 0,-1 1 0,1-1 0,0 1 0,-1 0 0,0 0 0,1-1 0,-1 1 0,0 0 0,0 0 0,0 0 0,0 0 0,0 1 0,0-1 0,-1 0 0,1 0 0,-1 0 0,0 1 0,1 2 0,-1 9 0,-1-1 0,0 0 0,0 0 0,-8 25 0,3-9 0,0 0 0,-1 0 0,-1-1 0,-2 0 0,-1 0 0,-1-1 0,-2-1 0,0 0 0,-31 41 0,10-26 0,-2-1 0,-54 46 0,87-83 0,0 1 0,-1 0 0,1 1 0,1-1 0,-1 1 0,0 0 0,-3 7 0,7-11 0,-1 0 0,0 0 0,1 0 0,0 0 0,-1 0 0,1 0 0,-1 0 0,1 0 0,0 0 0,0 0 0,0 0 0,0 0 0,0 1 0,0-1 0,0 0 0,0 0 0,0 0 0,0 0 0,1 0 0,-1 0 0,0 1 0,1-1 0,-1 0 0,1 0 0,-1 0 0,1 0 0,-1 0 0,1-1 0,0 1 0,0 0 0,-1 0 0,1 0 0,0 0 0,0-1 0,0 1 0,0 0 0,0-1 0,0 1 0,0-1 0,1 1 0,15 6 0,1-1 0,-1-1 0,1 0 0,0-2 0,1 0 0,19 1 0,116-4 0,-78-2 0,-46 2-110,-9 1 159,-1-1-1,1-1 1,-1-1 0,36-7 0,-51 7-112,0 1 1,0-1-1,0 0 1,0 0 0,0-1-1,-1 0 1,1 1-1,-1-1 1,0-1-1,0 1 1,0 0-1,0-1 1,-1 0-1,1 0 1,-1 0 0,0-1-1,0 1 1,-1-1-1,1 1 1,-1-1-1,0 0 1,0 0-1,2-9 1,-1-6-6764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415 159 24575,'-1'-4'0,"1"1"0,-1 0 0,1-1 0,-1 1 0,0 0 0,-1 0 0,1 0 0,0 0 0,-1 0 0,1 0 0,-1 0 0,0 0 0,0 1 0,0-1 0,-1 1 0,1-1 0,-1 1 0,-3-3 0,-8-5 0,0 1 0,-23-12 0,10 6 0,13 8 0,0 0 0,-1 1 0,0 0 0,0 2 0,0-1 0,-1 2 0,1 0 0,-1 1 0,0 1 0,0 0 0,0 1 0,1 0 0,-20 4 0,33-4 0,0 1 0,-1-1 0,1 1 0,0 0 0,0-1 0,-1 1 0,1 0 0,0 0 0,0 1 0,0-1 0,0 0 0,0 1 0,0-1 0,0 1 0,1-1 0,-1 1 0,-2 3 0,1-1 0,1 0 0,0 0 0,0 0 0,1 1 0,-1-1 0,1 0 0,0 1 0,-1 8 0,1-1 0,0 0 0,1 0 0,1 1 0,0-1 0,1 0 0,4 16 0,-4-20 0,0-1 0,1 0 0,0 0 0,1 0 0,-1-1 0,1 1 0,0-1 0,1 0 0,0 0 0,0 0 0,0-1 0,1 1 0,-1-1 0,1-1 0,0 1 0,1-1 0,-1 0 0,1 0 0,0-1 0,0 0 0,13 4 0,-2-2 0,0-1 0,1-1 0,-1-1 0,1 0 0,0-1 0,0-1 0,32-5 0,-27 0 0,-19 3 0,0 1 0,1 0 0,-1 0 0,0 1 0,8-1 0,-11 1 0,-1 0 0,1 1 0,0-1 0,-1 1 0,1-1 0,-1 1 0,1-1 0,-1 1 0,1 0 0,-1 0 0,0-1 0,1 1 0,-1 0 0,0 1 0,1-1 0,-1 0 0,0 0 0,0 0 0,0 1 0,0-1 0,0 0 0,0 2 0,11 25 0,-1-1 0,-1 1 0,-1 1 0,-2 0 0,6 51 0,9 32 0,-20-104 0,11 39 0,-1 0 0,-3 1 0,-2 0 0,1 62 0,-9-222-1365,1 88-5461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24575,'-1'26'-153,"-2"-1"-1,-6 30 0,4-28 362,-3 44 0,8-62-202,0 0 0,0 0 1,1 0-1,-1-1 0,2 1 0,0 0 0,3 11 0,-3-16-6,1 1 0,-1 0-1,1-1 1,0 0 0,0 1 0,1-1-1,-1-1 1,1 1 0,0 0-1,0-1 1,0 0 0,0 0 0,9 4-1,146 82 1,-155-87 0,0 1 0,1 1 0,-1-1 0,0 1 0,0-1 0,-1 1 0,1 0 0,-1 0 0,0 1 0,0-1 0,0 1 0,-1 0 0,0-1 0,1 1 0,-2 0 0,1 0 0,0 0 0,-1 1 0,0-1 0,-1 0 0,1 7 0,1 12 0,-2 1 0,0-1 0,-6 30 0,4-42 0,-2-1 0,1 0 0,-1 0 0,-1 0 0,0-1 0,-1 1 0,0-1 0,0-1 0,-12 15 0,17-23 0,0 1 0,0-1 0,-1 0 0,1 1 0,-1-1 0,1 0 0,-1 0 0,1 0 0,-1 0 0,0 0 0,1 0 0,-1 0 0,0-1 0,0 1 0,1 0 0,-1-1 0,0 0 0,0 1 0,0-1 0,0 0 0,-3 0 0,1-1 0,-1 0 0,1 0 0,0 0 0,-1 0 0,1-1 0,0 0 0,0 1 0,0-2 0,-4-2 0,-5-4 0,1 0 0,0-2 0,1 1 0,-15-19 0,6 5-1365,2 2-5461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24575,'7'1'0,"-1"0"0,0 0 0,0 1 0,0 0 0,-1 0 0,1 0 0,6 4 0,19 7 0,-1-6 0,0 0 0,1-3 0,47 3 0,99-9 0,-63 0 0,-63 2 0,173-4 0,-170 0 0,0-2 0,60-15 0,-86 15-1365,-5 1-5461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24575,'6'-2'0,"0"1"0,1-1 0,-1 0 0,0 0 0,0 0 0,0-1 0,0 0 0,-1 0 0,1-1 0,5-4 0,15-8 0,-12 10 0,-1 0 0,1 2 0,0-1 0,1 2 0,-1 0 0,29-2 0,-11 4 0,-1 1 0,38 5 0,-64-4 0,1-1 0,-1 1 0,0 1 0,0-1 0,1 1 0,-1 0 0,0 0 0,0 0 0,-1 1 0,1 0 0,0 0 0,-1 0 0,0 0 0,6 6 0,-5-3 0,0 0 0,-1 0 0,0 0 0,0 0 0,-1 1 0,0 0 0,0-1 0,0 1 0,2 12 0,0 10 0,-1 1 0,-2-1 0,0 1 0,-5 40 0,2-29 0,0-9 0,2 3 0,-3-1 0,-8 50 0,8-73 0,-1 1 0,0-1 0,-1 1 0,-1-1 0,0 0 0,0 0 0,-1-1 0,0 0 0,-1 0 0,-15 17 0,9-13 0,-1 0 0,0-1 0,-1-1 0,-24 15 0,33-23 0,0-1 0,0 0 0,0 0 0,0 0 0,-1-1 0,1 0 0,-1 0 0,0-1 0,1 0 0,-1 0 0,0 0 0,0-1 0,0 0 0,1 0 0,-14-3 0,69 0 0,16 3 0,-35 1 0,0-1 0,0-2 0,50-9 0,-34 3-31,-33 6-192,1-1 1,0 0 0,-1-1 0,1 0-1,16-8 1,-12 2-6604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19 152 24575,'-9'-26'0,"-1"0"0,10 22 0,1 1 0,-1-1 0,1 1 0,0-1 0,-1 1 0,2 0 0,-1-1 0,0 1 0,1 0 0,-1 0 0,1 0 0,0 0 0,0 0 0,0 0 0,1 0 0,-1 1 0,0-1 0,1 1 0,0-1 0,0 1 0,-1 0 0,1 0 0,1 1 0,5-4 0,-1 1 0,1 0 0,0 1 0,0-1 0,0 1 0,0 1 0,0 0 0,1 0 0,10 0 0,-18 2 0,0 0 0,0 1 0,0-1 0,0 0 0,0 0 0,0 1 0,0-1 0,0 1 0,0 0 0,0 0 0,-1-1 0,1 1 0,0 0 0,0 1 0,-1-1 0,1 0 0,-1 0 0,1 1 0,-1-1 0,1 1 0,1 2 0,-1 0 0,0 0 0,0 0 0,0 1 0,0-1 0,-1 0 0,0 1 0,1-1 0,-2 1 0,2 6 0,-2 2 0,0 0 0,0 0 0,-1 0 0,-1-1 0,0 1 0,-5 15 0,-97 223 0,78-195 0,23-48 0,1-5 0,0 1 0,1-1 0,-1 0 0,1 1 0,0 0 0,0-1 0,0 5 0,1-7 0,0-1 0,0 1 0,0 0 0,0 0 0,1-1 0,-1 1 0,0 0 0,1 0 0,-1-1 0,0 1 0,1 0 0,-1-1 0,1 1 0,-1-1 0,1 1 0,-1-1 0,1 1 0,0-1 0,-1 1 0,1-1 0,-1 1 0,1-1 0,0 0 0,0 1 0,-1-1 0,1 0 0,0 0 0,-1 1 0,1-1 0,0 0 0,0 0 0,0 0 0,-1 0 0,1 0 0,0 0 0,0 0 0,-1 0 0,1 0 0,0-1 0,0 1 0,0 0 0,5-1 0,-1-1 0,0 1 0,0-1 0,0 0 0,0 0 0,0-1 0,0 1 0,0-1 0,-1 0 0,1-1 0,-1 1 0,0-1 0,0 1 0,0-1 0,0 0 0,5-9 0,25-22 0,-27 30-227,-1 0-1,0-1 1,0 0-1,0 0 1,9-13-1,-5 2-6598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501 244 24575,'-8'7'0,"-1"-1"0,-1-1 0,1 1 0,-1-2 0,0 1 0,0-1 0,0-1 0,-15 4 0,22-6 0,-35 8 0,-1-1 0,0-2 0,0-2 0,0-1 0,-45-3 0,71 0 0,2 0 0,0 0 0,0 0 0,0-1 0,0-1 0,-15-4 0,24 6 0,1-1 0,-1 1 0,1-1 0,-1 0 0,1 1 0,0-1 0,-1 0 0,1 0 0,0 0 0,0 0 0,0 0 0,0 0 0,0 0 0,0-1 0,0 1 0,0 0 0,0-1 0,-1-1 0,2 0 0,0 1 0,-1 0 0,1 0 0,0-1 0,0 1 0,0 0 0,1 0 0,-1 0 0,1-1 0,-1 1 0,1 0 0,-1 0 0,1 0 0,0 0 0,0 0 0,0 0 0,2-2 0,4-7 0,1 1 0,0 0 0,1 0 0,0 1 0,13-10 0,29-32 0,-37 34 0,-7 10 0,-1-1 0,0 0 0,0 0 0,0 0 0,-1-1 0,0 1 0,-1-1 0,0-1 0,-1 1 0,1 0 0,1-12 0,-6 53 0,1 1 0,1 0 0,12 62 0,-9-69 0,0 20 0,-1 60 0,-3-65 0,1 0 0,7 41 0,0-43 0,1-1 0,21 54 0,-22-67-108,-6-18 155,0 1-1,0-1 1,1 0 0,7 14 0,-9-20-109,1 1 0,-1-1 0,0 1-1,0-1 1,1 1 0,-1-1 0,1 0 0,0 1 0,-1-1 0,1 0 0,0 0-1,-1 0 1,1-1 0,0 1 0,0 0 0,0-1 0,0 1 0,0-1 0,0 1-1,0-1 1,0 0 0,0 0 0,3 0 0,14-3-6764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0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26 24575,'0'-2'0,"-1"1"0,1 0 0,-1 0 0,0-1 0,1 1 0,-1 0 0,0 0 0,0 0 0,0 0 0,0 0 0,0 0 0,0 0 0,0 0 0,0 0 0,0 1 0,0-1 0,-1 0 0,1 1 0,0-1 0,0 1 0,-1-1 0,1 1 0,0 0 0,-1-1 0,1 1 0,0 0 0,-3 0 0,-38-4 0,40 4 0,0 0 0,-1 0 0,1 1 0,0-1 0,0 0 0,-1 1 0,1 0 0,0-1 0,0 1 0,-1 0 0,1 0 0,0 0 0,0 0 0,0 0 0,0 1 0,1-1 0,-1 1 0,0-1 0,0 1 0,1 0 0,-3 2 0,3-1 0,-1 0 0,1 1 0,0-1 0,0 0 0,0 0 0,0 1 0,1-1 0,-1 1 0,1-1 0,0 0 0,0 1 0,0-1 0,1 4 0,1 4 0,0 0 0,1 0 0,0-1 0,1 0 0,0 1 0,0-1 0,1-1 0,7 11 0,48 54 0,-39-50 0,24 35 0,-17-18 0,-20-32 0,-1 1 0,-1-1 0,1 1 0,-1 1 0,-1-1 0,0 1 0,-1 0 0,0 0 0,0 0 0,3 20 0,-6-25 0,0 1 0,-1-1 0,0 1 0,0-1 0,0 1 0,-1-1 0,0 1 0,0-1 0,0 1 0,-1-1 0,0 0 0,-1 0 0,1 0 0,-1 0 0,0 0 0,0-1 0,-1 1 0,0-1 0,0 0 0,0 0 0,0 0 0,-1-1 0,0 1 0,0-1 0,0 0 0,-1 0 0,1-1 0,-1 0 0,0 0 0,0 0 0,0-1 0,0 0 0,-12 3 0,15-4 0,-1 0 0,0 0 0,0 0 0,1-1 0,-1 1 0,0-1 0,0 0 0,0 0 0,0 0 0,0-1 0,0 1 0,1-1 0,-1 0 0,0 0 0,0 0 0,1-1 0,-1 0 0,1 1 0,-1-1 0,-5-4 0,6 2 0,0 1 0,0-1 0,0 0 0,0 0 0,1 0 0,0 0 0,-1 0 0,1-1 0,1 1 0,-1 0 0,1-1 0,0 0 0,0 1 0,0-1 0,0 0 0,1-7 0,-1-6 0,0 0 0,2 0 0,0 1 0,0-1 0,2 0 0,0 1 0,1-1 0,1 1 0,1 0 0,8-17 0,110-201 0,-113 217-455,0 0 0,26-31 0,-28 39-6371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00:1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01:31.2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02:2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3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363 225 24575,'-1'-3'0,"-1"0"0,1-1 0,-1 1 0,0 0 0,0 0 0,-1 0 0,1 0 0,0 0 0,-1 0 0,0 1 0,0-1 0,0 1 0,0 0 0,-5-3 0,-8-8 0,4 2 0,-21-20 0,-2 1 0,-74-50 0,107 78 0,-1 1 0,1-1 0,-1 1 0,0-1 0,0 1 0,1 0 0,-1 0 0,0 0 0,0 0 0,0 1 0,0-1 0,0 1 0,0 0 0,0 0 0,0 0 0,0 0 0,0 0 0,0 1 0,0-1 0,0 1 0,0 0 0,0 0 0,0 0 0,1 0 0,-1 1 0,0-1 0,1 1 0,-1-1 0,1 1 0,-1 0 0,1 0 0,0 0 0,0 0 0,0 1 0,0-1 0,0 0 0,0 1 0,1 0 0,-1-1 0,1 1 0,0 0 0,0-1 0,0 1 0,0 0 0,0 0 0,1 0 0,-1 0 0,1 4 0,-4 24 0,2 1 0,1-1 0,5 38 0,-1 3 0,-2-59 0,1 0 0,0 0 0,1 0 0,0 0 0,1-1 0,1 0 0,0 1 0,1-1 0,0-1 0,0 1 0,1-1 0,1 0 0,0-1 0,1 0 0,0 0 0,0-1 0,1 0 0,17 12 0,-24-19 0,0 0 0,0 0 0,1 0 0,-1 0 0,1-1 0,-1 1 0,1-1 0,0 0 0,-1 0 0,1 0 0,0-1 0,0 1 0,0-1 0,-1 0 0,1 0 0,0 0 0,0-1 0,0 1 0,0-1 0,-1 0 0,1 0 0,0-1 0,-1 1 0,1-1 0,-1 1 0,1-1 0,-1 0 0,0 0 0,0-1 0,0 1 0,0-1 0,0 1 0,-1-1 0,1 0 0,-1 0 0,1 0 0,-1 0 0,0-1 0,0 1 0,-1 0 0,1-1 0,1-5 0,1-3 0,0 0 0,-1 1 0,-1-1 0,0-1 0,0 1 0,-1-13 0,-4-78 0,0 44 0,3 43 0,2 18 0,2 28 0,-1-10 0,7 50 0,-3-1 0,-3 1 0,-7 91 0,1-33 0,2 36-1365,0-179-5461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5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24575,'56'-1'0,"64"3"0,-117-2 0,-1 0 0,0 0 0,1 0 0,-1 1 0,0-1 0,0 1 0,1 0 0,-1 0 0,0 0 0,0 0 0,0 0 0,0 0 0,0 0 0,0 1 0,0-1 0,-1 1 0,1-1 0,0 1 0,-1 0 0,1-1 0,-1 1 0,2 4 0,-1-3 0,-1 1 0,0 0 0,0 0 0,0 1 0,0-1 0,-1 0 0,1 0 0,-1 0 0,0 0 0,-1 0 0,-1 8 0,-1 4 0,-1-1 0,-1 0 0,0 0 0,-2 0 0,-12 23 0,-44 61 0,34-56 0,-38 74 0,64-112 0,1 1 0,0-1 0,0 1 0,0 0 0,0 0 0,1 0 0,0 0 0,0 1 0,1 10 0,0-14 0,1-1 0,-1 1 0,1-1 0,0 1 0,-1-1 0,1 0 0,0 1 0,1-1 0,-1 0 0,0 0 0,1 0 0,-1 0 0,1 0 0,0 0 0,0 0 0,-1 0 0,1-1 0,0 1 0,1-1 0,-1 1 0,0-1 0,0 0 0,1 0 0,-1 0 0,0 0 0,5 1 0,13 2 0,0-1 0,0 0 0,0-2 0,0 0 0,1-1 0,22-4 0,18 2 0,-5 3 0,-34 1 0,0-2 0,0 0 0,23-4 0,-39 0-1365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05:00.0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06:39.6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2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2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5 24575,'-48'-2'0,"33"0"0,0 2 0,-1-1 0,1 2 0,0 0 0,0 1 0,-20 4 0,30-4 0,-1 1 0,1 0 0,-1 0 0,1 0 0,0 0 0,0 1 0,1 0 0,-1 0 0,1 0 0,-7 8 0,-1 4 0,-19 33 0,-2 2 0,18-30 0,2-1 0,1 2 0,0 0 0,2 0 0,-16 47 0,25-66 0,0 0 0,0 1 0,0-1 0,1 0 0,-1 0 0,1 1 0,0-1 0,0 0 0,0 1 0,0-1 0,1 0 0,-1 0 0,1 1 0,0-1 0,0 0 0,0 0 0,0 0 0,0 0 0,1 0 0,-1 0 0,1 0 0,0 0 0,0-1 0,0 1 0,0-1 0,1 1 0,-1-1 0,0 0 0,1 0 0,0 0 0,-1 0 0,1 0 0,5 1 0,-2 0 0,1-1 0,0 0 0,-1 0 0,1 0 0,0-1 0,0 0 0,0-1 0,0 1 0,0-1 0,0-1 0,0 1 0,0-1 0,0 0 0,13-5 0,-6 1 0,0 0 0,0-1 0,-1-1 0,1-1 0,-2 1 0,1-2 0,-1 0 0,0-1 0,-1 0 0,12-13 0,-15 14 0,-1-1 0,-1 1 0,1-1 0,-1 0 0,-1-1 0,0 0 0,-1 1 0,0-1 0,0-1 0,-1 1 0,-1-1 0,0 1 0,1-21 0,-4-15 0,0 38 0,1 33 0,1 29 0,11 62 0,2 42 0,-15 365-1365,1-501-5461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2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24575,'-1'65'0,"2"73"0,0-133 0,0 0 0,0 0 0,0-1 0,0 1 0,1 0 0,0-1 0,0 0 0,0 1 0,0-1 0,1 0 0,-1 0 0,1 0 0,0 0 0,1-1 0,-1 1 0,7 4 0,4 3 0,1-1 0,0-1 0,20 9 0,-23-12 0,35 11 0,-41-15 0,1-1 0,-1 1 0,0 1 0,0-1 0,1 1 0,8 7 0,-13-9 0,0 1 0,0 0 0,0 0 0,0 1 0,-1-1 0,1 0 0,-1 1 0,0-1 0,1 0 0,-1 1 0,0 0 0,0-1 0,-1 1 0,1 0 0,0-1 0,-1 1 0,0 0 0,0 0 0,0-1 0,0 6 0,0-5 0,-1 1 0,1-1 0,-1 1 0,0-1 0,0 0 0,0 1 0,-1-1 0,1 0 0,-1 0 0,0 0 0,1 0 0,-2 0 0,1 0 0,0-1 0,0 1 0,-1-1 0,1 1 0,-1-1 0,0 0 0,0 0 0,0 0 0,0 0 0,0-1 0,0 1 0,0-1 0,0 0 0,-1 0 0,1 0 0,-5 1 0,-5 0 0,0 1 0,-1-2 0,1 1 0,-1-2 0,1 0 0,-17-2 0,8-3-1365,5-1-5461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24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24575,'4'0'0,"15"4"0,8 2 0,8-1 0,7 0 0,1-2 0,-3-1 0,-4-1 0,-4-1 0,-3 0 0,-1 0 0,-7-4 0,-6-2-8191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2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414 331 24575,'-10'9'0,"-1"-1"0,1-1 0,-2 0 0,1-1 0,0 0 0,-1 0 0,-13 3 0,-42 23 0,59-27 0,-12 8 0,-1-1 0,-34 14 0,50-24 0,-1 0 0,0 0 0,0 0 0,0-1 0,0 0 0,0 0 0,0-1 0,0 1 0,0-1 0,0-1 0,0 1 0,0-1 0,0 0 0,0 0 0,-8-3 0,11 2 0,1 0 0,-1 0 0,1 0 0,-1 0 0,1 0 0,0 0 0,0 0 0,0-1 0,0 1 0,0-1 0,0 0 0,1 0 0,-1 1 0,1-1 0,0 0 0,0 0 0,0 0 0,0 0 0,0-1 0,1 1 0,0 0 0,-1-6 0,1-8 0,-1 0 0,5-31 0,0 25 0,1 0 0,16-42 0,1-4 0,-18 57 0,-1 1 0,2-1 0,0 0 0,0 1 0,1 0 0,0 1 0,1-1 0,0 1 0,1 0 0,0 1 0,14-13 0,-21 21 0,0 0 0,0 0 0,0 0 0,0 0 0,0 0 0,1 0 0,-1 0 0,0 1 0,0-1 0,1 1 0,-1-1 0,0 1 0,1-1 0,-1 1 0,1 0 0,-1 0 0,1-1 0,-1 1 0,0 0 0,1 0 0,-1 1 0,1-1 0,-1 0 0,1 0 0,-1 1 0,3 0 0,-2 1 0,0-1 0,1 1 0,-1 0 0,0 0 0,0 0 0,0 0 0,-1 1 0,1-1 0,-1 0 0,1 1 0,-1-1 0,2 6 0,3 8 0,-1 0 0,0 1 0,3 23 0,-8-38 0,7 67 0,-2 1 0,-7 100 0,-1-44 0,3 76-1365,0-180-5461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26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24575,'17'0'0,"0"0"0,0 2 0,1 0 0,31 8 0,-39-6 0,-1-1 0,0 1 0,-1 0 0,1 1 0,-1 0 0,1 0 0,-1 1 0,-1 0 0,1 1 0,7 9 0,-7-7 0,-1 0 0,-1 1 0,1 0 0,-2 0 0,1 1 0,-2-1 0,1 1 0,-1 0 0,-1 1 0,0-1 0,-1 1 0,2 21 0,-3-12 0,0 0 0,-2-1 0,0 1 0,-1-1 0,-2 1 0,-8 31 0,8-43 0,1 0 0,-1 0 0,-1 0 0,0-1 0,0 0 0,-10 12 0,-44 44 0,24-27 0,20-21 0,-1-1 0,-1-1 0,-30 20 0,18-13 0,28-21 0,0 1 0,0-1 0,0 1 0,0 0 0,0-1 0,0 1 0,0 0 0,0-1 0,1 1 0,-1 0 0,0 0 0,0 0 0,1 0 0,-1 0 0,1 0 0,-1 0 0,1 0 0,-1 0 0,1 0 0,0 0 0,-1 0 0,1 0 0,0 0 0,0 0 0,0 0 0,0 2 0,1-2 0,-1 1 0,1-1 0,0 0 0,0 0 0,0 0 0,0 0 0,0 0 0,0 0 0,0 0 0,1-1 0,-1 1 0,0 0 0,0-1 0,1 1 0,-1 0 0,0-1 0,2 1 0,8 2 0,0-1 0,0 0 0,20 1 0,1-1 0,-1-1 0,0-2 0,0-2 0,1 0 0,-2-2 0,1-2 0,-1-1 0,0-1 0,43-19 0,-66 25 0,0 0 0,0-1 0,0-1 0,-1 1 0,0-1 0,0 0 0,0 0 0,0 0 0,-1-1 0,0 0 0,0 0 0,0-1 0,-1 1 0,7-15 0,20-40-1365,-25 43-5461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26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21 24575,'-11'0'0,"0"-1"0,1-1 0,-21-5 0,25 4 0,0 1 0,0 1 0,0-1 0,0 1 0,0 0 0,-1 1 0,1-1 0,0 1 0,0 1 0,-1-1 0,1 1 0,0 0 0,0 0 0,0 1 0,-7 2 0,5 0 0,0-1 0,1 1 0,-1 1 0,1 0 0,0 0 0,-12 10 0,16-11 0,0 0 0,1 0 0,-1-1 0,1 2 0,0-1 0,0 0 0,0 0 0,1 1 0,-1-1 0,1 1 0,0-1 0,0 1 0,1 0 0,-1 7 0,-1 50 0,2 0 0,10 76 0,-5-117 0,0 0 0,2 0 0,0 0 0,18 33 0,-17-37 0,0 0 0,-1 0 0,0 1 0,-2 0 0,0 0 0,5 37 0,-9-34 0,-1-1 0,-1 0 0,0 1 0,-1-1 0,-2 0 0,0 0 0,-12 34 0,14-48 0,-1 1 0,0-1 0,0 0 0,-1 1 0,0-1 0,0-1 0,-1 1 0,1-1 0,-1 1 0,0-1 0,0-1 0,-1 1 0,0-1 0,0 0 0,0 0 0,0-1 0,0 1 0,-1-1 0,1-1 0,-1 1 0,0-1 0,0-1 0,0 1 0,0-1 0,-10 0 0,15 0 0,-1-1 0,1-1 0,0 1 0,-1 0 0,1-1 0,-1 1 0,1-1 0,0 1 0,-1-1 0,1 0 0,0 0 0,0 0 0,0-1 0,0 1 0,0 0 0,0-1 0,0 1 0,0-1 0,0 0 0,1 0 0,-1 0 0,1 1 0,-1-1 0,1-1 0,0 1 0,0 0 0,0 0 0,0 0 0,0-1 0,0 1 0,0 0 0,1-1 0,0 1 0,-1-5 0,-1-10 0,0-1 0,2 0 0,2-32 0,0 27 0,-1-129 0,2-47 0,-1 181 0,0-1 0,2 1 0,0 0 0,1 0 0,0 1 0,2-1 0,0 1 0,16-28 0,-20 41-91,0 0 0,0 1 0,1-1 0,-1 1 0,1-1 0,-1 1 0,1 0 0,0 0 0,0 1 0,1-1 0,-1 1 0,0 0 0,1 0 0,8-2 0,8 0-6735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2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338 150 24575,'-5'-1'0,"0"0"0,1 0 0,-1 0 0,1-1 0,-1 0 0,1 1 0,0-2 0,0 1 0,-1 0 0,-3-4 0,-22-11 0,18 13 0,1 1 0,0 1 0,-1-1 0,1 2 0,-1 0 0,0 0 0,0 1 0,1 0 0,-1 1 0,-22 5 0,29-5 0,0 0 0,0 0 0,0 1 0,0 0 0,0 0 0,0 0 0,1 1 0,-1-1 0,1 1 0,-1 0 0,1 1 0,0-1 0,0 1 0,1-1 0,-1 1 0,1 0 0,0 1 0,0-1 0,0 0 0,0 1 0,1 0 0,0 0 0,0-1 0,0 1 0,0 1 0,0 4 0,-1 16 0,1-1 0,1 1 0,2 0 0,0-1 0,6 27 0,-5-44 0,0 0 0,0 0 0,1-1 0,1 1 0,-1-1 0,1 0 0,0 0 0,1 0 0,0 0 0,0-1 0,0 0 0,1 0 0,8 7 0,10 6 0,0 0 0,33 17 0,-48-30 0,14 7 0,38 14 0,-34-15 0,33 18 0,-53-26 0,1 1 0,-1 0 0,-1 0 0,1 1 0,-1 0 0,0 0 0,0 0 0,9 14 0,18 27 0,-22-32 0,-1 0 0,0 0 0,-1 1 0,12 28 0,-4 3 0,-3-12 0,-2 0 0,12 57 0,-23-90 0,-1 1 0,1-1 0,-1 1 0,0-1 0,0 1 0,0-1 0,0 1 0,0-1 0,0 1 0,-1-1 0,1 1 0,-1-1 0,0 0 0,0 1 0,0-1 0,0 0 0,0 0 0,0 0 0,0 1 0,-1-1 0,-2 2 0,1-2 0,0 0 0,0 0 0,0 0 0,-1 0 0,1 0 0,-1-1 0,1 0 0,-1 0 0,0 0 0,1 0 0,-1 0 0,0-1 0,-6 1 0,-52 0 0,-85-7 0,134 3 0,0 0 0,0-1 0,0-1 0,0 0 0,0-1 0,1 0 0,0-1 0,-12-10 0,-2 1 0,19 11 0,0 0 0,0-1 0,0 0 0,0 0 0,1-1 0,0 0 0,1 0 0,0 0 0,0-1 0,0 0 0,1 0 0,0 0 0,1 0 0,0-1 0,0 1 0,0-1 0,-1-14 0,-1-15 0,1 0 0,3-72 0,1 79 0,0 6 0,0-1 0,2 1 0,0-1 0,2 1 0,1 0 0,1 0 0,1 1 0,13-29 0,-17 45 0,4-9 0,1 1 0,1 0 0,0 1 0,17-23 0,15-8 0,-16 19 0,40-59 0,-58 76 0,-1 0 0,-1 0 0,0-1 0,-1 0 0,0 0 0,0-1 0,-1 1 0,-1-1 0,0 1 0,1-15 0,-3 1-1365,0 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24575,'11'-1'0,"-1"-1"0,1 0 0,-1 0 0,0-1 0,0 0 0,17-8 0,35-10 0,-6 12 0,-20 3 0,49-15 0,-83 21 0,0-1 0,0 0 0,1 1 0,-1 0 0,0-1 0,0 1 0,0 0 0,1 0 0,-1 0 0,0 0 0,0 0 0,0 1 0,0-1 0,1 1 0,-1 0 0,0-1 0,0 1 0,0 0 0,0 0 0,0 0 0,2 2 0,0 1 0,-1-1 0,0 0 0,0 1 0,0-1 0,-1 1 0,1 0 0,-1 0 0,0 0 0,0 0 0,1 5 0,3 10 0,0 1 0,-2 0 0,3 33 0,-7-51 0,4 59 0,-4 70 0,-2-52 0,2-69 0,0-1 0,-1 1 0,0-1 0,-1 1 0,0-1 0,0 0 0,-1 0 0,0 0 0,-1 0 0,0-1 0,0 1 0,-1-1 0,0 0 0,-1 0 0,1-1 0,-1 0 0,-1 0 0,1 0 0,-1-1 0,-1 0 0,-14 11 0,21-17 0,0 0 0,0 1 0,0-1 0,0 1 0,0-1 0,0 1 0,0-1 0,0 1 0,0 0 0,0-1 0,0 1 0,1 0 0,-1 0 0,0 0 0,1-1 0,-1 1 0,0 2 0,15-3 0,33-9 0,-47 8 0,42-8 0,-26 6 0,1-1 0,0-1 0,-1 0 0,27-13 0,20-15-1365,-43 25-5461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3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24575,'1'36'0,"-3"0"0,0-1 0,-10 45 0,11-77 0,1 0 0,-1 0 0,1 0 0,0 1 0,-1-1 0,1 0 0,1 0 0,-1 0 0,0 0 0,1 0 0,0 0 0,0 0 0,0 0 0,0 0 0,0-1 0,0 1 0,1 0 0,-1 0 0,1-1 0,0 1 0,0-1 0,0 0 0,2 3 0,3 1 0,0-1 0,0 0 0,1-1 0,0 1 0,0-1 0,0-1 0,9 4 0,-11-5 0,-1 1 0,0 1 0,1-1 0,-1 1 0,-1-1 0,1 2 0,0-1 0,-1 0 0,0 1 0,0 0 0,0 0 0,-1 0 0,0 0 0,0 0 0,0 1 0,0 0 0,-1-1 0,0 1 0,0 0 0,-1 0 0,0 0 0,2 12 0,-3-13 0,1-1 0,-1 0 0,0 0 0,0 1 0,0-1 0,-1 0 0,0 1 0,1-1 0,-1 0 0,-1 0 0,1 0 0,-1 0 0,1 0 0,-1 0 0,0 0 0,-1-1 0,1 1 0,-1 0 0,1-1 0,-1 0 0,0 0 0,0 0 0,0 0 0,-1 0 0,1-1 0,-1 1 0,0-1 0,1 0 0,-1 0 0,0 0 0,0-1 0,0 0 0,-6 2 0,3-2-57,-1 0 0,1-1 1,0 1-1,0-2 0,-1 1 0,1-1 0,0 0 0,0 0 0,0-1 0,0 0 0,0 0 1,1-1-1,-1 0 0,0 0 0,1-1 0,0 1 0,0-1 0,0-1 0,0 1 1,1-1-1,0 0 0,0 0 0,-7-10 0,1 1-6769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3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24575,'162'13'0,"-2"0"0,-106-11 0,1-3 0,-1-2 0,0-3 0,96-22 0,-55 6-1365,-79 16-5461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3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477 329 24575,'-9'1'0,"-1"1"0,1 1 0,0 0 0,0 0 0,0 1 0,1 0 0,-10 5 0,11-5 0,-9 4 0,-1 0 0,0-2 0,0 0 0,0-1 0,-1-1 0,-21 3 0,-61 14 0,64-13 0,-56 7 0,91-14 0,0-1 0,0 0 0,0 0 0,-1 0 0,1 0 0,0 0 0,0 0 0,0 0 0,0 0 0,0 0 0,0 0 0,0-1 0,0 1 0,0 0 0,-2-2 0,3 2 0,0-1 0,0 1 0,0-1 0,0 1 0,0 0 0,0-1 0,0 1 0,1-1 0,-1 1 0,0 0 0,0-1 0,0 1 0,1-1 0,-1 1 0,0 0 0,1-1 0,-1 1 0,0 0 0,0-1 0,1 1 0,-1 0 0,1 0 0,-1 0 0,0-1 0,2 1 0,39-23 0,-32 18 0,6-3 0,31-17 0,-2-2 0,51-41 0,-77 54 0,-2-1 0,0-1 0,15-18 0,-26 27 0,-1 1 0,1-1 0,-1 0 0,-1-1 0,1 1 0,-1-1 0,-1 1 0,1-1 0,-1 0 0,-1 0 0,2-15 0,-4-77 0,1 331 0,-2-82 0,2-110 0,-2 0 0,-11 62 0,8-67-455,1-1 0,2 51 0,2-62-6371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3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649 290 24575,'-42'0'0,"0"3"0,-51 9 0,29-4 0,0-3 0,-108-6 0,63-1 0,104 2 0,0 0 0,0 0 0,-1-1 0,1 0 0,0 0 0,0 0 0,-7-3 0,11 4 0,0-1 0,0 0 0,0 1 0,0-1 0,0 1 0,1-1 0,-1 0 0,0 0 0,0 1 0,1-1 0,-1 0 0,1 0 0,-1 0 0,0 0 0,1 0 0,0 0 0,-1 0 0,1 0 0,-1 0 0,1 0 0,0 0 0,0 0 0,0 0 0,0 0 0,0 0 0,0 0 0,0 0 0,0 0 0,0 0 0,0 0 0,0 0 0,1 0 0,-1 0 0,0 0 0,1 0 0,-1 0 0,1 0 0,-1 0 0,1 0 0,0 0 0,-1 0 0,1 0 0,1-1 0,10-13 0,1-1 0,1 2 0,0-1 0,1 2 0,29-21 0,6-5 0,-18 10 0,-18 15 0,0 1 0,2 1 0,-1 0 0,1 1 0,24-12 0,-39 22 0,1 0 0,-1 1 0,0-1 0,1 0 0,-1 1 0,1-1 0,-1 1 0,0 0 0,1 0 0,-1-1 0,1 1 0,-1 0 0,1 0 0,-1 0 0,1 0 0,-1 1 0,1-1 0,-1 0 0,1 1 0,-1-1 0,1 1 0,-1-1 0,0 1 0,1 0 0,-1-1 0,0 1 0,0 0 0,1 0 0,-1 0 0,0 0 0,0 0 0,0 0 0,0 0 0,0 0 0,0 1 0,-1-1 0,1 0 0,0 1 0,-1-1 0,1 0 0,-1 1 0,1-1 0,-1 1 0,1-1 0,-1 1 0,0-1 0,0 3 0,2 10 0,-1 0 0,0 1 0,-1-1 0,-2 16 0,1-13 0,-2 336 0,3-274 0,1-60 0,1 0 0,8 34 0,-6-33 0,0 1 0,1 24 0,-5-25 0,1 0 0,2 0 0,0-1 0,0 1 0,9 23 0,-10-38 0,0 0 0,0 0 0,0 0 0,0 0 0,1-1 0,-1 1 0,1-1 0,0 0 0,1 0 0,-1 0 0,1 0 0,0 0 0,0-1 0,0 0 0,0 1 0,0-2 0,1 1 0,-1 0 0,1-1 0,0 0 0,0 0 0,0-1 0,0 1 0,10 1 0,-12-3 1,0 0 1,0 0-1,0 0 0,-1 0 0,1-1 1,0 1-1,0-1 0,-1 0 0,1 0 1,0 0-1,-1 0 0,1 0 0,-1-1 1,1 1-1,-1-1 0,0 0 0,4-2 1,2-4-22,0-1 0,-1 1 1,8-12-1,8-11-1289,-5 14-5517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37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 24575,'-12'0'0,"-4"0"0,0 0 0,-32 5 0,43-3 0,-1-1 0,1 1 0,0 0 0,0 0 0,0 0 0,0 1 0,0-1 0,0 1 0,0 1 0,1-1 0,0 1 0,-6 5 0,-13 15 0,11-13 0,2 0 0,-1 1 0,1 0 0,1 1 0,-8 14 0,6-8 0,2 1 0,0 0 0,2 1 0,-8 30 0,13-43 0,1 1 0,0 0 0,0-1 0,1 1 0,0 0 0,1-1 0,0 1 0,0 0 0,1-1 0,0 1 0,1-1 0,-1 0 0,2 0 0,4 10 0,7 5 0,1 0 0,1 0 0,1-2 0,1 0 0,28 23 0,3 4 0,120 117 0,-167-162 0,0 0 0,-1 0 0,1 0 0,-1 1 0,0-1 0,1 0 0,-2 1 0,1 0 0,0-1 0,-1 1 0,1 0 0,-1 0 0,0 0 0,0 6 0,-1-8 0,0 0 0,0 0 0,-1-1 0,1 1 0,-1 0 0,1 0 0,-1-1 0,1 1 0,-1 0 0,0-1 0,0 1 0,0-1 0,0 1 0,0-1 0,0 1 0,-1-1 0,1 0 0,0 1 0,-1-1 0,1 0 0,-1 0 0,1 0 0,-1 0 0,0 0 0,1-1 0,-1 1 0,0 0 0,1-1 0,-1 1 0,0-1 0,0 0 0,0 0 0,-3 1 0,-33 2 0,1-1 0,-1-1 0,-57-8 0,92 7 0,-1 0 0,1-1 0,-1 0 0,1 1 0,0-1 0,-1 0 0,1-1 0,0 1 0,0-1 0,0 1 0,0-1 0,0 0 0,0 0 0,0 0 0,0-1 0,1 1 0,-1-1 0,1 1 0,0-1 0,0 0 0,0 0 0,0 0 0,0 0 0,1 0 0,-1 0 0,1-1 0,0 1 0,0 0 0,-1-5 0,0-8 0,0-1 0,1 0 0,0 0 0,4-33 0,-1 16 0,2 2 0,1 0 0,2 1 0,1 0 0,1 0 0,23-51 0,-6 14 0,-3 2-95,-13 34-117,1 0 0,1 1 1,2 0-1,1 2 1,21-33-1,-27 49-6614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3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843 54 24575,'-1'-1'0,"1"-1"0,0 0 0,-1 0 0,0 0 0,1 1 0,-1-1 0,0 0 0,0 1 0,0-1 0,0 1 0,0-1 0,0 1 0,0-1 0,0 1 0,-1 0 0,1-1 0,0 1 0,-1 0 0,1 0 0,-1 0 0,0 0 0,1 0 0,-1 0 0,0 1 0,1-1 0,-5 0 0,-47-10 0,-40 5 0,-117 7 0,77 1 0,58-4 0,39 0 0,0 2 0,-72 9 0,105-9 0,0 1 0,0-1 0,-1 1 0,1 0 0,0 0 0,1 1 0,-1-1 0,0 0 0,0 1 0,0 0 0,1 0 0,-1 0 0,1 0 0,-1 0 0,1 0 0,0 1 0,0-1 0,0 1 0,-2 3 0,2-2 0,1 0 0,0 0 0,-1 0 0,1 0 0,1 0 0,-1 0 0,1 0 0,-1 0 0,1 1 0,1-1 0,-1 0 0,0 0 0,1 0 0,2 7 0,-1-4 0,0 0 0,1-1 0,0 1 0,0 0 0,0-1 0,1 0 0,0 1 0,1-2 0,-1 1 0,1 0 0,0-1 0,10 9 0,5 0 0,-1-1 0,35 17 0,-17-10 0,-26-14 0,2-1 0,-1 0 0,0-1 0,1 0 0,0-1 0,0 0 0,0-1 0,19 0 0,7-1 0,61-6 0,-94 3 0,0 1 0,1-1 0,-1 0 0,0 0 0,1 0 0,-1-1 0,0 0 0,-1 0 0,1-1 0,-1 1 0,9-8 0,22-14 0,-35 25 0,0-1 0,0 1 0,0-1 0,0 1 0,0-1 0,0 1 0,0 0 0,1-1 0,-1 1 0,0 0 0,0 0 0,0 0 0,0 0 0,0 0 0,0 0 0,1 0 0,-1 1 0,0-1 0,0 0 0,0 0 0,0 1 0,0-1 0,1 2 0,0-1 0,0 1 0,0-1 0,0 1 0,0 0 0,0 0 0,-1 0 0,1 0 0,-1 0 0,0 0 0,2 3 0,2 8 0,0-1 0,-1 1 0,4 17 0,-6-19 0,5 23 0,-2 1 0,1 72 0,1 5 0,9 118 0,-12-206-1365,2-6-5461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39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24575,'2'0'0,"-1"1"0,1-1 0,-1 1 0,1-1 0,-1 1 0,1-1 0,-1 1 0,0 0 0,1-1 0,-1 1 0,0 0 0,0 0 0,1 0 0,-1 0 0,0 0 0,0 1 0,0-1 0,0 0 0,0 0 0,0 1 0,0 1 0,16 35 0,-13-28 0,2 11 0,0-1 0,-1 1 0,-1 0 0,-2 1 0,0-1 0,-1 1 0,-2 24 0,4 48 0,-3-91 0,1 0 0,-1 1 0,1-1 0,0 0 0,0 1 0,0-1 0,0 0 0,1 0 0,-1 0 0,1 0 0,0 0 0,0 0 0,0 0 0,0-1 0,1 1 0,-1-1 0,6 4 0,1 1 0,1-1 0,0-1 0,0 0 0,12 4 0,-11-4 0,0 0 0,20 12 0,77 70 0,-108-87 0,1 0 0,-1 0 0,0 1 0,1-1 0,-1 0 0,1 0 0,-1 1 0,0-1 0,1 0 0,-1 1 0,1-1 0,-1 1 0,0-1 0,0 0 0,1 1 0,-1-1 0,0 1 0,0-1 0,1 1 0,-1-1 0,0 1 0,0-1 0,0 1 0,0-1 0,0 1 0,0-1 0,0 1 0,0-1 0,0 1 0,0-1 0,0 1 0,0-1 0,0 1 0,0-1 0,0 1 0,0-1 0,-1 0 0,1 1 0,0-1 0,0 1 0,-1-1 0,1 1 0,0-1 0,0 0 0,-1 1 0,1-1 0,-1 0 0,1 1 0,0-1 0,-1 0 0,1 1 0,-1-1 0,1 0 0,0 0 0,-1 1 0,1-1 0,-1 0 0,1 0 0,-1 0 0,1 0 0,-1 0 0,1 0 0,-1 0 0,1 0 0,-1 0 0,1 0 0,-1 0 0,0 0 0,-37 0 0,27-2 10,0-1-1,1 0 1,-1-1-1,1 0 1,0 0-1,0-1 1,-10-7-1,-6-6-291,-26-25-1,27 23-593,9 7-5950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39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24575,'357'0'0,"-346"0"-151,-1-2-1,1 1 0,-1-1 0,0-1 1,0 1-1,0-2 0,0 0 1,15-7-1,-7 2-6674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44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383 295 24575,'-22'0'0,"-28"0"0,-73 9 0,107-7 0,0 1 0,0 1 0,0 1 0,1 0 0,0 1 0,0 0 0,0 1 0,-22 15 0,17-9 0,14-12 0,13-9 0,19-19 0,38-48 0,-39 43 0,33-32 0,-41 47 0,-2 0 0,0-1 0,-1 0 0,0-2 0,-2 1 0,17-37 0,-25 50 0,-1 9 0,0 19 0,-2 33 0,-1-54 0,0 67 0,13 96 0,-6-4 0,-3-31 0,-4-128 0,0 1 0,0 0 0,0-1 0,0 1 0,1 0 0,-1-1 0,0 1 0,1 0 0,-1-1 0,1 1 0,-1-1 0,1 1 0,0-1 0,0 1 0,0-1 0,0 1 0,0-1 0,0 0 0,0 1 0,0-1 0,0 0 0,2 1 0,-1-1 0,-1-1 0,0 0 0,1 0 0,-1 0 0,1 0 0,-1 0 0,0 0 0,1 0 0,-1-1 0,1 1 0,-1 0 0,0-1 0,1 1 0,-1-1 0,0 0 0,0 1 0,1-1 0,-1 0 0,0 0 0,1-1 0,8-5 0,-2-1 0,1 0 0,-1-1 0,12-17 0,-5 8-1365,-1 3-5461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4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21 24575,'-1'-1'0,"1"-1"0,-1 1 0,1 0 0,-1 0 0,1 0 0,-1 0 0,0 0 0,0 0 0,1 0 0,-1 0 0,0 0 0,0 0 0,0 0 0,0 1 0,0-1 0,0 0 0,0 1 0,0-1 0,-1 1 0,1-1 0,0 1 0,0-1 0,0 1 0,-1 0 0,1 0 0,0-1 0,0 1 0,-1 0 0,-1 0 0,-39 1 0,39 0 0,-1 0 0,1 1 0,0-1 0,-1 1 0,1 0 0,0-1 0,0 2 0,0-1 0,0 0 0,0 0 0,1 1 0,-1-1 0,1 1 0,-4 5 0,2-2 0,0 0 0,1 1 0,0 0 0,0 0 0,0 0 0,-2 12 0,1 6 0,1-1 0,1 0 0,1 32 0,1-27 0,5 94 0,-3-108 0,1 1 0,0-1 0,1 1 0,1-1 0,11 25 0,10 8 0,52 72 0,-42-67 0,-34-51 0,0 0 0,-1 1 0,1-1 0,-1 1 0,1-1 0,-1 1 0,0 0 0,0 0 0,-1-1 0,1 1 0,0 0 0,-1 0 0,0 0 0,1 0 0,-1 0 0,0 0 0,-1 0 0,1-1 0,0 1 0,-2 5 0,0-6 0,1 1 0,-1-1 0,1 0 0,-1 0 0,0 1 0,0-2 0,0 1 0,0 0 0,0 0 0,0 0 0,-1-1 0,1 0 0,0 1 0,-1-1 0,1 0 0,-1 0 0,0 0 0,1 0 0,-1-1 0,0 1 0,-5 0 0,4 0 0,0-1 0,1 1 0,-1-1 0,0 0 0,0 0 0,0 0 0,0-1 0,0 1 0,0-1 0,0 0 0,1 0 0,-1 0 0,0 0 0,1-1 0,-1 0 0,1 1 0,-1-1 0,-4-4 0,4 2 0,1 0 0,0 0 0,0 0 0,0 0 0,0-1 0,1 1 0,0-1 0,0 0 0,0 0 0,0 0 0,1 0 0,-1 0 0,0-9 0,-1-25 0,0 0 0,7-69 0,-1 26 0,0 55 0,0-1 0,2 0 0,1 1 0,2 0 0,14-37 0,4-13 0,-22 64-341,1 0 0,0 1-1,7-14 1,-2 9-6485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5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24575,'32'3'0,"1"1"0,-1 1 0,41 12 0,-66-15 0,23 4 0,-20-5 0,0 1 0,0 1 0,-1 0 0,15 5 0,-22-7 0,1 1 0,-1-1 0,1 1 0,-1 0 0,0-1 0,0 1 0,0 0 0,0 0 0,0 0 0,0 0 0,0 1 0,-1-1 0,1 0 0,-1 1 0,0-1 0,1 1 0,-1 0 0,0-1 0,-1 1 0,2 4 0,1 25 0,-1 0 0,-2 0 0,-1-1 0,-1 1 0,-12 54 0,8-65 0,0-1 0,-2 0 0,0-1 0,-1 0 0,-1 0 0,-1 0 0,-17 21 0,-4 11 0,31-50 0,0 0 0,1 0 0,-1 1 0,1-1 0,-1 0 0,1 0 0,0 0 0,-1 1 0,1-1 0,0 0 0,0 0 0,0 1 0,0-1 0,0 0 0,0 0 0,0 1 0,0-1 0,1 0 0,-1 0 0,0 0 0,1 1 0,-1-1 0,1 0 0,0 0 0,-1 0 0,1 0 0,0 0 0,-1 0 0,1 0 0,0 0 0,0 0 0,0 0 0,0 0 0,0-1 0,0 1 0,0 0 0,0-1 0,0 1 0,0-1 0,2 1 0,8 4 0,-1 0 0,1-1 0,19 5 0,-10-3 0,-19-6 0,152 49 0,-132-44 0,0-1 0,0-1 0,0 0 0,0-2 0,32-1 0,-52 0-62,1 0 0,-1 0 0,1 0 0,-1 0 0,0-1 0,1 1 0,-1 0 0,0-1 0,1 1 0,-1-1 0,0 0 0,0 1-1,0-1 1,0 0 0,1 0 0,-1 0 0,0 0 0,0 1 0,0-1 0,-1-1 0,2 0 0,3-9-6764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4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24575,'29'-10'0,"-4"0"0,-10 7 0,1 1 0,-1 0 0,1 1 0,0 1 0,29 2 0,-41-1 0,1 0 0,0 0 0,-1 0 0,0 0 0,1 1 0,-1 0 0,0 0 0,0 0 0,0 0 0,0 0 0,0 1 0,0 0 0,-1 0 0,1 0 0,-1 0 0,0 1 0,0-1 0,0 1 0,0-1 0,-1 1 0,1 0 0,-1 0 0,0 1 0,1 4 0,8 31 0,-2 0 0,-1 1 0,2 65 0,-10 182 0,-1-262 0,-2 0 0,-8 33 0,9-50 0,-1 1 0,0-1 0,-1 1 0,0-1 0,0 0 0,-1-1 0,0 1 0,-1-1 0,-8 10 0,13-17 0,-1 1 0,1-1 0,0 1 0,-1-1 0,1 1 0,0 0 0,0-1 0,0 1 0,0 0 0,0 0 0,1 0 0,-1 0 0,1 0 0,-1 3 0,1-4 0,0 0 0,1 0 0,-1 0 0,1 0 0,-1-1 0,1 1 0,-1 0 0,1 0 0,0-1 0,0 1 0,-1 0 0,1-1 0,0 1 0,0-1 0,-1 1 0,1-1 0,0 1 0,0-1 0,0 0 0,0 1 0,0-1 0,0 0 0,0 0 0,0 0 0,0 1 0,-1-1 0,1 0 0,0 0 0,0 0 0,0-1 0,0 1 0,0 0 0,2-1 0,9 1 0,0-2 0,1 0 0,-1 0 0,0-1 0,0-1 0,21-8 0,69-42 0,-6 3 0,-73 40-341,0 0 0,0-2-1,36-26 1,-34 19-6485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47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81 24575,'-5'-4'0,"1"1"0,-2-1 0,1 1 0,0 0 0,-1 0 0,1 1 0,-7-2 0,-13-8 0,11 5 0,0 1 0,-1 0 0,1 1 0,-1 0 0,0 1 0,0 1 0,0 0 0,0 2 0,-1-1 0,1 2 0,-29 2 0,41-2 0,0 1 0,1 0 0,-1-1 0,1 1 0,-1 0 0,0 0 0,1 1 0,0-1 0,-1 0 0,1 1 0,0 0 0,0-1 0,0 1 0,0 0 0,0 0 0,0 0 0,0 0 0,1 0 0,-1 1 0,1-1 0,-1 0 0,1 1 0,0-1 0,0 1 0,0 0 0,1-1 0,-1 1 0,0 0 0,1-1 0,0 4 0,-2 10 0,1 0 0,1 0 0,4 31 0,-3-40 0,2 12 0,1 0 0,1-1 0,1 0 0,8 19 0,-1-2 0,-8-24 0,0 1 0,1-1 0,0-1 0,1 1 0,0-1 0,0 0 0,10 10 0,64 55 0,-80-74 0,0 0 0,0-1 0,0 1 0,0-1 0,-1 1 0,1 0 0,0-1 0,0 1 0,-1 0 0,1-1 0,0 1 0,-1 0 0,1 0 0,-1 0 0,1 0 0,-1 0 0,0 0 0,1-1 0,-1 1 0,0 0 0,0 0 0,1 0 0,-1 0 0,0 0 0,0 1 0,-1-1 0,1 0 0,-1 0 0,0-1 0,1 1 0,-1 0 0,0-1 0,0 1 0,1-1 0,-1 1 0,0-1 0,0 1 0,0-1 0,0 1 0,0-1 0,1 0 0,-1 1 0,0-1 0,0 0 0,-2 0 0,-10 2 0,-1-1 0,-22-2 0,26 1 0,-46 0 0,28 1 0,1-1 0,-36-5 0,63 5 0,-1 0 0,1 0 0,-1 0 0,1 0 0,0 0 0,-1 0 0,1 0 0,0-1 0,-1 1 0,1 0 0,0 0 0,-1 0 0,1 0 0,0-1 0,-1 1 0,1 0 0,0 0 0,0-1 0,-1 1 0,1 0 0,0-1 0,0 1 0,0 0 0,-1-1 0,1 1 0,0 0 0,0-1 0,0 1 0,0 0 0,0-1 0,0 1 0,0 0 0,0-1 0,0 1 0,0-1 0,0 1 0,0 0 0,0-1 0,0 1 0,0 0 0,0-1 0,0 1 0,0 0 0,0-1 0,1 1 0,-1 0 0,0-1 0,0 1 0,1-1 0,13-19 0,-10 15 0,9-18 0,-1 0 0,0 0 0,-2-2 0,12-42 0,16-37 0,-33 94-227,-1-1-1,0 1 1,-1-1-1,0 0 1,1-16-1,-2 8-6598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4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24575,'0'12'0,"0"3"0,0 1 0,1-1 0,5 24 0,-5-34 0,0-1 0,1 1 0,-1-1 0,1 1 0,0-1 0,1 0 0,-1 0 0,1 0 0,-1 0 0,1-1 0,0 1 0,1-1 0,-1 0 0,1 1 0,-1-1 0,5 2 0,43 30 0,-28-18 0,1-1 0,29 14 0,4-8 0,-41-17 0,-1 1 0,0 1 0,-1 0 0,16 10 0,-26-15 0,-1 1 0,0 1 0,0-1 0,0 0 0,-1 1 0,1 0 0,-1-1 0,0 1 0,0 0 0,0 0 0,0 0 0,-1 0 0,1 1 0,-1-1 0,0 0 0,-1 1 0,1-1 0,-1 1 0,0-1 0,0 0 0,-1 9 0,1-9 0,-1 0 0,1 0 0,-1 0 0,0 0 0,0 0 0,-1 0 0,1 0 0,-1-1 0,0 1 0,1 0 0,-2-1 0,1 1 0,0-1 0,-1 0 0,0 0 0,0 0 0,1 0 0,-2 0 0,1-1 0,0 1 0,-1-1 0,1 0 0,-5 3 0,-2-2-76,-1-1 1,1 0-1,0 0 0,-1-1 0,1 0 0,-1 0 0,1-1 0,-1-1 1,1 0-1,-1 0 0,1-1 0,0-1 0,0 1 0,0-2 1,0 1-1,0-1 0,-11-7 0,4 0-6750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4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24575,'74'2'0,"-39"0"0,0-2 0,0-1 0,42-7 0,-46-1 0,-1-1 0,0-1 0,0-2 0,-1-1 0,-1-2 0,39-27 0,-34 18-1365,-7 2-5461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5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24575,'358'0'0,"-350"0"0,1 0 0,-1 1 0,1 0 0,-1 0 0,1 1 0,-1 0 0,13 5 0,-18-5 0,0-1 0,0 1 0,0 0 0,0 0 0,0 0 0,0 0 0,-1 0 0,1 1 0,-1-1 0,0 1 0,0 0 0,0-1 0,0 1 0,0 0 0,-1 0 0,1 0 0,-1 0 0,0 1 0,0-1 0,0 0 0,1 7 0,2 30 0,-2 0 0,-6 72 0,1-24 0,2-78 0,1-1 0,-1 1 0,-1-1 0,0 0 0,0 1 0,-1-1 0,0 0 0,0 0 0,-1 0 0,0-1 0,-1 0 0,0 1 0,-7 8 0,3-7 0,0 0 0,0-1 0,-1 0 0,-1-1 0,1 0 0,-1 0 0,0-1 0,-24 11 0,-3-4 0,-14 8 0,50-21 0,1-1 0,0 1 0,0-1 0,0 1 0,0 0 0,0 0 0,0 0 0,0-1 0,0 1 0,0 0 0,0 0 0,1 0 0,-1 0 0,0 1 0,1-1 0,-1 0 0,0 0 0,0 2 0,1-2 0,0 0 0,1-1 0,-1 1 0,0 0 0,0 0 0,0-1 0,1 1 0,-1-1 0,0 1 0,1 0 0,-1-1 0,0 1 0,1-1 0,-1 1 0,1 0 0,-1-1 0,1 1 0,-1-1 0,1 0 0,-1 1 0,1-1 0,0 1 0,0-1 0,3 2 0,0 0 0,-1-1 0,1 0 0,0 0 0,0 0 0,0 0 0,0 0 0,0-1 0,0 0 0,6 0 0,-1-2-341,0 1 0,0-2-1,16-5 1,-1-3-6485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50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24575,'45'-2'0,"-30"1"0,1 0 0,0 1 0,-1 1 0,28 4 0,-40-4 0,0 1 0,0-1 0,1 1 0,-1 0 0,0 0 0,0 0 0,-1 0 0,1 0 0,0 1 0,-1 0 0,1-1 0,-1 1 0,0 0 0,0 0 0,0 0 0,0 0 0,-1 0 0,1 1 0,-1-1 0,0 0 0,0 1 0,0-1 0,0 1 0,-1-1 0,1 1 0,-1 5 0,1 7 0,-1-1 0,0 0 0,-1 1 0,-6 27 0,1-13 0,-2-1 0,-1 1 0,-1-1 0,-26 50 0,26-60 0,6-12 0,0-1 0,0 1 0,1 0 0,0 0 0,1 0 0,-3 12 0,4-17 0,1 0 0,0 1 0,1-1 0,-1 0 0,0 0 0,0 0 0,1 1 0,0-1 0,-1 0 0,1 0 0,0 0 0,0 0 0,0 0 0,0 0 0,0 0 0,1-1 0,-1 1 0,0 0 0,1 0 0,-1-1 0,1 1 0,0-1 0,0 0 0,-1 1 0,1-1 0,0 0 0,3 1 0,176 84-1365,-157-72-5461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5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24575,'-1'47'0,"3"55"0,-2-98 0,1 0 0,-1 0 0,1-1 0,0 1 0,1 0 0,-1-1 0,1 1 0,0-1 0,-1 1 0,2-1 0,-1 0 0,0 1 0,1-1 0,-1 0 0,1-1 0,0 1 0,0 0 0,4 2 0,5 3 0,0-1 0,1 0 0,23 8 0,2 1 0,5 2 0,13 5 0,-52-21 0,0 0 0,-1 0 0,1 0 0,0 1 0,-1 0 0,0-1 0,1 1 0,-1 1 0,0-1 0,2 4 0,-4-5 0,0 0 0,0 1 0,0-1 0,-1 0 0,1 1 0,-1-1 0,0 0 0,1 1 0,-1-1 0,0 1 0,0-1 0,-1 0 0,1 1 0,0-1 0,-1 1 0,0-1 0,1 0 0,-1 1 0,0-1 0,0 0 0,0 0 0,-1 0 0,1 0 0,0 0 0,-1 0 0,1 0 0,-1 0 0,0-1 0,-3 4 0,0 0 0,-1 0 0,0-1 0,0 1 0,0-1 0,0 0 0,-1-1 0,1 1 0,-13 3 0,15-6-44,-1 0 0,1 0 0,-1 0 0,1-1 0,-1 0 0,1 0 0,-1 0 0,1 0 0,0-1 0,-1 0 0,1 1 0,-1-2 0,1 1 0,0-1 0,0 1 0,0-1 0,0 0 0,0 0-1,0-1 1,0 1 0,1-1 0,-1 0 0,1 0 0,0 0 0,-1-1 0,2 1 0,-1-1 0,0 1 0,1-1 0,-3-5 0,-1-7-6782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52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24575,'35'0'0,"160"-6"0,-166 3 0,0-2 0,0-1 0,-1-1 0,47-18 0,-28 8 0,1 2 0,0 1 0,1 3 0,0 2 0,64-3 0,-44 2-1365,-45 5-5461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5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24575,'17'-16'0,"1"0"0,0 1 0,1 1 0,26-14 0,-35 22 0,0 1 0,0 0 0,1 1 0,0 0 0,0 0 0,0 1 0,0 1 0,1 0 0,-1 0 0,20 1 0,-28 1 0,0 0 0,0 0 0,1 1 0,-1 0 0,0-1 0,0 1 0,0 0 0,0 0 0,0 1 0,0-1 0,0 1 0,-1-1 0,1 1 0,0 0 0,-1 0 0,1 0 0,-1 0 0,0 1 0,3 2 0,-2-1 0,-1 1 0,0-1 0,1 1 0,-1 0 0,-1 0 0,1 0 0,-1 0 0,0 0 0,0 0 0,0 10 0,-1 8 0,-1-1 0,-1 1 0,-2 0 0,-6 26 0,10-47 0,-4 9 0,1 1 0,-1-1 0,-1 0 0,0 0 0,-1 0 0,0 0 0,0-1 0,-9 10 0,-8 7 0,-37 34 0,58-60 0,1 0 0,0 0 0,0 0 0,0 1 0,0-1 0,0 0 0,0 0 0,0 1 0,0-1 0,0 0 0,1 1 0,-1-1 0,0 1 0,1-1 0,-1 1 0,1-1 0,0 1 0,0 0 0,-1-1 0,1 3 0,1-2 0,-1-1 0,1 0 0,0 0 0,-1 0 0,1 1 0,0-1 0,0 0 0,0 0 0,0 0 0,0 0 0,0 0 0,0-1 0,0 1 0,0 0 0,0 0 0,1-1 0,-1 1 0,0-1 0,1 1 0,-1-1 0,0 1 0,0-1 0,1 0 0,1 1 0,14 2 14,1-1-1,0 0 0,0-1 0,0-1 1,0-1-1,0 0 0,-1-1 1,32-9-1,-25 5-261,0-2 1,-1-1-1,0 0 1,-1-2-1,39-24 1,-40 20-6579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54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2 24575,'-35'-1'0,"14"0"0,-38 4 0,53-2 0,-1 0 0,0 1 0,0 0 0,1 0 0,-1 0 0,1 1 0,0 0 0,0 0 0,-9 6 0,9-4 0,1-1 0,-1 1 0,1 0 0,0 0 0,0 1 0,1-1 0,-1 1 0,1 0 0,0 0 0,1 1 0,0-1 0,0 1 0,-3 8 0,4-6 0,0 1 0,1-1 0,-1 0 0,2 1 0,0-1 0,0 1 0,0-1 0,1 1 0,4 16 0,-1-9 0,0-1 0,0 0 0,2 0 0,0-1 0,1 0 0,0 0 0,1 0 0,1-1 0,0 0 0,1-1 0,21 23 0,-7-14 0,-2 1 0,-1 1 0,0 1 0,28 46 0,-46-66 0,0 1 0,0-1 0,0 1 0,-1 0 0,1 0 0,-1 0 0,1 8 0,-3-13 0,0 1 0,0-1 0,0 0 0,0 1 0,0-1 0,0 1 0,-1-1 0,1 1 0,-1-1 0,1 0 0,-1 1 0,1-1 0,-1 0 0,0 1 0,1-1 0,-1 0 0,0 0 0,0 0 0,0 0 0,0 0 0,0 0 0,0 0 0,0 0 0,-1 0 0,1 0 0,0-1 0,0 1 0,-1 0 0,1-1 0,0 1 0,-1-1 0,1 1 0,-1-1 0,1 0 0,-1 0 0,-2 0 0,2 1 0,-1 0 0,0-1 0,1 1 0,-1-1 0,0 0 0,0 0 0,1 0 0,-1 0 0,0-1 0,1 1 0,-1-1 0,0 1 0,1-1 0,-1 0 0,1 0 0,-1 0 0,1-1 0,0 1 0,-1 0 0,1-1 0,-3-2 0,2 1 0,1-1 0,-1 1 0,1-1 0,0 1 0,0-1 0,0 0 0,1 0 0,0 0 0,-1 0 0,1 0 0,0 0 0,0-7 0,0-6 0,1 0 0,0 0 0,1 0 0,1 0 0,7-30 0,8-10 0,-10 33 0,-1 0 0,0 1 0,2-37 0,-7 52 15,-1 0 0,1-1 0,1 1 0,0 0 0,0 0 0,0 0 0,5-10 0,-5 15-86,-1 0 1,1 0-1,0 0 0,1 0 0,-1 0 1,0 1-1,1-1 0,-1 1 1,1 0-1,0-1 0,0 1 0,-1 1 1,2-1-1,-1 0 0,0 1 1,0-1-1,0 1 0,1 0 0,-1 0 1,4 0-1,12-2-6755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5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24575,'8'-1'0,"-1"0"0,1 0 0,-1-1 0,0 0 0,1 0 0,-1-1 0,0 0 0,8-5 0,35-12 0,-19 15 0,0 1 0,0 1 0,0 2 0,40 4 0,-7-2 0,-60-1 0,-1 0 0,1 0 0,0 1 0,-1-1 0,1 0 0,-1 1 0,1 0 0,-1 0 0,1 0 0,-1 1 0,0-1 0,1 1 0,-1-1 0,6 5 0,-7-3 0,0 0 0,0-1 0,0 1 0,0 0 0,0 0 0,-1 0 0,1 0 0,-1 1 0,0-1 0,0 0 0,0 1 0,-1-1 0,1 0 0,-1 1 0,1-1 0,-1 4 0,-2 130 0,-1-51 0,2-67 0,-1 0 0,0 0 0,-2 0 0,0 0 0,-1-1 0,-1 0 0,-1 0 0,0 0 0,-1-1 0,-1 0 0,-1 0 0,0-1 0,-1-1 0,-17 19 0,2-2 0,18-21 0,0 0 0,-1-1 0,-20 18 0,29-28 0,-1 1 0,0-1 0,1 0 0,-1 1 0,1-1 0,-1 0 0,1 1 0,0-1 0,-1 1 0,1-1 0,-1 0 0,1 1 0,0 0 0,-1-1 0,1 1 0,0-1 0,-1 1 0,1-1 0,0 1 0,0-1 0,0 1 0,-1 0 0,1-1 0,0 1 0,0 0 0,0-1 0,0 1 0,0-1 0,0 1 0,0 0 0,0-1 0,1 1 0,-1-1 0,0 1 0,0 0 0,0-1 0,1 1 0,-1-1 0,0 1 0,1-1 0,-1 1 0,0-1 0,1 1 0,-1-1 0,1 1 0,-1-1 0,1 0 0,-1 1 0,1-1 0,-1 1 0,1-1 0,-1 0 0,1 0 0,-1 1 0,1-1 0,0 0 0,-1 0 0,1 0 0,-1 0 0,1 0 0,1 1 0,39 8 0,4-4 60,70-2 0,-91-4-357,0 0 0,0-2 0,0-1 0,36-12 0,-32 6-6529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56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24575,'-1'47'0,"3"56"0,-2-99 0,1 0 0,0 0 0,0 0 0,0 0 0,0 0 0,1-1 0,0 1 0,-1 0 0,1-1 0,1 1 0,-1-1 0,3 4 0,39 34 0,-35-34 0,1 2 0,14 16 0,-3 0 0,2-2 0,0 0 0,2-1 0,36 24 0,-18-20 0,-35-22 0,0 0 0,0 1 0,0 0 0,7 7 0,-12-9 0,0 0 0,0 0 0,-1 0 0,0 0 0,1 1 0,-1-1 0,-1 1 0,1-1 0,0 1 0,-1 0 0,0-1 0,0 1 0,1 6 0,-1-4 0,0 1 0,0-1 0,-1 1 0,0-1 0,0 1 0,-1-1 0,1 1 0,-2-1 0,1 0 0,-1 1 0,0-1 0,0 0 0,0 0 0,-5 7 0,5-9 0,-1 0 0,0 0 0,0 0 0,0-1 0,-1 0 0,1 1 0,-1-1 0,0 0 0,0-1 0,0 1 0,0-1 0,0 1 0,0-1 0,-1-1 0,1 1 0,-1 0 0,1-1 0,-1 0 0,-9 1 0,-14-1-227,0-1-1,-1-1 1,1-1-1,0-1 1,-35-10-1,41 8-6598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5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24575,'4'1'0,"0"0"0,1 0 0,-1 1 0,0-1 0,0 1 0,0 0 0,0 0 0,0 0 0,5 4 0,18 10 0,-10-11 0,0-1 0,1-1 0,-1 0 0,1-1 0,-1-1 0,1 0 0,0-2 0,0 0 0,-1-1 0,1 0 0,-1-2 0,0 0 0,1-1 0,21-10 0,36-9-1365,-53 16-5461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5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24575,'0'1'0,"1"0"0,-1 0 0,1 0 0,-1 0 0,0-1 0,1 1 0,-1 0 0,1 0 0,0 0 0,-1 0 0,1 0 0,0-1 0,0 1 0,-1 0 0,1-1 0,0 1 0,0 0 0,0-1 0,0 1 0,0-1 0,0 0 0,0 1 0,0-1 0,0 0 0,0 1 0,0-1 0,1 0 0,37 6 0,-27-5 0,-5 0 0,1 0 0,0 1 0,-1 0 0,0 0 0,1 1 0,-1 0 0,12 7 0,-16-8 0,0 0 0,0 1 0,-1-1 0,1 1 0,-1 0 0,0-1 0,1 1 0,-1 0 0,-1 0 0,1 1 0,0-1 0,-1 0 0,0 1 0,1-1 0,-2 1 0,1-1 0,0 1 0,0 4 0,1 18 0,-2 0 0,0 0 0,-2 0 0,0 0 0,-2 0 0,-11 37 0,12-53 0,0-1 0,0 0 0,-1 0 0,-1 0 0,1 0 0,-1-1 0,-1 0 0,-6 8 0,-7 5 0,-30 27 0,-8 8 0,56-55 2,0 0 1,0 0-1,0-1 0,0 1 0,0 0 0,1 0 1,-1 0-1,0 0 0,1 0 0,-1 0 1,1 0-1,-1 0 0,1 1 0,-1-1 0,1 0 1,0 0-1,0 0 0,0 0 0,-1 0 0,1 1 1,0-1-1,0 0 0,1 0 0,-1 0 0,0 1 1,0-1-1,0 0 0,1 0 0,-1 0 0,1 0 1,-1 0-1,1 0 0,-1 0 0,1 0 1,0 0-1,-1 0 0,1 0 0,0 0 0,0 0 1,0 0-1,0 0 0,-1-1 0,1 1 0,0 0 1,0-1-1,1 1 0,-1-1 0,0 1 0,0-1 1,0 0-1,0 1 0,2-1 0,8 4-349,0-1 0,1 0-1,22 3 1,-33-6 254,23 3-6733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5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24575,'57'-2'0,"-33"0"0,-1 2 0,1 0 0,-1 2 0,26 4 0,-46-5 0,0 1 0,0-1 0,1 0 0,-1 1 0,0 0 0,-1 0 0,1 0 0,0 0 0,0 0 0,-1 1 0,1-1 0,-1 1 0,0 0 0,0-1 0,0 1 0,0 0 0,0 0 0,-1 1 0,0-1 0,1 0 0,-1 0 0,0 1 0,0-1 0,-1 0 0,1 6 0,2 11 0,-1 1 0,-2-1 0,-1 26 0,0-27 0,1 3 0,-1 1 0,-2-1 0,0 0 0,-1 0 0,-1 0 0,-1 0 0,-13 30 0,5-20 0,1 1 0,-9 41 0,21-72 0,1 1 0,-1-1 0,1 0 0,0 0 0,0 0 0,0 0 0,0 1 0,0-1 0,0 0 0,0 0 0,1 0 0,-1 0 0,1 1 0,0-1 0,0 0 0,-1 0 0,1 0 0,0 0 0,1-1 0,-1 1 0,2 2 0,0-1 0,0 0 0,0-1 0,1 1 0,-1 0 0,1-1 0,0 0 0,0 0 0,0 0 0,0 0 0,4 0 0,9 3 0,-1-2 0,1 0 0,0-1 0,24 1 0,184-6-1365,-200 3-5461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7:5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24575,'0'8'0,"-1"0"0,1 0 0,0 0 0,0 0 0,1 0 0,0 0 0,0 0 0,1 0 0,0 0 0,0-1 0,1 1 0,0-1 0,0 1 0,6 7 0,7 13 0,-12-20 0,0-1 0,1 0 0,-1 0 0,1 0 0,1-1 0,7 8 0,14 8 0,2-2 0,55 30 0,-76-46 0,4 3 0,-2-2 0,0 0 0,0 1 0,-1 1 0,0-1 0,9 9 0,-15-12 0,-1 1 0,1-1 0,-1 0 0,0 1 0,0-1 0,0 1 0,0 0 0,-1 0 0,1 0 0,-1 0 0,0 0 0,0 0 0,-1 0 0,1 0 0,-1 0 0,0 0 0,0 7 0,-1-5 0,0 0 0,0 0 0,-1 0 0,1 0 0,-1-1 0,-1 1 0,1-1 0,-1 0 0,0 1 0,0-1 0,0-1 0,-1 1 0,0 0 0,0-1 0,0 0 0,0 1 0,-1-2 0,0 1 0,1-1 0,-1 1 0,-6 2 0,-2 1 0,-1-1 0,0 0 0,0 0 0,-1-2 0,1 0 0,-1 0 0,-18 1 0,27-4-227,0-1-1,1 1 1,-1-1-1,0-1 1,-11-1-1,1-3-6598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0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24575,'38'2'0,"55"9"0,-54-5 0,51 1 0,84-7-1365,-152-1-5461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0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0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24575,'4'-1'0,"-1"-1"0,1 0 0,0 0 0,-1 0 0,1 0 0,-1-1 0,1 1 0,4-6 0,8-4 0,-5 5 0,1 1 0,0 1 0,0 0 0,1 1 0,-1 0 0,1 1 0,-1 0 0,1 1 0,0 1 0,0 0 0,0 0 0,21 3 0,-28-2 0,1 1 0,0 0 0,0 1 0,-1-1 0,1 2 0,-1-1 0,0 0 0,1 1 0,-1 0 0,0 1 0,0-1 0,-1 1 0,1 1 0,-1-1 0,0 1 0,0-1 0,-1 1 0,1 1 0,-1-1 0,0 1 0,0-1 0,-1 1 0,0 0 0,0 1 0,4 10 0,-4-2 0,1 0 0,-2 0 0,0 0 0,-1 0 0,-1 0 0,-2 30 0,-21 91 0,18-110 0,0-8 0,0-1 0,-12 27 0,10-27 0,0 1 0,-5 22 0,-4-3 0,14-33 0,-1 0 0,1 1 0,0-1 0,0 1 0,1 0 0,-3 9 0,4-13 0,0 0 0,0 0 0,1-1 0,-1 1 0,0 0 0,0 0 0,0 0 0,1 0 0,-1-1 0,0 1 0,1 0 0,-1 0 0,1 0 0,-1-1 0,1 1 0,-1 0 0,1-1 0,-1 1 0,1-1 0,0 1 0,-1 0 0,1-1 0,0 1 0,0-1 0,-1 0 0,1 1 0,0-1 0,0 0 0,0 1 0,-1-1 0,1 0 0,2 0 0,31 4 0,-30-4 0,13 0 17,0-1 0,0-1 1,-1-1-1,1 0 0,-1-1 0,19-6 0,3-5-760,49-26 1,-68 32-6084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05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28 24575,'-4'-2'0,"1"-1"0,-1 0 0,0 1 0,0 0 0,0 0 0,0 0 0,0 1 0,0-1 0,-1 1 0,1 0 0,0 0 0,-8 0 0,-58-2 0,50 3 0,-7 0 0,14-1 0,-1 0 0,1 2 0,-1-1 0,1 2 0,-17 3 0,26-4 0,1 0 0,0 1 0,0-1 0,0 0 0,0 1 0,0 0 0,0 0 0,0 0 0,1 0 0,-1 0 0,1 0 0,-1 1 0,1 0 0,0-1 0,0 1 0,0 0 0,0 0 0,1 0 0,-1 0 0,1 0 0,-1 0 0,1 0 0,0 0 0,0 1 0,0 5 0,0-2 0,0 0 0,1 0 0,0 0 0,0 0 0,1 0 0,0-1 0,0 1 0,0 0 0,1-1 0,0 1 0,0-1 0,1 1 0,0-1 0,0 0 0,5 7 0,-1-4 0,0 1 0,1-1 0,0 0 0,0-1 0,1 0 0,0 0 0,1-1 0,10 6 0,25 19 0,79 70 0,-119-96 0,0-1 0,0 0 0,-1 1 0,0 0 0,0 0 0,0 0 0,-1 1 0,0-1 0,0 1 0,-1 0 0,1 0 0,-2 0 0,1 0 0,1 12 0,-3-16 0,0 0 0,0 0 0,0 0 0,0 0 0,0 0 0,-1 0 0,1 0 0,-1 0 0,0 0 0,0-1 0,0 1 0,0 0 0,0 0 0,-1-1 0,1 1 0,-1-1 0,0 1 0,0-1 0,0 0 0,0 0 0,0 0 0,0 0 0,0 0 0,-1 0 0,1 0 0,-1-1 0,1 1 0,-1-1 0,0 0 0,0 0 0,1 0 0,-1 0 0,0 0 0,0-1 0,0 1 0,0-1 0,-4 0 0,5 1 0,1-1 0,-1 0 0,1 0 0,0 0 0,-1 0 0,1 0 0,0-1 0,-1 1 0,1 0 0,0-1 0,-1 1 0,1 0 0,0-1 0,-1 0 0,1 1 0,0-1 0,0 0 0,0 1 0,0-1 0,0 0 0,0 0 0,0 0 0,0 0 0,0 0 0,-1-2 0,1 0 0,-1 0 0,1 0 0,0 0 0,0 0 0,1 0 0,-1 0 0,0 0 0,1 0 0,0 0 0,0-6 0,1-2 0,0 0 0,1 0 0,0 0 0,1 0 0,6-17 0,53-92 0,10-26 0,-64 128-455,1 1 0,12-18 0,-10 18-6371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1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24575,'7'-5'0,"0"0"0,0 1 0,1 0 0,0 0 0,-1 1 0,17-5 0,7-3 0,-12 2 0,37-10 0,-52 18 0,1-1 0,1 1 0,-1 0 0,0 1 0,0-1 0,0 1 0,0 0 0,0 0 0,1 0 0,-1 1 0,0 0 0,0 0 0,5 2 0,-7-1 0,-1 0 0,1-1 0,-1 1 0,0 0 0,0 0 0,0 0 0,0 1 0,-1-1 0,1 0 0,-1 1 0,1-1 0,-1 1 0,0-1 0,0 1 0,0 0 0,0 0 0,0-1 0,0 1 0,0 5 0,0 7 0,1 1 0,-2 22 0,0-26 0,0 36 0,1-7 0,-2 0 0,-1 0 0,-3 0 0,-10 46 0,13-79 0,-2 0 0,1-1 0,-1 1 0,0-1 0,0 1 0,-1-2 0,0 1 0,-1 0 0,1-1 0,-1 0 0,0 0 0,-1-1 0,0 1 0,1-1 0,-1-1 0,-1 0 0,1 0 0,-10 4 0,15-8 0,0 1 0,1 0 0,-1-1 0,1 1 0,-1 0 0,0 0 0,1 0 0,0 0 0,-1 0 0,1 0 0,-1 0 0,1 0 0,0 1 0,0-1 0,-1 2 0,6 4 0,15-2 0,8-3 0,0 0 0,0-2 0,0 0 0,0-2 0,0-2 0,-1 0 0,1-1 0,-1-2 0,0-1 0,40-17 0,-50 17-99,-7 4-154,0 0 0,-1-1-1,0 0 1,12-9 0,-6 1-6573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5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24575,'0'-1'0,"0"0"0,0 0 0,1 0 0,-1 0 0,0 1 0,1-1 0,-1 0 0,1 0 0,-1 0 0,1 1 0,-1-1 0,1 0 0,0 1 0,-1-1 0,1 0 0,0 1 0,-1-1 0,1 1 0,0-1 0,0 1 0,0-1 0,0 1 0,-1 0 0,1-1 0,0 1 0,0 0 0,1 0 0,28-6 0,-27 6 0,117-7 0,-104 8 0,-1-1 0,0 2 0,1 0 0,-1 1 0,28 9 0,-41-10 0,1-1 0,-1 1 0,0-1 0,1 1 0,-1 0 0,0-1 0,0 1 0,0 0 0,-1 0 0,1 1 0,0-1 0,-1 0 0,1 1 0,-1-1 0,0 1 0,0-1 0,0 1 0,0-1 0,0 1 0,-1 0 0,1-1 0,-1 1 0,0 4 0,1 5 0,-1 0 0,0 1 0,-4 22 0,2-19 0,-6 36 0,-2 68 0,11-112 0,-2 1 0,1-1 0,-1 0 0,0 0 0,-1 0 0,0 1 0,0-2 0,-1 1 0,0 0 0,0 0 0,-1-1 0,0 0 0,0 0 0,-1 0 0,0 0 0,0-1 0,0 1 0,-1-2 0,0 1 0,0 0 0,-9 5 0,13-10 0,0 0 0,0 0 0,0 1 0,1-1 0,-1 1 0,0-1 0,1 1 0,-1-1 0,1 1 0,0 0 0,-1 0 0,1 0 0,0 0 0,0 0 0,0 0 0,1 0 0,-1 0 0,0 0 0,1 0 0,-1 1 0,1-1 0,0 0 0,0 4 0,0-2 0,1 0 0,0 0 0,1 0 0,-1-1 0,1 1 0,0 0 0,0-1 0,0 1 0,0-1 0,0 0 0,1 1 0,4 3 0,5 6 0,0 0 0,2-1 0,-1-1 0,1 0 0,27 15 0,-31-21 0,1 0 0,0 0 0,-1-1 0,2 0 0,-1-1 0,0-1 0,1 0 0,-1 0 0,21 0 0,-1-2-109,36-1 344,-61 1-384,-1-1 0,1 0 0,-1 0 0,1 0 0,-1-1-1,0 0 1,0 0 0,1 0 0,4-4 0,4-5-6677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1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24575,'-3'0'0,"-16"-1"0,0 2 0,1 0 0,-1 1 0,-33 7 0,48-7 0,0-1 0,0 0 0,0 1 0,0 0 0,0 0 0,1 0 0,-1 0 0,0 1 0,1-1 0,0 1 0,-1 0 0,1 0 0,0 0 0,1 0 0,-1 1 0,0-1 0,1 1 0,0 0 0,0-1 0,0 1 0,0 0 0,1 0 0,0 1 0,-1-1 0,1 0 0,0 8 0,-2 13 0,2 1 0,1 0 0,5 40 0,-3-53 0,0-1 0,1 1 0,0-1 0,1 0 0,0 0 0,1 0 0,0-1 0,1 1 0,9 12 0,-5-12 0,2 0 0,-1-1 0,1 0 0,22 14 0,-19-14 0,-1 1 0,24 23 0,-34-30 0,0 0 0,-1 0 0,1 0 0,-1 0 0,0 1 0,0-1 0,-1 1 0,0 0 0,0 0 0,0 0 0,0 0 0,0 8 0,0-2 0,-1 1 0,-1 0 0,0-1 0,0 1 0,-2 0 0,1 0 0,-2-1 0,-3 13 0,5-21 0,-1 0 0,1 0 0,-1 0 0,0 0 0,-1 0 0,1 0 0,-1-1 0,1 1 0,-1-1 0,0 1 0,0-1 0,-1 0 0,1 0 0,-1-1 0,1 1 0,-1-1 0,0 0 0,0 0 0,0 0 0,0 0 0,0-1 0,-1 1 0,1-1 0,0 0 0,-9 1 0,11-2 0,-1 0 0,1 0 0,0 0 0,0 0 0,0-1 0,0 1 0,0 0 0,-1-1 0,1 0 0,0 1 0,0-1 0,0 0 0,0 0 0,1 0 0,-1 0 0,0-1 0,0 1 0,1 0 0,-1-1 0,0 1 0,1-1 0,-1 1 0,1-1 0,0 0 0,0 0 0,0 0 0,0 0 0,0 0 0,0 0 0,0 0 0,0 0 0,1 0 0,-1 0 0,1 0 0,-1-3 0,-1-11 0,1 1 0,0 0 0,1-1 0,1-15 0,0 12 0,0-9 0,1 1 0,1 0 0,1 0 0,1 1 0,12-36 0,-12 51 15,1 0-1,0 1 1,11-15 0,0 0-1439,-6 7-5402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1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24575,'1'-3'0,"1"0"0,-1 0 0,1 1 0,-1-1 0,1 1 0,0-1 0,0 1 0,0 0 0,0 0 0,1 0 0,-1 0 0,1 0 0,-1 0 0,1 1 0,4-3 0,-3 2 0,148-90 0,-143 87 0,-1 2 0,0-1 0,1 1 0,-1 0 0,1 1 0,0 0 0,0 0 0,0 1 0,0 1 0,0-1 0,0 1 0,1 1 0,-1-1 0,0 2 0,16 3 0,-22-3 0,-1-1 0,0 1 0,1-1 0,-1 1 0,0 0 0,0 0 0,0 0 0,0 0 0,-1 0 0,1 1 0,0-1 0,-1 1 0,0-1 0,1 1 0,-1-1 0,0 1 0,0 0 0,-1-1 0,1 1 0,-1 0 0,1 4 0,1 8 0,-1 0 0,-2 28 0,0-24 0,0 102 0,-3 89 0,-6-169 0,8-36 0,0-1 0,1 1 0,0 0 0,0 0 0,0 0 0,0 0 0,1 0 0,0 0 0,0 0 0,1 10 0,0-13 0,1 0 0,-1 0 0,0 1 0,1-2 0,-1 1 0,1 0 0,0 0 0,0 0 0,-1-1 0,1 1 0,0-1 0,0 0 0,1 1 0,-1-1 0,0 0 0,0 0 0,1 0 0,2 0 0,47 12 0,-46-12 0,51 5 0,2-2 0,-1-2 0,78-9 0,-107 5 60,45-9 0,-65 9-209,-1 0 1,1 0-1,-1-1 1,0-1-1,0 1 1,0-1-1,0 0 1,0-1-1,9-8 1,-1-3-6678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1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81 24575,'-1'-1'0,"1"-1"0,-1 1 0,0-1 0,1 1 0,-1 0 0,0-1 0,0 1 0,0 0 0,0 0 0,0 0 0,0-1 0,-1 1 0,1 0 0,0 1 0,0-1 0,-2-1 0,-29-17 0,24 15 0,-5-2 0,1 0 0,-2 1 0,1 0 0,0 1 0,-1 1 0,0 0 0,0 1 0,0 0 0,0 2 0,0-1 0,0 2 0,0-1 0,0 2 0,0 0 0,0 1 0,0 0 0,1 1 0,-15 6 0,25-8 0,-1 0 0,0 1 0,1-1 0,0 1 0,-1 0 0,1 0 0,0 0 0,0 0 0,1 1 0,-1-1 0,1 1 0,-1-1 0,1 1 0,-1 4 0,0-1 0,1 1 0,-1-1 0,2 1 0,-1-1 0,1 1 0,0-1 0,1 12 0,1-4 0,0-1 0,1 0 0,0 0 0,1 0 0,1 0 0,0 0 0,1-1 0,7 15 0,4-4 0,0 0 0,1-2 0,1 0 0,1-1 0,26 22 0,27 30 0,-54-53 0,1-1 0,38 29 0,-55-47 0,-1 0 0,1 0 0,0 0 0,-1 0 0,1 0 0,-1 1 0,0-1 0,0 1 0,1-1 0,-1 1 0,0-1 0,0 1 0,0 0 0,-1-1 0,1 1 0,0 0 0,-1 0 0,1 0 0,-1 0 0,1-1 0,-1 1 0,0 4 0,0-5 0,-1 1 0,0-1 0,0 1 0,0-1 0,1 0 0,-2 1 0,1-1 0,0 0 0,0 0 0,0 1 0,0-1 0,-1 0 0,1 0 0,-1 0 0,1-1 0,0 1 0,-1 0 0,0-1 0,1 1 0,-1 0 0,1-1 0,-1 0 0,0 1 0,1-1 0,-1 0 0,-2 0 0,-17 3 0,0-1 0,0 0 0,0-2 0,0-1 0,0 0 0,0-2 0,-39-9 0,56 11 0,1-1 0,0 0 0,0 0 0,0 0 0,0 0 0,0-1 0,1 1 0,-1-1 0,1 0 0,-1 1 0,1-1 0,0 0 0,0-1 0,0 1 0,1 0 0,-1 0 0,1-1 0,-1 1 0,1-1 0,0 1 0,1-1 0,-2-5 0,0-10 0,0-1 0,1-37 0,1 44 0,0 2-116,0-1-134,0 1 0,1-1 0,0 0 1,4-17-1,2 11-6576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401 264 24575,'-55'23'0,"37"-17"0,1 2 0,-29 15 0,29-14 0,-1 0 0,0-2 0,-1 0 0,1-1 0,-1-1 0,-21 4 0,-34 9 0,71-17 0,-27 6 0,21-11 0,13-10 0,15-10 0,0 1 0,1 0 0,38-31 0,15-19 0,69-97 0,-141 169 0,-1 0 0,1 0 0,0 0 0,0 0 0,-1 0 0,1 0 0,0 0 0,0 0 0,0 0 0,0 0 0,0 1 0,0-1 0,0 0 0,0 1 0,1-1 0,-1 1 0,0-1 0,0 1 0,0-1 0,1 1 0,1 0 0,-2 0 0,0 0 0,0 1 0,0-1 0,-1 1 0,1 0 0,0-1 0,0 1 0,-1 0 0,1-1 0,0 1 0,-1 0 0,1 0 0,-1-1 0,1 1 0,-1 0 0,0 0 0,1 0 0,-1 0 0,0 0 0,1-1 0,-1 3 0,2 8 0,0 0 0,-1 0 0,0 18 0,-4 124 0,5 108 0,2-236-1365,1-4-5461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1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24575,'-13'0'0,"1"1"0,-1 0 0,0 1 0,1 0 0,0 0 0,-1 2 0,1-1 0,0 2 0,-17 8 0,25-11 0,-1 1 0,1 0 0,-1 0 0,1 0 0,0 1 0,0 0 0,1 0 0,-1 0 0,1 0 0,0 0 0,0 1 0,0-1 0,0 1 0,1 0 0,0-1 0,0 1 0,0 0 0,1 1 0,-1-1 0,1 0 0,1 0 0,-1 1 0,1-1 0,0 11 0,2-1 0,0 1 0,1-1 0,0 0 0,1 0 0,1 0 0,1-1 0,10 22 0,5 1 0,37 51 0,-52-77 0,0 0 0,-1 0 0,-1 0 0,1 1 0,-2 0 0,0 0 0,0 0 0,-1 0 0,-1 0 0,0 0 0,0 1 0,-1-1 0,-1 0 0,-2 15 0,2-22 0,0 0 0,0 0 0,-1 0 0,1 0 0,-1 0 0,0-1 0,0 1 0,0 0 0,-1-1 0,0 0 0,0 1 0,0-1 0,-7 7 0,9-11 0,0 0 0,1 0 0,-1 0 0,1-1 0,-1 1 0,1 0 0,-1 0 0,0 0 0,1-1 0,-1 1 0,1 0 0,-1-1 0,1 1 0,0 0 0,-1-1 0,1 1 0,-1-1 0,1 1 0,0-1 0,-1 1 0,1-1 0,0 1 0,-1-1 0,1 1 0,0-1 0,0 1 0,-1-1 0,1 1 0,0-1 0,0 1 0,0-1 0,0 0 0,0 1 0,0-1 0,0 1 0,0-1 0,0 0 0,0 0 0,-3-27 0,3 27 0,-2-26 0,2-1 0,1 1 0,1-1 0,1 1 0,2-1 0,0 1 0,19-52 0,40-95 0,-62 168-124,1 0 0,0 0 0,0 0 0,1 0 0,0 1 0,0 0-1,0-1 1,0 1 0,1 1 0,9-9 0,-2 3-6702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1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161 342 24575,'0'2'0,"-1"0"0,1 0 0,-1 0 0,0 0 0,0 0 0,1 0 0,-1-1 0,0 1 0,0 0 0,-1-1 0,1 1 0,0-1 0,-1 1 0,1-1 0,0 1 0,-1-1 0,0 0 0,1 0 0,-1 0 0,0 0 0,-2 1 0,-46 20 0,40-18 0,-13 6 0,17-7 0,0 0 0,1 0 0,-1-1 0,0 0 0,-11 2 0,17-4 0,0 0 0,-1 0 0,1 0 0,0 0 0,0 0 0,0 0 0,0-1 0,-1 1 0,1 0 0,0 0 0,0 0 0,0 0 0,0 0 0,0 0 0,0-1 0,-1 1 0,1 0 0,0 0 0,0 0 0,0 0 0,0-1 0,0 1 0,0 0 0,0 0 0,0 0 0,0 0 0,0-1 0,0 1 0,0 0 0,0 0 0,0 0 0,0 0 0,0-1 0,0 1 0,0 0 0,0 0 0,0 0 0,0-1 0,0 1 0,0 0 0,0 0 0,1 0 0,-1 0 0,0 0 0,0-1 0,7-16 0,12-14 0,45-41 0,-6 9 0,-21 17 0,42-72 0,-75 111 0,0-1 0,-1 0 0,0 0 0,-1 0 0,2-12 0,0 4 0,6 45 0,2 47 0,-10-56 0,1-1 0,0 1 0,11 31 0,-6-26 0,-1 1 0,-1-1 0,5 52 0,-6-46 0,15 50 0,-13-57 0,-1 0 0,-1 1 0,3 44 0,-8-19-1365,0-28-5461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2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47 24575,'-2'0'0,"1"0"0,-1 0 0,0 0 0,1 0 0,-1 0 0,0 1 0,1-1 0,-1 1 0,1-1 0,-1 1 0,1-1 0,-1 1 0,1 0 0,-1 0 0,1 0 0,0 0 0,-1 0 0,1 0 0,0 0 0,0 0 0,0 1 0,-2 1 0,2 0 0,-1 0 0,1 0 0,0 0 0,0 0 0,0 1 0,0-1 0,1 0 0,0 0 0,-1 1 0,1 5 0,1 4 0,1 0 0,0 0 0,1-1 0,8 25 0,9 16 0,-7-22 0,-2 0 0,-1 1 0,7 40 0,-4 3 0,-7-43 0,0 1 0,-2 1 0,-2-1 0,-2 56 0,0-87 0,-1 1 0,1-1 0,-1 0 0,1 1 0,-1-1 0,0 0 0,0 0 0,0 0 0,0 1 0,0-1 0,-1 0 0,1 0 0,0-1 0,-1 1 0,0 0 0,1 0 0,-1-1 0,-3 3 0,1-2 0,0 1 0,0-1 0,-1-1 0,1 1 0,0-1 0,-1 1 0,1-1 0,-1 0 0,-5 0 0,-4 0 0,-1-1 0,0-1 0,1 0 0,-1-1 0,-17-4 0,15 1 0,0-2 0,0 1 0,0-2 0,-19-12 0,12 7 0,19 10 0,1 0 0,0 1 0,0-2 0,0 1 0,1 0 0,-1-1 0,1 0 0,0 1 0,0-1 0,0 0 0,1-1 0,-1 1 0,1-1 0,0 1 0,0-1 0,1 1 0,-1-1 0,1 0 0,0 0 0,0 0 0,1 0 0,-1 0 0,1 0 0,0 0 0,1 0 0,-1 1 0,2-7 0,0 2 0,-1-1 0,2 2 0,-1-1 0,1 0 0,1 0 0,-1 1 0,2-1 0,-1 1 0,1 0 0,0 1 0,1-1 0,-1 1 0,14-12 0,-6 9 0,1 1 0,1 0 0,29-12 0,1-1 0,-19 9 0,-19 10 0,-1 0 0,1 0 0,-1-1 0,0 0 0,0 0 0,-1 0 0,1-1 0,6-7 0,7-12 0,-2 0 0,23-42 0,-23 35 0,30-38 0,-42 63-136,-1-1-1,0 1 1,0-1-1,-1 0 1,0 0-1,0-1 1,0 1-1,-1 0 0,2-14 1,-1 0-6690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2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24575,'9'0'0,"7"0"0,5 0 0,3 0 0,2 0 0,1-5 0,0 0 0,0-1 0,0 2 0,-1 1 0,-5-4 0,-1-4 0,0 0 0,-3-3 0,-5 1-8191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2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24575,'2'-10'0,"0"0"0,1 1 0,0-1 0,0 1 0,1 0 0,0 0 0,8-12 0,-7 14 0,0 0 0,1 1 0,0-1 0,0 1 0,0 1 0,1-1 0,-1 1 0,1 1 0,11-7 0,0 2 0,0 0 0,34-11 0,-34 14 0,1 2 0,24-3 0,-35 6 0,-1 0 0,0 1 0,1 0 0,-1 0 0,0 0 0,1 1 0,-1 1 0,14 3 0,-19-4 0,0 1 0,0-1 0,0 1 0,0-1 0,0 1 0,0 0 0,0 0 0,0 0 0,-1 0 0,1 0 0,-1 0 0,0 0 0,1 1 0,-1-1 0,0 0 0,0 1 0,0-1 0,-1 1 0,1-1 0,-1 1 0,1 2 0,1 9 0,-1-1 0,-1 25 0,0-26 0,0-12 0,-7 178 0,4-152 0,-2 0 0,0 0 0,-1 0 0,-17 41 0,21-62 0,-1 0 0,2 0 0,-1 0 0,0 0 0,1 0 0,0 0 0,0 1 0,0 7 0,2-11 0,-1-1 0,0 1 0,1-1 0,0 1 0,-1-1 0,1 1 0,0-1 0,0 1 0,0-1 0,0 0 0,0 0 0,0 1 0,0-1 0,0 0 0,0 0 0,0 0 0,1 0 0,-1 0 0,1 0 0,-1-1 0,0 1 0,1 0 0,-1-1 0,1 1 0,0-1 0,-1 1 0,1-1 0,-1 0 0,1 0 0,0 1 0,2-2 0,37 5 0,-1-3 0,64-5 0,-8 0 0,-5 4-1365,-67 0-5461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2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24575,'1'-3'0,"-1"1"0,1 0 0,0 0 0,0 0 0,0 0 0,0 0 0,0 0 0,0 0 0,0 0 0,1 0 0,-1 0 0,1 0 0,0 1 0,-1-1 0,1 1 0,0-1 0,3-1 0,35-21 0,-27 19 0,0 1 0,0 1 0,0 0 0,0 0 0,1 1 0,-1 1 0,1 0 0,0 1 0,-1 1 0,16 2 0,-27-3 0,0 0 0,0 0 0,0 0 0,0 0 0,0 0 0,-1 1 0,1-1 0,0 0 0,0 1 0,0 0 0,-1-1 0,1 1 0,0 0 0,-1 0 0,1 0 0,-1 0 0,1 0 0,-1 1 0,1-1 0,-1 0 0,0 1 0,0-1 0,0 0 0,0 1 0,0 0 0,0-1 0,0 1 0,0 0 0,0-1 0,-1 1 0,1 0 0,-1 0 0,1-1 0,-1 1 0,0 0 0,0 0 0,0 0 0,0 0 0,0 0 0,0 3 0,-3 6 0,0 0 0,-1 1 0,0-1 0,0-1 0,-9 16 0,2-5 0,-101 215 0,110-233 0,1-1 0,0 0 0,0 1 0,0-1 0,0 1 0,0-1 0,1 1 0,-1-1 0,1 1 0,0 0 0,0-1 0,0 1 0,0 0 0,0-1 0,0 1 0,1-1 0,-1 1 0,1-1 0,0 1 0,0-1 0,0 1 0,0-1 0,0 1 0,0-1 0,1 0 0,-1 0 0,3 3 0,-1-2 0,1 0 0,0-1 0,0 1 0,1-1 0,-1 0 0,0 0 0,1 0 0,-1 0 0,1-1 0,-1 0 0,1 0 0,0 0 0,0-1 0,6 1 0,0 0-103,60 0 339,-67-1-361,1 0 0,0-1 1,0 0-1,-1 0 0,1 0 0,-1 0 0,1-1 0,-1 0 1,1 1-1,-1-2 0,7-4 0,1-4-6701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5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24575,'766'0'0,"-763"0"0,1 0 0,-1 0 0,0 0 0,1 0 0,-1 1 0,1 0 0,-1-1 0,0 1 0,0 0 0,1 1 0,-1-1 0,0 0 0,0 1 0,0 0 0,4 3 0,-5-2 0,0-1 0,0 1 0,0 0 0,0 0 0,0 0 0,-1 0 0,0 0 0,1 1 0,-1-1 0,-1 0 0,1 1 0,0-1 0,-1 1 0,1-1 0,-1 6 0,-2 160 0,-1-54 0,3-106 0,-1-1 0,0 1 0,0-1 0,-1 1 0,0-1 0,-1 0 0,0 0 0,0 0 0,-6 10 0,0-2 0,-1-1 0,0 0 0,-17 18 0,26-33 0,0 1 0,0 0 0,0-1 0,0 1 0,1 0 0,-1 0 0,0 0 0,0 0 0,1 0 0,-1-1 0,1 1 0,-1 0 0,1 0 0,-1 1 0,1-1 0,0 0 0,0 0 0,-1 0 0,1 0 0,0 0 0,0 0 0,0 0 0,0 0 0,0 2 0,1-3 0,0 1 0,0-1 0,0 1 0,0-1 0,0 1 0,0-1 0,-1 1 0,1-1 0,0 0 0,0 0 0,0 1 0,1-1 0,-1 0 0,0 0 0,0 0 0,0 0 0,0 0 0,0 0 0,2-1 0,59-14 0,-60 15 0,54-15 0,67-9 0,-67 15 0,74-22 0,8-11-1365,-110 34-5461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2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24575,'0'-2'0,"0"-1"0,1 1 0,-1 0 0,1 0 0,-1 0 0,1 0 0,0 0 0,0 0 0,0 0 0,0 0 0,0 0 0,0 0 0,0 1 0,1-1 0,-1 0 0,1 1 0,-1-1 0,1 1 0,0 0 0,-1-1 0,1 1 0,0 0 0,0 0 0,0 0 0,0 0 0,0 0 0,0 1 0,0-1 0,0 0 0,0 1 0,3-1 0,10-1 0,-1 0 0,1 1 0,23 1 0,-22 0 0,34-1 0,-21 0 0,0 1 0,51 6 0,-77-5 0,0 0 0,0 0 0,0 0 0,-1 1 0,1-1 0,0 1 0,-1-1 0,1 1 0,-1 0 0,0 0 0,0 0 0,1 1 0,-1-1 0,-1 0 0,1 1 0,0-1 0,0 1 0,-1 0 0,0 0 0,0-1 0,1 1 0,-1 0 0,-1 0 0,1 0 0,0 0 0,-1 5 0,3 11 0,-2 0 0,0 0 0,-2 23 0,0-24 0,0 26 0,2-11 0,-2 0 0,-1 0 0,-2 0 0,-1 0 0,-1 0 0,-14 37 0,15-52 0,0 0 0,1 0 0,1 0 0,-1 28 0,-3 17 0,6-62 0,1 1 0,0-1 0,0 1 0,0-1 0,0 0 0,0 1 0,0-1 0,1 1 0,-1-1 0,0 0 0,1 1 0,-1-1 0,1 0 0,-1 0 0,1 1 0,0-1 0,-1 0 0,1 0 0,0 0 0,0 0 0,0 0 0,0 0 0,0 0 0,0 0 0,0 0 0,0 0 0,0 0 0,1-1 0,-1 1 0,0 0 0,0-1 0,1 1 0,-1-1 0,0 0 0,1 1 0,-1-1 0,3 0 0,7 2 0,0-1 0,0-1 0,21-1 0,-19 0 0,8 1 0,-1-1 0,1-1 0,-1-1 0,0-1 0,0-1 0,22-8 0,13-8-1365,-29 10-5461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24575,'1'-4'0,"0"1"0,0-1 0,0 0 0,0 1 0,1-1 0,-1 1 0,1 0 0,0-1 0,0 1 0,0 0 0,1 0 0,-1 0 0,1 1 0,-1-1 0,1 0 0,0 1 0,0 0 0,0 0 0,0 0 0,6-3 0,1-1 0,0 1 0,0 0 0,0 1 0,1 0 0,20-4 0,-7 4 0,-1 2 0,1 1 0,0 1 0,29 3 0,-51-3 0,0 0 0,-1 0 0,1 0 0,0 1 0,0-1 0,0 1 0,-1-1 0,1 1 0,0 0 0,0 0 0,-1-1 0,1 1 0,-1 0 0,1 1 0,-1-1 0,1 0 0,-1 0 0,0 1 0,1-1 0,-1 0 0,0 1 0,2 3 0,-2-3 0,-1 1 0,1 0 0,0 0 0,-1 0 0,1 1 0,-1-1 0,0 0 0,0 0 0,0 0 0,-1 0 0,1 0 0,-2 5 0,-4 9 0,0 0 0,-1-1 0,-16 29 0,19-37 0,-5 7 0,-1-1 0,0-1 0,-1 1 0,-18 17 0,19-19 0,-1 0 0,1 1 0,1 1 0,1-1 0,0 2 0,0-1 0,1 1 0,-7 25 0,13-38-34,1-1 0,-1 1 0,1-1 0,0 1 0,-1-1-1,1 1 1,0-1 0,0 1 0,0-1 0,0 1 0,1-1 0,-1 1 0,0-1-1,1 1 1,-1-1 0,1 1 0,-1-1 0,1 0 0,-1 1 0,1-1-1,0 0 1,0 1 0,0-1 0,0 0 0,0 0 0,0 0 0,0 0 0,0 0-1,0 0 1,1 0 0,-1 0 0,0 0 0,1-1 0,-1 1 0,0 0 0,1-1-1,-1 1 1,1-1 0,2 1 0,21 5-6792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2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24575,'4'0'0,"6"4"0,6 2 0,4 0 0,7-2 0,4-1 0,1-1 0,-1-1 0,-2-1 0,0 1 0,2-2 0,1 1 0,-1 0 0,-5 0-8191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2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24575,'-2'90'0,"4"100"0,-1-186 0,-1-1 0,1 1 0,-1 0 0,1 0 0,0-1 0,1 1 0,-1-1 0,1 1 0,-1-1 0,1 0 0,0 0 0,0 1 0,0-1 0,1-1 0,3 5 0,1-2 0,0 1 0,0-1 0,1 0 0,14 6 0,20 12 0,12 4 0,1 0 0,-52-25 0,1 0 0,-1 1 0,0-1 0,0 1 0,0 0 0,0 0 0,0 0 0,0 0 0,-1 0 0,0 1 0,3 4 0,-4-7 0,0 0 0,-1 0 0,1 0 0,-1 1 0,0-1 0,1 0 0,-1 0 0,0 0 0,0 0 0,1 0 0,-1 1 0,0-1 0,0 0 0,0 0 0,-1 0 0,1 1 0,0-1 0,0 0 0,-1 0 0,1 0 0,0 0 0,-1 0 0,1 0 0,-1 0 0,-1 2 0,1-1 0,-1-1 0,0 0 0,1 0 0,-1 1 0,0-1 0,0 0 0,0 0 0,0-1 0,0 1 0,0 0 0,0-1 0,0 1 0,-3-1 0,-1 1 0,-1 0 0,1-1 0,-1 0 0,0 0 0,1-1 0,-1 0 0,1 0 0,-11-3 0,15 3-114,-1 0 1,1-1-1,-1 1 0,1-1 0,-1 0 1,1 0-1,0 0 0,0 0 0,0 0 1,0 0-1,-2-4 0,-5-9-6712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2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24575,'777'0'-1365,"-749"0"-5461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2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24575,'-1'65'0,"3"73"0,-1-133 0,0 0 0,0 0 0,1 0 0,0 0 0,0 0 0,0 0 0,1-1 0,-1 1 0,1-1 0,0 1 0,0-1 0,1 0 0,-1 0 0,1-1 0,0 1 0,0-1 0,0 0 0,6 4 0,12 6 0,0 0 0,38 14 0,-25-11 0,-22-10 0,-1 0 0,0 1 0,0 0 0,-1 1 0,14 12 0,-22-18 0,-1 1 0,0-1 0,1 1 0,-1 0 0,0-1 0,-1 1 0,1 0 0,0 0 0,-1 0 0,1 0 0,-1 1 0,0-1 0,0 0 0,-1 1 0,1-1 0,0 0 0,-1 1 0,0-1 0,0 1 0,0-1 0,0 0 0,-1 1 0,1-1 0,-1 1 0,0-1 0,-2 6 0,0-3 0,1-1 0,-1 0 0,1 0 0,-2 0 0,1-1 0,0 1 0,-1-1 0,0 0 0,0 0 0,0 0 0,0 0 0,-1-1 0,0 0 0,1 1 0,-1-2 0,0 1 0,-1-1 0,1 1 0,0-2 0,-12 4 0,1-2 0,0-1 0,0-1 0,-1 0 0,1-1 0,-1-1 0,-15-2 0,28 3-54,1-1-1,0 1 0,-1 0 1,1-1-1,0 0 1,0 0-1,0 0 0,-1 0 1,1-1-1,0 1 1,1-1-1,-1 0 0,0 0 1,0 0-1,1 0 0,-1 0 1,1 0-1,0-1 1,0 1-1,-1-1 0,2 1 1,-1-1-1,0 0 1,-1-3-1,-4-14-6771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2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24575,'13'1'0,"1"1"0,-1 1 0,0 0 0,0 0 0,-1 1 0,19 8 0,8 3 0,-7-6 0,1-1 0,-1-1 0,1-2 0,0-2 0,0-1 0,36-2 0,255-1-1365,-300 1-5461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3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26 24575,'-5'-1'0,"-1"1"0,0-1 0,0-1 0,1 1 0,-9-4 0,-17-5 0,24 9 0,-35-3 0,40 3 0,0 1 0,0 0 0,0 0 0,0 0 0,0 1 0,0-1 0,1 0 0,-1 1 0,0-1 0,0 1 0,0 0 0,0-1 0,0 1 0,1 0 0,-1 0 0,-3 2 0,5-2 0,0 0 0,-1 0 0,1 0 0,0 0 0,-1 0 0,1-1 0,0 1 0,0 0 0,0 0 0,0 0 0,0 0 0,0 0 0,0 0 0,0 0 0,0 0 0,0 0 0,1 0 0,-1-1 0,0 1 0,1 0 0,-1 0 0,1 0 0,-1 0 0,0-1 0,1 1 0,0 0 0,-1-1 0,2 2 0,20 23 0,-18-21 0,5 6 0,0-1 0,0 0 0,1-1 0,0 0 0,1 0 0,-1-1 0,2-1 0,-1 0 0,23 9 0,-16-9 0,0 0 0,0-1 0,1-1 0,0-1 0,19 1 0,-34-4 0,-1 0 0,1 1 0,0-1 0,0 1 0,0-1 0,-1 1 0,1 0 0,0 0 0,-1 1 0,1-1 0,-1 1 0,1 0 0,5 3 0,-7-2 0,0-1 0,0 1 0,0 0 0,0-1 0,0 1 0,-1 0 0,1 0 0,-1 0 0,0 0 0,0 1 0,0-1 0,0 0 0,-1 0 0,1 1 0,-1-1 0,0 5 0,-1 207 0,-2-85 0,2-53 0,3 92 0,20-45-1365,-20-103-5461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3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28 24575,'-4'-3'0,"1"0"0,-1 1 0,0-1 0,0 1 0,0 0 0,0 0 0,0 1 0,-1-1 0,1 1 0,0 0 0,-1 0 0,-6 0 0,-60-2 0,51 3 0,12 0 0,0 0 0,0 0 0,0 0 0,0 1 0,0 0 0,-13 3 0,18-3 0,1 0 0,0 0 0,0 0 0,0 0 0,0 0 0,0 1 0,0-1 0,0 0 0,1 1 0,-1 0 0,1-1 0,-1 1 0,1 0 0,-1 0 0,1 0 0,0 0 0,0 0 0,0 0 0,0 0 0,0 1 0,0-1 0,1 0 0,-1 0 0,0 3 0,-1 14 0,0-1 0,1 0 0,2 30 0,-1-39 0,1 0 0,0 0 0,1 0 0,0 0 0,1 0 0,-1-1 0,1 1 0,1-1 0,5 10 0,-7-15 0,1 0 0,0 0 0,0-1 0,0 1 0,0-1 0,0 1 0,0-1 0,1 0 0,-1 0 0,1-1 0,-1 1 0,1-1 0,0 0 0,0 1 0,-1-2 0,1 1 0,8 0 0,7 1 0,-1-2 0,30-3 0,-18 1 0,-20 2 0,49-6 0,-55 5 0,0-1 0,0 1 0,0 0 0,0-1 0,0 0 0,-1 0 0,1 0 0,-1 0 0,1-1 0,-1 1 0,0-1 0,3-4 0,-5 7 0,-1-1 0,1 0 0,-1 1 0,0-1 0,1 1 0,-1-1 0,1 0 0,-1 1 0,1-1 0,0 1 0,-1 0 0,1-1 0,-1 1 0,1-1 0,0 1 0,-1 0 0,1-1 0,0 1 0,0 0 0,-1 0 0,1 0 0,0 0 0,0 0 0,-1-1 0,1 1 0,0 1 0,-1-1 0,1 0 0,0 0 0,1 0 0,-1 1 0,0 0 0,0 0 0,0 1 0,0-1 0,-1 0 0,1 0 0,0 0 0,-1 1 0,1-1 0,0 0 0,-1 1 0,0-1 0,1 1 0,-1 1 0,4 60 0,-4-58 0,-2 611-1365,2-595-5461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3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24575,'-7'1'0,"0"-1"0,0 1 0,0 1 0,1 0 0,-1 0 0,1 0 0,-1 0 0,1 1 0,0 0 0,0 1 0,0-1 0,1 1 0,-1 0 0,1 1 0,0-1 0,0 1 0,0 0 0,1 0 0,-7 9 0,-3 7 0,1 0 0,1 1 0,-19 46 0,8-17 0,15-35 0,0 1 0,2 1 0,-10 34 0,9-21 0,4-19 0,0 0 0,1 0 0,0 0 0,0 24 0,3-33 0,-1 1 0,1-1 0,-1 1 0,1-1 0,0 1 0,1-1 0,-1 1 0,0-1 0,1 0 0,0 1 0,0-1 0,0 0 0,0 0 0,0-1 0,1 1 0,-1 0 0,1-1 0,0 1 0,-1-1 0,1 0 0,4 2 0,0 0 0,1 0 0,-1-1 0,1 0 0,0-1 0,0 1 0,0-1 0,0-1 0,1 0 0,7 1 0,16-2 0,33-2 0,-17-1 0,-41 3 0,-1 0 0,1-1 0,0 0 0,-1 0 0,1 0 0,0-1 0,-1 0 0,0 0 0,0-1 0,1 0 0,-1 0 0,-1 0 0,1-1 0,0 0 0,-1 0 0,0 0 0,0-1 0,0 0 0,-1 0 0,1 0 0,-1 0 0,0-1 0,-1 1 0,1-1 0,-1 0 0,0 0 0,-1 0 0,0-1 0,0 1 0,0-1 0,0 1 0,-1-1 0,0 0 0,-1 1 0,1-1 0,-1 0 0,-1 1 0,1-1 0,-1 0 0,0 0 0,-3-7 0,2 9 0,1 1 0,-1 0 0,0-1 0,0 1 0,-1 0 0,1 0 0,-1 0 0,0 1 0,0-1 0,0 1 0,-1 0 0,1-1 0,-1 1 0,0 1 0,1-1 0,-1 1 0,0-1 0,-1 1 0,-6-3 0,7 4 0,1 0 0,-1 0 0,0 0 0,0 0 0,0 1 0,1-1 0,-1 1 0,0 0 0,0 0 0,0 1 0,0-1 0,1 1 0,-1 0 0,0 0 0,0 0 0,1 0 0,-1 0 0,1 1 0,-1 0 0,1 0 0,0 0 0,0 0 0,0 0 0,-3 3 0,-2 4-170,1 0-1,1 0 0,0 1 1,0 0-1,1 0 0,0 0 1,-6 18-1,3-5-6655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5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24575,'29'0'0,"-1"1"0,0 1 0,49 11 0,-58-9 0,-12-3 0,-1 0 0,0 1 0,1 0 0,-1 0 0,10 5 0,-14-6 0,0 1 0,0-1 0,0 1 0,0 0 0,-1-1 0,1 1 0,0 0 0,-1 0 0,1 0 0,-1 1 0,0-1 0,0 0 0,0 0 0,0 1 0,0-1 0,0 1 0,0-1 0,0 4 0,0 2 0,-1-1 0,1 0 0,-1 0 0,0 1 0,-1-1 0,0 0 0,0 0 0,-1 1 0,1-1 0,-2 0 0,1 0 0,-1-1 0,0 1 0,-5 8 0,-6 7 0,-2 0 0,-28 32 0,17-22 0,24-28 0,0-1 0,0 1 0,0 0 0,1 1 0,0-1 0,0 0 0,0 1 0,0-1 0,1 1 0,-1 0 0,1-1 0,0 1 0,0 5 0,1-8 0,0 0 0,1 0 0,-1 0 0,0 0 0,1 0 0,0 0 0,-1 0 0,1-1 0,0 1 0,0 0 0,0 0 0,0-1 0,0 1 0,0 0 0,0-1 0,1 1 0,-1-1 0,1 0 0,-1 1 0,1-1 0,-1 0 0,1 0 0,0 0 0,0 0 0,-1 0 0,1 0 0,0-1 0,0 1 0,0-1 0,0 1 0,0-1 0,0 0 0,2 1 0,8 1 14,0-1-1,0-1 0,0 1 0,0-2 1,0 1-1,0-2 0,0 0 1,14-4-1,-19 4-106,0 0 0,-1 0 1,1-1-1,-1 0 0,0 0 0,0-1 0,0 0 0,0 0 1,0 0-1,-1-1 0,0 1 0,0-1 0,0-1 1,-1 1-1,5-7 0,2-9-6733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3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30 24575,'6'-1'0,"0"1"0,-1-2 0,1 1 0,0 0 0,7-4 0,19-5 0,15 5 0,1 1 0,-1 3 0,68 6 0,-112-4 0,-1-1 0,1 0 0,-1 1 0,0-1 0,1 1 0,-1 0 0,0-1 0,0 1 0,0 0 0,1 1 0,-1-1 0,0 0 0,0 1 0,-1-1 0,1 1 0,0-1 0,0 1 0,-1 0 0,1 0 0,-1 0 0,1 0 0,-1 0 0,0 0 0,0 0 0,0 0 0,0 0 0,0 0 0,-1 1 0,1-1 0,0 0 0,-1 1 0,0-1 0,0 1 0,0-1 0,0 0 0,0 1 0,0-1 0,0 1 0,-2 2 0,1 5 0,-1 0 0,-1 0 0,0 0 0,0-1 0,-1 0 0,0 1 0,0-1 0,-8 11 0,-56 65 0,-2 4 0,67-83 0,1-1 0,0 1 0,0 0 0,1 0 0,-1-1 0,1 1 0,1 0 0,-1 0 0,1 0 0,0 0 0,0 0 0,2 12 0,-1 35 0,-2-48 0,0-1 0,-1 1 0,1 0 0,-1 0 0,0-1 0,0 1 0,-1-1 0,0 1 0,1-1 0,-1 0 0,0 0 0,-1-1 0,1 1 0,-1 0 0,0-1 0,0 0 0,0 0 0,-6 3 0,-4 2 0,0-1 0,-1 0 0,0-2 0,-26 7 0,33-9-97,-2-2-1,1 1 1,0-1-1,0 0 1,0-1-1,-1 0 1,1-1-1,0 0 1,0 0-1,0-1 1,0 0-1,0-1 0,-14-5 1,1-2-6729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3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24575,'-1'0'0,"-1"0"0,0 1 0,1-1 0,-1 1 0,1 0 0,-1-1 0,1 1 0,-1 0 0,1 0 0,-1 0 0,1 0 0,0 0 0,0 0 0,-1 0 0,1 0 0,-2 3 0,-18 26 0,15-21 0,-45 57 0,37-50 0,1 0 0,1 1 0,0 0 0,1 1 0,-13 31 0,-31 115 0,50-132 0,0 1 0,3-1 0,0 1 0,2 0 0,7 47 0,-6-74 0,0 1 0,0-1 0,0 1 0,1-1 0,0 0 0,1 0 0,-1 0 0,1 0 0,1 0 0,-1-1 0,1 0 0,-1 1 0,2-1 0,-1 0 0,0-1 0,1 1 0,0-1 0,0 0 0,0 0 0,1 0 0,0-1 0,-1 0 0,13 5 0,-2-2 0,1-1 0,0 0 0,1-1 0,-1-1 0,1-1 0,-1 0 0,29-1 0,-4-1 0,-23 0 0,0 0 0,-1-1 0,1 0 0,24-6 0,-37 5 0,-1 0 0,0 1 0,0-2 0,0 1 0,0 0 0,0-1 0,-1 0 0,1 0 0,-1-1 0,1 1 0,-1-1 0,0 0 0,-1 0 0,1 0 0,-1-1 0,0 1 0,0-1 0,0 1 0,2-7 0,-1 2 0,-1 1 0,0-1 0,0 0 0,-1 0 0,0 0 0,-1 0 0,0 0 0,0-1 0,-1 1 0,-1 0 0,1 0 0,-1 0 0,-3-12 0,3 17 0,-1-1 0,1 0 0,-1 1 0,0-1 0,0 1 0,-1-1 0,1 1 0,-1 0 0,0 0 0,0 0 0,-1 0 0,1 1 0,-1-1 0,1 1 0,-1 0 0,0 0 0,-1 1 0,1-1 0,0 1 0,-1 0 0,1 0 0,-1 0 0,0 0 0,1 1 0,-1 0 0,-6-1 0,-3 0 0,-1 0 0,1 1 0,-1 1 0,1 0 0,-1 1 0,-15 3 0,22-2 0,-1 0 0,1 0 0,0 1 0,0 1 0,1-1 0,-1 1 0,0 1 0,1-1 0,0 1 0,0 0 0,-10 11 0,-12 8 66,22-19-352,1 0-1,0 0 1,0 0 0,-7 10 0,3-1-6540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3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24575,'52'0'0,"-23"-2"0,0 2 0,0 1 0,0 1 0,0 2 0,29 7 0,-56-10 0,0-1 0,1 1 0,-1-1 0,0 1 0,0 0 0,0 0 0,0 0 0,-1 0 0,1 0 0,0 0 0,0 1 0,-1-1 0,1 1 0,0-1 0,-1 1 0,0-1 0,1 1 0,-1 0 0,0 0 0,0 0 0,0 0 0,0 0 0,0 0 0,1 2 0,-2 2 0,0 0 0,0-1 0,0 1 0,0-1 0,-1 1 0,0 0 0,-3 7 0,3-9 0,0 0 0,-1 0 0,1 0 0,1 0 0,-1 0 0,1 1 0,-1-1 0,1 0 0,0 0 0,1 0 0,-1 0 0,1 0 0,0 1 0,0-1 0,0 0 0,0-1 0,1 1 0,2 6 0,28 24 0,-26-30 0,-1 2 0,0-1 0,0 0 0,-1 1 0,1 0 0,3 8 0,-6-12 0,-1 1 0,0 0 0,0 0 0,-1 0 0,1 1 0,-1-1 0,1 0 0,-1 0 0,0 0 0,0 0 0,-1 0 0,1 0 0,-1 0 0,1 0 0,-1 0 0,0 0 0,0 0 0,-3 6 0,-4 5 0,0 1 0,-1-2 0,0 1 0,-21 21 0,19-23 0,1 0 0,0 1 0,1 0 0,0 1 0,-7 16 0,11-19 0,0 0 0,-1 0 0,-1 0 0,1 0 0,-1-1 0,-1 0 0,0-1 0,-10 9 0,12-12 0,0-2 0,0 1 0,-1-1 0,1 0 0,-1 0 0,0-1 0,0 1 0,-1-2 0,1 1 0,-1-1 0,1 0 0,-1-1 0,-14 2 0,-4-3-1365,4 0-5461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3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24575,'32'-8'0,"-8"0"0,24 1 0,2 2 0,-1 2 0,0 3 0,57 5 0,-103-4 0,-1-1 0,0 0 0,0 0 0,0 1 0,1-1 0,-1 1 0,0 0 0,0 0 0,0-1 0,0 1 0,0 1 0,0-1 0,0 0 0,-1 0 0,1 1 0,0-1 0,-1 1 0,1-1 0,-1 1 0,1 0 0,1 3 0,-2-2 0,1 0 0,-1 1 0,0-1 0,-1 1 0,1-1 0,-1 1 0,1-1 0,-1 1 0,0-1 0,0 1 0,-1-1 0,0 6 0,-2 4 0,0-1 0,-1 0 0,-1 1 0,0-1 0,-1-1 0,-9 17 0,-97 131 0,109-155-195,0 0 0,0 0 0,-1 0 0,1-1 0,-1 1 0,-7 4 0,-6 2-6631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3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24575,'-2'8'0,"0"0"0,0 0 0,-1-1 0,0 1 0,-1-1 0,1 0 0,-1 0 0,-1 0 0,-8 11 0,5-5 0,-26 37-341,2 2 0,2 1-1,-39 100 1,62-130-6485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3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24575,'74'2'0,"-39"0"0,1-2 0,0-1 0,39-7 0,-39-1-144,53-20-1,-62 19-931,-5 2-5750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3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24575,'-7'8'0,"0"1"0,1 0 0,0 0 0,-5 13 0,-8 9 0,1-2 0,1 2 0,1 0 0,-16 44 0,27-57 0,0 0 0,2 0 0,0 0 0,0 37 0,9 73 0,-5-123 0,0 0 0,1 0 0,-1 0 0,1-1 0,0 1 0,0 0 0,1-1 0,-1 1 0,1-1 0,0 0 0,0 0 0,1 0 0,-1 0 0,1 0 0,0-1 0,0 0 0,0 1 0,0-2 0,1 1 0,7 4 0,2-1 0,0 0 0,0 0 0,0-2 0,1 1 0,28 3 0,-39-8 0,0 0 0,0 0 0,-1 0 0,1 0 0,0-1 0,0 0 0,0 0 0,-1 0 0,1 0 0,-1 0 0,1-1 0,-1 1 0,1-1 0,-1 0 0,0 0 0,0-1 0,0 1 0,0 0 0,0-1 0,0 0 0,-1 0 0,1 0 0,-1 0 0,0 0 0,0 0 0,0 0 0,0-1 0,-1 1 0,1-1 0,-1 1 0,1-6 0,0 3 0,0 0 0,0-1 0,-1 1 0,0 0 0,0-1 0,-1 1 0,0-1 0,0 1 0,0-1 0,-1 1 0,0-1 0,0 1 0,-1 0 0,1 0 0,-1-1 0,-1 1 0,1 0 0,-5-7 0,5 11 3,1 0 1,0 1-1,0-1 0,0 0 0,-1 1 0,1-1 0,-1 1 0,1-1 1,-1 1-1,0 0 0,0 0 0,1 0 0,-1-1 0,0 2 1,0-1-1,0 0 0,0 0 0,0 1 0,0-1 0,0 1 0,0 0 1,-1-1-1,1 1 0,0 0 0,0 0 0,0 0 0,0 1 0,0-1 1,0 0-1,0 1 0,0 0 0,0-1 0,0 1 0,0 0 1,0 0-1,0 0 0,-2 2 0,-2 1-138,0 0 0,1 1 0,0 0 0,0 0 0,0 0 0,1 1 0,0 0 0,0 0 0,0 0 0,-3 7 0,-1 6-6691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3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27 24575,'12'0'0,"0"-2"0,1 0 0,19-5 0,23-4 0,-41 9 0,-3 1 0,0 0 0,0 0 0,21 2 0,-29 0 0,-1-1 0,0 0 0,0 1 0,1-1 0,-1 1 0,0 0 0,0 0 0,0 0 0,0 0 0,0 0 0,0 0 0,0 1 0,0-1 0,0 0 0,-1 1 0,1 0 0,0-1 0,-1 1 0,0 0 0,1 0 0,-1 0 0,0 0 0,0 0 0,2 3 0,-1 4 0,0 0 0,-1 0 0,0 0 0,0 0 0,0 0 0,-1 0 0,-1 0 0,0 0 0,0 0 0,-1-1 0,0 1 0,0 0 0,-5 10 0,-6 15 0,-3-1 0,-18 31 0,10-21 0,-3 2 0,-57 74 0,53-79 0,3 1 0,-29 53 0,36-42-1365,14-29-5461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3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24575,'158'13'0,"-5"0"0,377-14-1365,-508 1-5461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4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2 24575,'-38'-1'0,"17"0"0,0 1 0,0 1 0,-41 7 0,55-6 0,1-1 0,-1 2 0,1-1 0,0 1 0,-1 0 0,1 0 0,1 1 0,-1 0 0,0 0 0,1 0 0,0 1 0,0-1 0,0 1 0,1 0 0,-1 1 0,-4 7 0,-4 9 0,1 0 0,1 0 0,1 1 0,1 1 0,-12 46 0,14-34 0,2 0 0,1 1 0,2 52 0,1-82 0,1 0 0,0-1 0,0 1 0,1 0 0,0-1 0,0 1 0,1-1 0,-1 1 0,1-1 0,1 0 0,-1 1 0,1-1 0,0 0 0,1-1 0,-1 1 0,1-1 0,1 1 0,-1-1 0,10 9 0,-2-4 0,1 1 0,1-2 0,-1 1 0,2-2 0,-1 0 0,1-1 0,0 0 0,1-1 0,-1-1 0,1 0 0,1-1 0,-1-1 0,0-1 0,1 0 0,-1-1 0,1-1 0,29-3 0,-43 3 0,0-1 0,-1 1 0,1-1 0,0 0 0,0 0 0,0 0 0,-1-1 0,1 1 0,-1-1 0,1 1 0,-1-1 0,1 0 0,-1 0 0,0 0 0,0 0 0,0 0 0,0 0 0,0-1 0,-1 1 0,1-1 0,-1 1 0,1-1 0,-1 0 0,0 1 0,0-1 0,0 0 0,0 0 0,-1 0 0,1 0 0,-1 1 0,0-6 0,1-9 0,0-1 0,-2 1 0,0-1 0,-3-17 0,3 31 0,1 0 0,-1 0 0,0 0 0,0 0 0,-1 0 0,1 0 0,-1 0 0,0 0 0,1 1 0,-2-1 0,1 1 0,0-1 0,-1 1 0,0 0 0,-4-4 0,1 2 0,1 1 0,-1 0 0,0 0 0,0 1 0,-1 0 0,1 0 0,-1 0 0,-6-1 0,-4 0 0,0 1 0,0 0 0,0 1 0,-1 1 0,1 1 0,-21 1 0,18 2 0,1 0 0,-1 1 0,1 1 0,-29 12 0,-70 38 0,51-22 0,50-24-1365,4 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5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24575,'-1'0'0,"-1"0"0,1 1 0,0-1 0,0 1 0,-1-1 0,1 1 0,0-1 0,0 1 0,0 0 0,0-1 0,0 1 0,0 0 0,0 0 0,0 0 0,0 0 0,0 0 0,0 0 0,1 0 0,-2 2 0,-13 26 0,13-24 0,-42 106 0,-21 44 0,54-134 0,1-5 0,2 1 0,1 0 0,-8 24 0,10-23 0,-3 8 0,2-1 0,-5 46 0,10-64 0,1 0 0,0 0 0,0 0 0,0 0 0,1 0 0,1 0 0,-1 0 0,1 0 0,0 0 0,0 0 0,1-1 0,0 1 0,0-1 0,1 0 0,4 6 0,7 6 0,0-1 0,2 0 0,0-1 0,1-1 0,0-1 0,2-1 0,25 14 0,-39-23 0,0-2 0,0 1 0,0-1 0,0 0 0,1 0 0,-1 0 0,1-1 0,-1 0 0,1-1 0,11 1 0,-15-1 0,-1-1 0,1 1 0,-1 0 0,1-1 0,-1 0 0,0 1 0,1-1 0,-1 0 0,0 0 0,1 0 0,-1-1 0,0 1 0,0 0 0,0-1 0,0 0 0,0 1 0,0-1 0,-1 0 0,1 0 0,-1 0 0,1 0 0,-1 0 0,0 0 0,1-1 0,-1 1 0,0 0 0,-1-1 0,1 1 0,0 0 0,0-4 0,2-22 0,-1 0 0,-1 0 0,-5-45 0,1-2 0,2 64 0,0 1 0,0-1 0,-1 1 0,0 0 0,-1 0 0,0 0 0,-1 0 0,0 0 0,0 1 0,-1 0 0,-1 0 0,1 0 0,-1 0 0,-1 1 0,0 0 0,0 1 0,0-1 0,-1 1 0,0 1 0,0-1 0,-1 1 0,0 1 0,0 0 0,0 0 0,-1 1 0,1 0 0,-13-4 0,18 7 0,0 0 0,1 0 0,-1 1 0,1-1 0,-1 1 0,0 0 0,1 0 0,-1 0 0,0 0 0,0 1 0,1-1 0,-1 1 0,1 0 0,-1 0 0,1 0 0,-1 1 0,1-1 0,-4 3 0,3-1 0,1 0 0,0 0 0,1 0 0,-1 0 0,0 0 0,1 1 0,0-1 0,0 1 0,0 0 0,0 0 0,1-1 0,-1 1 0,1 0 0,0 0 0,-1 8 0,-6 22 0,5-24 0,0-1 0,1 1 0,0 0 0,1 0 0,0 0 0,1 0 0,0 0 0,0 0 0,3 17 0,-2-25-80,0 0 0,-1-1-1,1 1 1,0 0 0,0-1-1,0 1 1,1 0 0,-1-1-1,0 1 1,1-1 0,-1 0 0,1 0-1,-1 1 1,1-1 0,-1 0-1,4 1 1,11 5-6746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5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55 24575,'-1'-2'0,"1"0"0,-1 0 0,1 1 0,-1-1 0,0 0 0,0 1 0,0-1 0,0 1 0,0-1 0,-1 1 0,1 0 0,0-1 0,-1 1 0,1 0 0,0 0 0,-1 0 0,0 0 0,1 0 0,-1 0 0,0 0 0,1 1 0,-3-2 0,-40-12 0,13 10 0,0 1 0,0 1 0,-52 3 0,26 1 0,35 0 0,-1 1 0,1 1 0,0 1 0,1 1 0,-1 1 0,1 1 0,0 1 0,1 1 0,-30 19 0,43-25 0,1 1 0,-1 0 0,1 0 0,0 1 0,0 0 0,1 0 0,-1 1 0,1-1 0,1 1 0,0 0 0,-7 14 0,9-15 0,-1-1 0,2 1 0,-1-1 0,1 1 0,0 0 0,0-1 0,0 1 0,1 0 0,0 0 0,0-1 0,1 1 0,-1 0 0,1 0 0,0-1 0,1 1 0,-1-1 0,1 1 0,3 5 0,5 7 0,0-1 0,2 0 0,0-1 0,0 0 0,2-1 0,0-1 0,0 0 0,22 16 0,17 7 0,72 39 0,27 17 0,-150-92 0,0 0 0,0 1 0,-1-1 0,1 1 0,0-1 0,0 1 0,-1 0 0,1-1 0,-1 1 0,1 0 0,-1 0 0,0 0 0,0 0 0,0 1 0,0-1 0,0 0 0,0 0 0,-1 0 0,1 1 0,-1-1 0,1 4 0,-2-3 0,1-1 0,-1 1 0,0 0 0,0-1 0,0 1 0,0-1 0,0 1 0,0-1 0,-1 1 0,1-1 0,-1 0 0,0 0 0,1 0 0,-1 0 0,-4 3 0,-2 2 0,-1-1 0,0 0 0,0 0 0,-1-1 0,1 0 0,-1-1 0,0 0 0,-13 3 0,17-5 0,1-1 0,0 0 0,-1 0 0,1 0 0,-1-1 0,1 0 0,-1 0 0,1 0 0,-9-2 0,12 1 0,0 0 0,-1 0 0,1 0 0,0-1 0,0 1 0,0-1 0,0 1 0,0-1 0,0 1 0,1-1 0,-1 0 0,0 0 0,1 0 0,-1 0 0,1 0 0,0 0 0,0-1 0,0 1 0,0 0 0,0 0 0,0-1 0,0-3 0,-4-21 0,1 0 0,2 0 0,0 0 0,2 0 0,5-39 0,-1-17 0,-5 73 0,2 1 0,-1 0 0,1 0 0,0 0 0,5-14 0,-5 19 0,1-1 0,1 1 0,-1 0 0,1 0 0,-1 0 0,1 0 0,0 0 0,1 1 0,-1-1 0,1 1 0,-1 0 0,6-4 0,58-33 0,-52 32 0,-1 0 0,0-1 0,0 0 0,-1-1 0,14-13 0,-25 20 0,73-68 0,-65 64 0,0-1 0,1 1 0,-1 1 0,1 0 0,1 1 0,14-6 0,-5 3-1365,-5 1-5461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5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24575,'0'57'0,"-2"-15"0,3 0 0,10 74 0,-3-66 0,0 66 0,-5-64 0,10 62 0,23 34-56,-22-96-1253,-8-30-5517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5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 24575,'-81'-1'0,"-94"3"0,171-2 0,-1 1 0,0-1 0,1 1 0,-1 0 0,1 0 0,-1 1 0,1-1 0,0 1 0,-1 0 0,1 0 0,0 1 0,0-1 0,0 1 0,1 0 0,-1 0 0,1 0 0,-1 1 0,1-1 0,-5 8 0,5-6 0,0 0 0,1 1 0,0-1 0,0 1 0,0 0 0,1-1 0,0 1 0,0 0 0,0 0 0,1 0 0,0 0 0,0 0 0,0-1 0,1 1 0,2 11 0,1-5 0,0 1 0,0-1 0,1 0 0,1 0 0,0 0 0,1-1 0,0 0 0,1 0 0,0-1 0,10 11 0,17 14 0,55 42 0,-5-3 0,-23-19 0,2-2 0,134 82 0,-145-97 0,-36-25 0,1-1 0,29 17 0,-25-16 0,-19-5 0,-14-2 0,-18-2 0,0-2 0,0 0 0,-48-5 0,6 0 0,9 4 0,39 1 0,-1-1 0,1-1 0,-1-2 0,1 0 0,0-1 0,0-1 0,-26-9 0,-59-34 0,-65-23 0,168 69 0,0-1 0,0 1 0,0-1 0,1-1 0,-1 1 0,0-1 0,1 0 0,-1 0 0,1 0 0,-4-4 0,6 3 0,-1 1 0,1 0 0,0-1 0,0 1 0,1-1 0,-1 1 0,1-1 0,-1 0 0,1 0 0,0 0 0,1 0 0,-1 0 0,1 0 0,0-4 0,-2-4 0,2 0 0,0 0 0,0 0 0,1-1 0,1 2 0,0-1 0,0 0 0,1 0 0,1 1 0,0-1 0,1 1 0,0 0 0,0 0 0,9-11 0,123-150 0,-131 165 12,-1 0 0,1-1 0,-1 1 0,-1-1 0,1 0 0,-2 0 0,1-1 0,-1 1 0,4-18 0,-4 8-383,0 0-1,-2 0 1,-1-35 0,-2 31-6455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5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24575,'2'48'0,"12"67"0,-4-48 0,-7-50 0,1 0 0,0 0 0,8 16 0,-5-16 0,-2 0 0,7 35 0,-5 41 0,-5-55 0,7 42 0,18 97 0,-18-101-1365,-8-54-5461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5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96 24575,'-69'0'0,"-125"3"0,161 0 0,1 1 0,-1 1 0,-58 19 0,89-23 0,-1 0 0,1-1 0,-1 2 0,1-1 0,0 0 0,0 0 0,-1 1 0,1 0 0,0-1 0,0 1 0,0 0 0,1 0 0,-1 0 0,0 0 0,-1 3 0,3-5 0,-1 1 0,1-1 0,0 1 0,0 0 0,0-1 0,0 1 0,-1 0 0,1-1 0,0 1 0,0 0 0,0-1 0,0 1 0,1 0 0,-1-1 0,0 1 0,0 0 0,0-1 0,0 1 0,1 0 0,-1-1 0,0 1 0,1-1 0,-1 2 0,2-1 0,-1 0 0,0 0 0,1 1 0,-1-1 0,1 0 0,-1 0 0,1 0 0,-1 0 0,1-1 0,0 1 0,-1 0 0,4 0 0,10 2 0,0 0 0,0 0 0,0-2 0,0 0 0,0 0 0,0-2 0,1 0 0,-1 0 0,0-2 0,0 1 0,-1-2 0,1 0 0,22-11 0,-23 6 0,0-1 0,-1 0 0,-1-1 0,0-1 0,0 0 0,-1-1 0,-1 0 0,0 0 0,-1-1 0,13-26 0,-22 39 0,0 1 0,1-1 0,-1 0 0,1 0 0,-1 0 0,1 0 0,-1 0 0,1 1 0,-1-1 0,1 0 0,0 0 0,0 1 0,-1-1 0,1 0 0,0 1 0,0-1 0,0 1 0,1-1 0,-2 1 0,0 0 0,1 1 0,-1-1 0,1 0 0,-1 1 0,0-1 0,1 0 0,-1 1 0,0-1 0,1 0 0,-1 1 0,0-1 0,0 1 0,1-1 0,-1 1 0,0-1 0,0 0 0,0 1 0,0-1 0,0 1 0,1-1 0,-1 1 0,0-1 0,0 1 0,0 0 0,0 46 0,0-38 0,-2 604 0,2-610 0,-1 0 0,1 0 0,0 0 0,1 0 0,-1 1 0,1-2 0,-1 1 0,1 0 0,0 0 0,0 0 0,0 0 0,3 4 0,-3-6 0,1 1 0,-1-1 0,1 0 0,-1 0 0,1 0 0,0-1 0,-1 1 0,1 0 0,0-1 0,0 1 0,-1-1 0,1 1 0,0-1 0,0 0 0,0 0 0,0 0 0,0 0 0,-1 0 0,1 0 0,0 0 0,3-2 0,6 0-151,0-1-1,0 0 0,-1-1 0,0 0 1,1-1-1,-1 0 0,-1 0 1,16-12-1,-5 4-6674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5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53 24575,'-9'-9'0,"1"-1"0,28 2 0,33-1 0,0 1 0,1 3 0,64 2 0,-93 3 0,3 0 0,48 5 0,-68-3 0,1-1 0,-1 1 0,0 1 0,0-1 0,0 1 0,0 1 0,-1-1 0,1 1 0,-1 1 0,8 5 0,-13-8 0,0 0 0,0 0 0,0 1 0,0-1 0,0 0 0,0 1 0,-1-1 0,0 1 0,1 0 0,-1-1 0,0 1 0,0 0 0,0 0 0,-1-1 0,1 1 0,-1 0 0,1 0 0,-1 0 0,0 0 0,0 0 0,0 0 0,-1 0 0,1 0 0,-1 0 0,1-1 0,-1 1 0,0 0 0,0 0 0,-2 3 0,-5 10 0,0-1 0,-1-1 0,0 0 0,-12 14 0,10-13 0,-7 7 0,-2 0 0,-26 22 0,-20 23 0,61-62 0,-1 1 0,0-1 0,0-1 0,0 1 0,-1-1 0,0 0 0,1-1 0,-1 0 0,-1 0 0,1 0 0,0-1 0,-1 0 0,1 0 0,-13 1 0,-39 12 0,93-11 0,543-4 0,-570 0-98,-2 0-8,1 0 1,-1 0-1,1 0 0,-1 0 1,1-1-1,-1 0 1,0 0-1,1-1 1,-1 1-1,0-1 1,10-5-1,-2-4-6720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5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411 130 24575,'-1'-2'0,"1"-1"0,-1 1 0,0 0 0,0 0 0,0 0 0,0 0 0,0 0 0,0 0 0,0 0 0,0 0 0,-1 0 0,1 0 0,-1 1 0,0-1 0,1 1 0,-1-1 0,-2-1 0,-35-21 0,12 10 0,-1 2 0,-46-15 0,58 22 0,0 1 0,0 1 0,0 1 0,0 0 0,0 1 0,-28 2 0,40 0 0,0-1 0,0 1 0,0 1 0,1-1 0,-1 0 0,1 1 0,-1 0 0,1-1 0,-1 1 0,1 1 0,0-1 0,0 0 0,0 1 0,0 0 0,0 0 0,1-1 0,-1 2 0,1-1 0,0 0 0,0 0 0,0 1 0,0-1 0,1 1 0,-1-1 0,1 1 0,0 0 0,0 0 0,0 0 0,1-1 0,-1 1 0,1 0 0,0 0 0,0 0 0,0 0 0,1 0 0,-1 0 0,1-1 0,0 1 0,0 0 0,0 0 0,1-1 0,-1 1 0,1-1 0,0 1 0,0-1 0,0 0 0,1 1 0,-1-1 0,1 0 0,-1-1 0,1 1 0,0 0 0,0-1 0,0 0 0,1 1 0,5 2 0,1-2 0,0 0 0,-1 0 0,1-1 0,0 0 0,0-1 0,0 0 0,0-1 0,12 0 0,79-13 0,-96 12 0,-3 1 0,0-1 0,0 1 0,0 0 0,-1 0 0,1 0 0,0 1 0,0-1 0,0 0 0,0 1 0,0-1 0,0 1 0,-1 0 0,1-1 0,0 1 0,0 0 0,-1 0 0,1 0 0,-1 0 0,1 0 0,-1 1 0,1-1 0,-1 0 0,0 1 0,0-1 0,1 1 0,-1-1 0,0 1 0,0 0 0,-1-1 0,1 1 0,0 0 0,0 0 0,-1 0 0,1 0 0,-1-1 0,0 1 0,1 4 0,1 9 0,-1 0 0,0 0 0,-2 27 0,0-26 0,0 2 0,-1 72 0,1-58 0,1-26 0,-1-8 0,3-28 67,10-53 0,0-10-1566,-10 70-5327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5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24 24575,'6'-1'0,"0"1"0,-1-2 0,1 1 0,-1 0 0,9-4 0,17-5 0,-21 9 0,-1 0 0,0 0 0,0 1 0,1 0 0,-1 0 0,12 3 0,-19-3 0,1 1 0,0-1 0,-1 1 0,1 0 0,0 0 0,-1 0 0,0 1 0,1-1 0,-1 1 0,1-1 0,-1 1 0,0 0 0,0 0 0,0 0 0,0 0 0,0 0 0,-1 0 0,1 0 0,-1 1 0,1-1 0,-1 1 0,0-1 0,0 1 0,2 5 0,0 14 0,0 0 0,-1 0 0,-1 1 0,-2-1 0,-2 26 0,-1 21 0,3-57 0,0 0 0,-1-1 0,-1 1 0,0 0 0,0-1 0,-1 1 0,-1-1 0,0 0 0,0-1 0,-1 1 0,0-1 0,-14 16 0,-4 3 0,-2-1 0,-49 42 0,62-61 0,0 0 0,0-1 0,-1-1 0,0 0 0,0-1 0,-25 8 0,28-11 0,32 0 0,16-2 0,41-1 0,57-2 0,-94-5 0,0-1 0,-1-3 0,1-1 0,50-23 0,-41 16 0,-9 1-1365,-25 10-5461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5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27 24575,'-4'-3'0,"0"0"0,-1 1 0,1-1 0,-1 1 0,0-1 0,0 1 0,0 1 0,0-1 0,0 1 0,0 0 0,-1 0 0,-7 0 0,-7 0 0,-38 2 0,51 0 0,1 0 0,-1 0 0,0 1 0,1 0 0,-1 1 0,1-1 0,0 1 0,0 0 0,0 1 0,0-1 0,-6 6 0,-6 7 0,-30 31 0,36-34 0,8-8 0,-1 0 0,1 0 0,0 0 0,1 1 0,-1 0 0,1-1 0,0 1 0,1 1 0,-4 10 0,5-15 0,1 0 0,0 0 0,-1-1 0,1 1 0,0 0 0,0 0 0,0-1 0,0 1 0,1 0 0,-1 0 0,0 0 0,1-1 0,0 1 0,-1 0 0,1-1 0,0 1 0,0-1 0,-1 1 0,1-1 0,1 1 0,-1-1 0,0 1 0,0-1 0,0 0 0,1 0 0,-1 1 0,0-1 0,1 0 0,0 0 0,-1-1 0,1 1 0,-1 0 0,1 0 0,0-1 0,-1 1 0,1-1 0,0 0 0,0 1 0,-1-1 0,3 0 0,6 2 0,1-1 0,-1-1 0,1 1 0,-1-2 0,0 1 0,1-1 0,-1-1 0,0 0 0,0-1 0,0 0 0,0 0 0,0-1 0,-1 0 0,1-1 0,-1 0 0,0 0 0,-1-1 0,1 0 0,13-14 0,-22 20 0,1-1 0,-1 1 0,1 0 0,-1-1 0,0 1 0,1-1 0,-1 1 0,1 0 0,-1-1 0,1 1 0,-1 0 0,1-1 0,-1 1 0,1 0 0,-1 0 0,1 0 0,0-1 0,-1 1 0,1 0 0,-1 0 0,1 0 0,-1 0 0,1 0 0,0 0 0,-1 0 0,1 0 0,-1 0 0,1 0 0,0 1 0,-1-1 0,1 0 0,0 1 0,0 0 0,0 0 0,0 0 0,0 1 0,0-1 0,-1 0 0,1 1 0,-1-1 0,1 1 0,-1-1 0,1 0 0,-1 1 0,0-1 0,1 2 0,-1 60 0,0-53 0,-3 476 0,3-483 0,0 0 0,0 0 0,0 1 0,0-1 0,1 0 0,-1 0 0,1 0 0,0 0 0,0 0 0,2 4 0,-3-7 0,1 1 0,-1-1 0,0 1 0,1-1 0,-1 0 0,0 1 0,1-1 0,-1 0 0,1 0 0,-1 1 0,0-1 0,1 0 0,-1 0 0,1 1 0,-1-1 0,1 0 0,-1 0 0,1 0 0,-1 0 0,1 0 0,-1 0 0,1 0 0,-1 0 0,1 0 0,0 0 0,19-12 0,-7-3-1365,-2 0-5461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8:5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24575,'0'-2'0,"1"0"0,-1-1 0,1 1 0,0 0 0,0-1 0,0 1 0,0 0 0,0 0 0,1 0 0,-1 0 0,1 0 0,-1 0 0,1 0 0,-1 1 0,4-3 0,27-22 0,-23 21 0,-1 0 0,1 0 0,1 0 0,-1 1 0,0 1 0,1-1 0,0 2 0,18-4 0,0 4 0,53 1 0,-65 1 0,-3 0 0,-6 0 0,0 0 0,0 0 0,0 1 0,0 0 0,9 3 0,-14-3 0,0-1 0,0 1 0,0 1 0,0-1 0,0 0 0,0 0 0,0 1 0,0-1 0,-1 1 0,1-1 0,0 1 0,-1 0 0,0 0 0,1 0 0,-1 0 0,0 0 0,0 0 0,0 0 0,0 0 0,1 3 0,2 16 0,-1 0 0,-1 0 0,0 0 0,-2 0 0,0 0 0,-2 0 0,-3 21 0,3-33 0,0 0 0,0 0 0,-1 0 0,0 0 0,-1 0 0,0-1 0,0 1 0,-1-1 0,0 0 0,-7 8 0,-10 9 0,-37 36 0,32-35 0,-17 7 0,44-33 0,-1 0 0,1 0 0,0 0 0,0 0 0,0 0 0,0 1 0,0-1 0,0 0 0,0 0 0,0 0 0,0 0 0,0 0 0,0 0 0,0 0 0,0 0 0,0 0 0,0 1 0,0-1 0,0 0 0,0 0 0,0 0 0,0 0 0,0 0 0,0 0 0,0 0 0,0 1 0,0-1 0,0 0 0,0 0 0,0 0 0,0 0 0,0 0 0,0 0 0,0 0 0,0 0 0,0 0 0,0 1 0,0-1 0,0 0 0,0 0 0,0 0 0,0 0 0,1 0 0,-1 0 0,0 0 0,0 0 0,0 0 0,0 0 0,0 0 0,0 0 0,0 0 0,0 0 0,0 0 0,1 0 0,-1 0 0,0 0 0,0 0 0,0 0 0,0 0 0,13 3 0,12-2 0,-9-3 0,0 1 0,0-2 0,-1 0 0,0-1 0,16-6 0,72-34 0,2-13 0,-98 54-80,-1-1 0,1 0-1,-1 0 1,1-1 0,-1 0-1,-1 0 1,1-1 0,-1 1-1,0-1 1,0 0 0,0-1 0,-1 1-1,0-1 1,0 0 0,-1 0-1,4-10 1,-1-5-6746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5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24575,'65'-1'0,"73"3"0,-136-2 0,0 0 0,0 0 0,0 1 0,0-1 0,0 0 0,0 1 0,0-1 0,0 1 0,0 0 0,-1 0 0,1 0 0,0 0 0,0 0 0,-1 0 0,1 0 0,0 0 0,2 3 0,-4-3 0,1 1 0,0-1 0,-1 0 0,1 1 0,-1-1 0,0 0 0,1 1 0,-1-1 0,0 0 0,0 1 0,0-1 0,0 1 0,0-1 0,0 0 0,0 1 0,-1-1 0,1 1 0,0-1 0,-2 2 0,-2 8 0,-2-1 0,1 0 0,-1 0 0,-1 0 0,-8 9 0,2-3 0,-92 134 0,103-146 0,-1 0 0,0 1 0,1-1 0,0 1 0,0-1 0,0 1 0,1 0 0,0 0 0,-1 0 0,2 0 0,-1 0 0,0 5 0,2-7 0,-1 0 0,1 0 0,0-1 0,0 1 0,0 0 0,0-1 0,0 1 0,0-1 0,1 1 0,-1-1 0,1 1 0,0-1 0,-1 0 0,1 0 0,0 0 0,1 0 0,-1 0 0,0 0 0,0-1 0,1 1 0,-1-1 0,4 2 0,34 18 0,-25-15 0,0 2 0,-1 0 0,0 0 0,0 1 0,-1 1 0,0 0 0,11 13 0,-21-20 0,0 0 0,-1 0 0,0 0 0,0 1 0,0-1 0,0 1 0,0-1 0,-1 1 0,0 0 0,1-1 0,-1 1 0,-1 0 0,1 0 0,0 0 0,-1 0 0,0 0 0,0 0 0,0 0 0,0 0 0,-1 0 0,0 0 0,0-1 0,0 1 0,0 0 0,0 0 0,-1-1 0,0 1 0,1-1 0,-1 1 0,-4 4 0,-4 5 0,0-1 0,-1-1 0,0 0 0,-1 0 0,0-1 0,-17 11 0,-80 61-1365,93-70-5461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0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96 24575,'-27'-8'0,"8"0"0,-3 5 0,0 0 0,0 1 0,0 2 0,0 0 0,0 1 0,-1 2 0,2 0 0,-42 12 0,62-15 0,-1 0 0,0 0 0,0 0 0,0 1 0,0-1 0,1 1 0,-1 0 0,0-1 0,1 1 0,-1 0 0,0 0 0,1 0 0,-1 0 0,1 0 0,-1 0 0,1 0 0,0 1 0,0-1 0,-1 0 0,1 1 0,0-1 0,0 1 0,0 0 0,0-1 0,1 1 0,-1 0 0,0-1 0,1 1 0,-1 0 0,1 0 0,0-1 0,-1 1 0,1 0 0,0 0 0,0 0 0,1 3 0,0-1 0,0 0 0,1 0 0,-1 0 0,1 0 0,0 0 0,0 0 0,1-1 0,-1 1 0,1-1 0,0 1 0,0-1 0,0 0 0,0 0 0,7 4 0,8 7 0,-3-3 0,0 0 0,1-1 0,30 14 0,-37-20 0,0 2 0,0-1 0,0 1 0,-1 1 0,0-1 0,0 1 0,0 1 0,-1-1 0,0 1 0,-1 1 0,0-1 0,0 1 0,-1 0 0,0 0 0,0 1 0,-1 0 0,5 17 0,-3-7 0,-1 1 0,0 0 0,-2 0 0,0 0 0,-1 0 0,-2 0 0,-3 40 0,3-59 0,-1 1 0,0 0 0,1-1 0,-1 1 0,0-1 0,-1 1 0,1-1 0,0 1 0,-1-1 0,1 0 0,-1 0 0,0 0 0,0 0 0,0 0 0,0 0 0,0 0 0,0-1 0,0 1 0,-1-1 0,1 1 0,0-1 0,-1 0 0,1 0 0,-1 0 0,0 0 0,1 0 0,-1-1 0,0 1 0,1-1 0,-4 0 0,-8 2 0,0-2 0,-1 0 0,1 0 0,-19-4 0,29 3 0,0 0 0,0 0 0,0-1 0,0 1 0,0-1 0,0 0 0,0 0 0,1 0 0,-1 0 0,1-1 0,-1 1 0,1-1 0,0 0 0,0 0 0,0 0 0,1-1 0,-1 1 0,1 0 0,0-1 0,0 0 0,0 1 0,0-1 0,0 0 0,0-5 0,-4-11 0,1-1 0,1 1 0,-3-36 0,5 38 0,1 6 0,0-1 0,0 0 0,2 0 0,-1 0 0,1 0 0,5-18 0,-5 25 0,1 1 0,0 0 0,0 1 0,0-1 0,1 0 0,-1 1 0,1-1 0,0 1 0,0 0 0,1 0 0,-1 0 0,1 0 0,0 0 0,0 1 0,0 0 0,1 0 0,-1 0 0,8-3 0,32-14 0,2 3 0,0 2 0,48-10 0,-88 24 0,19-5 0,-1-1 0,25-9 0,-45 14 0,1 0 0,-1 0 0,1 0 0,-1 0 0,0-1 0,0 1 0,0-1 0,0 0 0,0 0 0,-1-1 0,1 1 0,-1-1 0,0 0 0,0 0 0,0 0 0,-1 0 0,4-7 0,-5 8 5,-1 0 0,0 0 0,0 0 0,0 0 0,0 0 0,0 0 0,0 0 0,-1 0 0,0 0 0,1 1 0,-1-1 0,0 0 0,0 0 0,-1 1 0,1-1 0,0 1 0,-1-1 0,0 1 0,1-1 0,-1 1 0,0 0 0,0 0 0,-3-2 0,-4-4-302,0 0 0,-1 1 0,0 0 0,-13-6 0,7 4-6529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0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24575,'0'593'0,"3"-525"0,22 121 0,-16-148 0,20 57 0,6 23 0,-12-28-1365,-21-75-5461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0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24575,'8'1'0,"0"0"0,0 1 0,0 0 0,-1 0 0,1 1 0,-1-1 0,12 8 0,32 9 0,-4-12 0,-34-6 0,-1 1 0,1 0 0,-1 1 0,16 5 0,-25-7 0,0 0 0,0 1 0,0-1 0,0 1 0,0 0 0,0 0 0,-1 0 0,1 0 0,-1 1 0,1-1 0,-1 1 0,0-1 0,0 1 0,0 0 0,0 0 0,-1 0 0,1 0 0,-1 0 0,0 0 0,2 5 0,3 26 0,-2-1 0,-1 1 0,-2 0 0,-5 57 0,1-2 0,2-68 0,-2 1 0,-8 36 0,1-8 0,3-19 0,-20 57 0,7-30 0,14-42 34,0 0-1,-15 25 0,14-28-326,0 0 0,1 0 0,0 1 0,-4 18 0,6-14-6533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0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24575,'5'0'0,"5"0"0,5 5 0,5 0 0,3 1 0,7-2 0,6-1 0,2-1 0,-2 4 0,-2 0 0,-3-1 0,2-1 0,0-1 0,-2-1 0,3-1 0,0-1 0,-2 0 0,-6 0-8191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0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24575,'-2'0'0,"0"1"0,0-1 0,0 1 0,0 0 0,-1 0 0,1 0 0,0 0 0,1 0 0,-1 0 0,0 0 0,0 1 0,0-1 0,1 1 0,-1 0 0,1-1 0,-1 1 0,1 0 0,0 0 0,-1 0 0,1 0 0,0 0 0,0 0 0,0 2 0,-19 55 0,18-54 0,-5 36 0,1-1 0,2 1 0,2 0 0,5 67 0,-1-20 0,-2-80 0,0 1 0,0-1 0,1 0 0,1 0 0,-1 0 0,1-1 0,1 1 0,-1 0 0,1-1 0,1 1 0,-1-1 0,6 8 0,-5-9 0,1-1 0,0 0 0,-1 0 0,1-1 0,1 1 0,-1-1 0,1 0 0,0 0 0,0-1 0,0 0 0,0 0 0,0 0 0,1-1 0,10 3 0,-10-4 0,-1 1 0,0-1 0,1 0 0,-1-1 0,1 1 0,-1-1 0,1-1 0,-1 1 0,7-2 0,-10 1 0,0 0 0,0 0 0,0 0 0,0 0 0,0-1 0,-1 1 0,1-1 0,0 0 0,-1 0 0,0 0 0,1 0 0,-1 0 0,0 0 0,0-1 0,0 1 0,0-1 0,0 0 0,-1 1 0,1-1 0,1-4 0,4-11 0,-1 0 0,0 0 0,-1-1 0,-2 1 0,1-1 0,-2 0 0,-1 0 0,0 0 0,-2-20 0,1 37 0,0 0 0,-1 0 0,1 0 0,-1 0 0,1-1 0,-1 1 0,1 0 0,-1 0 0,0 0 0,0 0 0,0 1 0,0-1 0,-1 0 0,1 0 0,0 0 0,-1 1 0,1-1 0,-1 1 0,0-1 0,1 1 0,-3-2 0,1 2 0,-1 0 0,1 0 0,0 0 0,0 0 0,0 0 0,-1 1 0,1 0 0,0-1 0,0 1 0,-1 0 0,1 0 0,-6 2 0,2-1 0,0 1 0,0 0 0,0 0 0,0 0 0,0 1 0,1 0 0,-1 1 0,1 0 0,0 0 0,0 0 0,0 0 0,-6 7 0,10-8-55,-7 7-207,0 0 0,1 1 0,0 0 0,-12 25 0,12-17-6564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0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24575,'-2'25'0,"0"0"0,-11 41 0,6-32 0,-21 97 0,18-76 0,5-34 0,1 0 0,-2 33 0,5-10 0,-1 0 0,-10 47 0,5-42 0,3 1 0,1 0 0,5 51 0,0-20 0,-2-66 0,1 0 0,0-1 0,2 0 0,-1 1 0,2-1 0,0 0 0,1 0 0,0-1 0,1 1 0,0-1 0,1 0 0,1-1 0,9 13 0,-10-17 0,0 1 0,1-1 0,0 0 0,0-1 0,1 0 0,0-1 0,0 1 0,0-1 0,1-1 0,0 0 0,0-1 0,0 0 0,1 0 0,0-1 0,-1 0 0,1-1 0,17 2 0,-25-4 0,12 1 0,0 0 0,0-1 0,0 0 0,-1-1 0,19-4 0,-30 4 0,1 0 0,0 0 0,-1-1 0,1 1 0,-1-1 0,0 0 0,0 0 0,1 0 0,-1 0 0,0-1 0,-1 1 0,1-1 0,0 1 0,-1-1 0,1 0 0,-1 0 0,0 0 0,0-1 0,0 1 0,-1 0 0,1-1 0,-1 1 0,0-1 0,1 0 0,-1-5 0,3-21 0,-1 0 0,-1 0 0,-6-58 0,1 10 0,3 65 0,0 6 0,0-1 0,0 1 0,-1-1 0,0 1 0,-3-14 0,3 19 0,0 0 0,0 0 0,0 0 0,0 0 0,-1 0 0,1 0 0,0 0 0,-1 1 0,1-1 0,-1 0 0,0 1 0,1 0 0,-1-1 0,0 1 0,0 0 0,0 0 0,0 0 0,0 0 0,0 0 0,0 0 0,0 1 0,-1-1 0,1 1 0,-2-1 0,-12 0 0,1 0 0,0 1 0,0 0 0,0 1 0,0 1 0,0 0 0,0 1 0,0 1 0,1 0 0,0 1 0,-1 1 0,2 0 0,-1 1 0,1 0 0,0 1 0,0 1 0,1 0 0,1 0 0,-1 2 0,1-1 0,1 1 0,-12 16 0,18-21-170,-1 1-1,2-1 0,-1 0 1,1 1-1,0 0 0,1 0 1,-4 13-1,2 2-6655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0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24575,'0'-1'0,"1"0"0,0 0 0,-1-1 0,1 1 0,0 0 0,-1 0 0,1 0 0,0 0 0,0 0 0,0 0 0,0 1 0,0-1 0,0 0 0,0 0 0,0 1 0,0-1 0,0 1 0,0-1 0,0 1 0,2-1 0,31-12 0,-24 9 0,24-7 0,0 1 0,1 2 0,0 2 0,0 0 0,1 3 0,-1 1 0,1 1 0,53 7 0,-87-6 0,1 0 0,-1 1 0,1-1 0,-1 1 0,1 0 0,-1 0 0,1 0 0,-1 0 0,0 0 0,0 0 0,1 0 0,-1 1 0,0-1 0,0 1 0,0 0 0,-1 0 0,1 0 0,0-1 0,-1 2 0,1-1 0,-1 0 0,1 0 0,-1 0 0,0 1 0,0-1 0,0 0 0,-1 1 0,1-1 0,0 1 0,-1-1 0,0 1 0,1-1 0,-1 1 0,0-1 0,-1 6 0,1 0 0,-1 1 0,-1 0 0,1-1 0,-1 0 0,-1 1 0,1-1 0,-1 0 0,-1 0 0,-6 11 0,-2-3 0,0 0 0,0-2 0,-18 17 0,-1 1 0,30-31 0,-1 0 0,1 1 0,-1 0 0,1-1 0,0 1 0,-1 0 0,1 0 0,0 0 0,0 0 0,0 0 0,1 0 0,-1 0 0,0 0 0,1 0 0,-1 0 0,1 0 0,0 0 0,0 0 0,0 0 0,0 5 0,1-4 0,0 0 0,1-1 0,-1 1 0,1 0 0,0-1 0,-1 1 0,1 0 0,0-1 0,1 0 0,-1 0 0,0 0 0,1 0 0,-1 0 0,4 2 0,2 2 0,0 1 0,-1 0 0,0 0 0,0 1 0,0 0 0,-1 0 0,0 0 0,-1 1 0,5 10 0,-7-15 0,-1 0 0,0 0 0,-1 1 0,1-1 0,-1 1 0,0-1 0,0 1 0,-1 0 0,1-1 0,-1 1 0,0 0 0,0-1 0,0 1 0,-1 0 0,0-1 0,0 1 0,0-1 0,0 1 0,-1-1 0,0 1 0,1-1 0,-5 5 0,3-5 0,1-1 0,-2 0 0,1 0 0,0 0 0,-1 0 0,1 0 0,-1-1 0,0 0 0,0 1 0,0-1 0,0-1 0,0 1 0,-5 1 0,-63 12 0,49-12 0,15-1-80,1 0 0,0-1-1,0-1 1,-1 1 0,1-1-1,0 0 1,0-1 0,-1 0-1,1 0 1,0 0 0,0-1 0,0 0-1,0-1 1,0 1 0,0-1-1,-6-4 1,-4-4-6746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0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24575,'-2'91'0,"5"99"0,-3-186 0,1 1 0,-1-1 0,1 0 0,1 0 0,-1 0 0,0 0 0,1 0 0,0 0 0,0 0 0,0-1 0,1 1 0,-1 0 0,4 2 0,2 3 0,1-1 0,0 0 0,14 8 0,19 16 0,-29-20 0,1-2 0,0 0 0,1-1 0,24 11 0,-23-12 0,0 0 0,-1 2 0,28 21 0,-41-30 0,0 1 0,-1 0 0,1 0 0,-1 0 0,1-1 0,-1 1 0,0 1 0,1-1 0,-1 0 0,0 0 0,-1 0 0,1 1 0,0-1 0,-1 0 0,1 1 0,-1-1 0,0 0 0,0 4 0,0-1 0,0-1 0,-1 0 0,0 1 0,0-1 0,-1 0 0,1 0 0,-1 0 0,0 0 0,-4 6 0,1-2 0,0 0 0,-1 0 0,-1-1 0,1 0 0,-1 0 0,-1 0 0,1-1 0,-15 9 0,14-11 0,-1 0 0,0-1 0,0 0 0,0 0 0,-1-1 0,1 0 0,-1 0 0,-12 0 0,-82-5 0,43-1 0,16-1-1365,29 0-5461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0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24575,'14'-1'0,"0"0"0,0-2 0,0 1 0,0-2 0,0 1 0,-1-2 0,0 0 0,0-1 0,14-7 0,11-5 0,-23 13-105,1 1 0,0 0 0,0 1 0,1 0 0,-1 2 0,1 0 0,-1 1 0,0 0 0,1 2 0,-1-1 0,0 2 0,24 7 0,-23-4-6721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0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449 303 24575,'0'1'0,"-1"0"0,0 1 0,0-1 0,0 1 0,1-1 0,-1 0 0,0 0 0,-1 0 0,1 0 0,0 0 0,0 0 0,0 0 0,-1 0 0,1 0 0,0 0 0,-1 0 0,1-1 0,-1 1 0,1-1 0,-1 1 0,1-1 0,-3 1 0,-3 1 0,-72 27 0,-1-4 0,-84 15 0,154-38 0,0-1 0,0 0 0,-20-1 0,28 0 0,0 0 0,0 0 0,1-1 0,-1 1 0,0 0 0,1-1 0,-1 0 0,0 1 0,1-1 0,-1 0 0,1 0 0,-1 0 0,-2-1 0,4 1 0,-1 0 0,1 0 0,-1 0 0,1 1 0,0-1 0,-1 0 0,1 0 0,0 0 0,0 0 0,0 0 0,-1 1 0,1-1 0,0 0 0,0 0 0,0 0 0,1 0 0,-1 0 0,0 0 0,0 0 0,0 0 0,1 1 0,-1-1 0,0 0 0,1 0 0,-1 0 0,1 0 0,-1 1 0,2-2 0,4-7 0,1 0 0,1 1 0,0 0 0,0 0 0,0 1 0,12-8 0,13-12 0,-20 16 0,-1 1 0,-1-1 0,0-1 0,0 0 0,-1-1 0,-1 0 0,0 0 0,-1-1 0,12-27 0,-14 23 0,1 0 0,0 0 0,17-26 0,-23 41 0,1-1 0,0 1 0,1 0 0,-1 0 0,0 0 0,1 0 0,0 0 0,0 0 0,-1 1 0,1 0 0,1-1 0,-1 1 0,0 0 0,1 0 0,-1 1 0,1-1 0,-1 1 0,1 0 0,0 0 0,-1 0 0,1 0 0,0 1 0,0-1 0,0 1 0,3 0 0,-4 1 0,0 0 0,0-1 0,0 1 0,-1 1 0,1-1 0,0 0 0,-1 1 0,1-1 0,-1 1 0,0 0 0,0 0 0,1 0 0,-1 0 0,0 0 0,-1 0 0,1 1 0,0-1 0,-1 0 0,1 1 0,-1 0 0,0-1 0,1 1 0,-1 0 0,-1-1 0,1 1 0,0 0 0,-1 0 0,1 3 0,1 11 0,0 0 0,-2 1 0,-1 26 0,0-29 0,-1 39 0,1 224 0,14-192 0,-8-54 0,3 54 0,-6-53 67,8 47 0,2 10-1566,-11-69-5327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5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24575,'-8'-1'0,"0"2"0,1-1 0,-1 1 0,0 0 0,1 0 0,-1 1 0,1 0 0,0 1 0,-10 4 0,12-4 0,-1 1 0,1-1 0,0 1 0,1 0 0,-1 0 0,1 1 0,0 0 0,0-1 0,0 1 0,1 1 0,0-1 0,-4 8 0,-26 67 0,22-51 0,-15 29 0,17-38 0,2 1 0,0-1 0,1 1 0,1 0 0,0 1 0,2-1 0,1 1 0,1 0 0,0-1 0,2 1 0,4 31 0,-4-45 0,0 1 0,0-1 0,1 0 0,0 0 0,0 0 0,1-1 0,0 1 0,1-1 0,-1 1 0,1-1 0,1 0 0,0 0 0,0-1 0,0 1 0,0-1 0,1 0 0,0-1 0,0 1 0,1-1 0,0-1 0,-1 1 0,2-1 0,-1 0 0,0 0 0,1-1 0,0 0 0,-1-1 0,1 0 0,0 0 0,1 0 0,10 0 0,-2-1 0,-2 0 0,1-1 0,0-1 0,27-3 0,-39 3 0,0 0 0,0 0 0,0 0 0,0-1 0,-1 1 0,1-1 0,0 0 0,-1 0 0,0 0 0,1 0 0,-1-1 0,0 0 0,0 1 0,0-1 0,0 0 0,-1-1 0,1 1 0,-1 0 0,3-5 0,-1-2 0,1 1 0,-2-1 0,1 0 0,-1 0 0,-1 0 0,0 0 0,0 0 0,-1-1 0,0 1 0,-1 0 0,-2-20 0,1 26 0,1-1 0,-1 1 0,0 0 0,-1 0 0,1 0 0,-1 0 0,0 0 0,0 0 0,0 0 0,0 1 0,-1-1 0,1 1 0,-1 0 0,0-1 0,0 1 0,-1 0 0,1 1 0,0-1 0,-1 1 0,0-1 0,1 1 0,-1 0 0,0 0 0,0 1 0,0-1 0,0 1 0,0 0 0,-1 0 0,1 0 0,-8 0 0,8 1 0,1 0 0,-1 1 0,0-1 0,1 1 0,-1-1 0,1 1 0,-1 0 0,1 0 0,-1 1 0,1-1 0,0 1 0,-1-1 0,1 1 0,0 0 0,0 1 0,0-1 0,-4 5 0,2-2 0,1-1 0,0 1 0,1 0 0,-1 0 0,1 0 0,0 0 0,0 1 0,0-1 0,-3 12 0,6-16 3,0 0 0,-1 0 0,1 0 0,0 0-1,0 0 1,0 0 0,0 0 0,0 0 0,0 0-1,0 0 1,0 0 0,0 0 0,0 0 0,1 0 0,-1 0-1,0-1 1,1 1 0,-1 0 0,0 0 0,1 0-1,-1 0 1,1 0 0,0-1 0,-1 1 0,1 0 0,1 1-1,23 7-1443,3-5-5385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0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24575,'-1'36'0,"0"-21"0,1 0 0,0 0 0,1 0 0,4 18 0,-4-29 0,1 1 0,-1 0 0,1-1 0,0 1 0,0-1 0,0 0 0,1 1 0,0-1 0,-1 0 0,2-1 0,-1 1 0,0 0 0,1-1 0,-1 0 0,1 0 0,0 0 0,5 3 0,59 30 0,-41-23 0,45 31 0,-64-38 0,-1 0 0,0 0 0,0 0 0,0 1 0,-1 0 0,0 1 0,0-1 0,-1 1 0,8 17 0,-6-11 0,-1 1 0,-1 0 0,-1 0 0,0 0 0,-1 0 0,0 1 0,-1 0 0,-1-1 0,-2 27 0,2-40 0,-1 0 0,-1 0 0,1 0 0,0 0 0,0 0 0,-1 0 0,1 0 0,-1 0 0,0 0 0,1 0 0,-1 0 0,0-1 0,0 1 0,0 0 0,0-1 0,0 1 0,-1-1 0,1 1 0,-1-1 0,1 1 0,0-1 0,-1 0 0,0 0 0,1 0 0,-1 0 0,0 0 0,0 0 0,1 0 0,-1-1 0,0 1 0,0 0 0,0-1 0,0 0 0,0 1 0,0-1 0,0 0 0,0 0 0,0 0 0,0 0 0,0-1 0,0 1 0,-4-1 0,-2-2 0,0 1 0,1-1 0,-1 0 0,0 0 0,1-1 0,0 0 0,-1-1 0,2 1 0,-8-7 0,3 1-455,0-1 0,-13-16 0,14 13-6371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1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24575,'0'-4'0,"0"-6"0,5-1 0,0-3 0,5 1 0,5 2 0,3 4 0,4 2 0,3 3 0,-4 1-8191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1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24575,'1'-2'0,"-1"0"0,1 0 0,0 1 0,-1-1 0,1 0 0,0 1 0,0-1 0,0 1 0,0-1 0,0 1 0,1 0 0,-1-1 0,0 1 0,1 0 0,-1 0 0,1 0 0,-1 0 0,1 0 0,-1 0 0,1 0 0,0 1 0,2-2 0,39-12 0,-32 12 0,-1 0 0,1 0 0,-1 1 0,1 1 0,-1 0 0,1 0 0,0 1 0,-1 0 0,1 1 0,11 3 0,-16-3 0,0 0 0,0 1 0,0 0 0,-1 0 0,1 1 0,-1 0 0,0 0 0,0 0 0,0 0 0,0 1 0,-1-1 0,0 1 0,0 1 0,0-1 0,-1 0 0,1 1 0,3 10 0,-2-6 0,-2 1 0,1 0 0,-2 0 0,1 1 0,-2-1 0,2 20 0,-6 72 0,-1-34 0,4-51 0,1-6 0,-2 1 0,1-1 0,-1 1 0,-4 14 0,4-24 0,1-1 0,-1 1 0,0 0 0,0-1 0,0 1 0,-1 0 0,1-1 0,-1 0 0,1 1 0,-1-1 0,0 0 0,0 0 0,0 0 0,0 0 0,0 0 0,-1 0 0,1 0 0,0-1 0,-1 1 0,1-1 0,-1 0 0,0 0 0,-4 2 0,-30 1 0,50-1 0,-1 0 0,0 1 0,17 8 0,19 7 0,-5-7 0,70 9 0,-50-12 0,-24-2 0,1-2 0,-1-2 0,57-3 0,-73-4-1365,-5-2-5461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1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24575,'74'-2'0,"82"4"0,-152-1 0,0-1 0,0 1 0,0 0 0,-1 0 0,1 0 0,0 0 0,-1 0 0,1 1 0,-1 0 0,1 0 0,-1 0 0,0 0 0,0 0 0,0 1 0,0-1 0,3 5 0,-2-2 0,0 1 0,0-1 0,-1 1 0,0 0 0,0 0 0,0 0 0,-1 1 0,3 11 0,-1 7 0,0 1 0,-2 0 0,-2 48 0,0-66 0,0 55 0,-3 51 0,1-105 0,0 0 0,-1-1 0,0 1 0,0-1 0,-1 0 0,0 0 0,-1 0 0,1 0 0,-1-1 0,-1 0 0,1 0 0,-11 10 0,9-10 0,0 0 0,1 1 0,0 0 0,1 0 0,-1 1 0,2-1 0,-1 1 0,-5 17 0,9-24 0,1 0 0,-1 0 0,1 0 0,0 0 0,-1 0 0,1 1 0,0-1 0,1 0 0,-1 0 0,0 0 0,1 0 0,-1 0 0,1 0 0,-1 0 0,1 0 0,0 0 0,0 0 0,0 0 0,0 0 0,2 2 0,-1-2 0,1 1 0,-1-1 0,1 0 0,0 0 0,0 0 0,0 0 0,0 0 0,0-1 0,0 1 0,0-1 0,5 1 0,6 2 0,0-1 0,1-1 0,-1-1 0,25 0 0,-5 0-101,36-1 325,-65-1-373,0 1 0,0-1 0,0 0 1,1 0-1,-1-1 0,0 1 0,0-1 0,-1 0 1,10-6-1,-1-3-6677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1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415 106 24575,'-8'-1'0,"-1"-1"0,0-1 0,0 1 0,1-1 0,-16-8 0,18 8 0,-46-22 0,38 17 0,-1 0 0,0 1 0,0 1 0,0 0 0,-1 1 0,0 1 0,0 0 0,-18-1 0,25 5 0,-5-2 0,0 2 0,0-1 0,0 2 0,0 0 0,-28 6 0,41-7 0,1 0 0,-1 1 0,0-1 0,0 1 0,1-1 0,-1 1 0,0-1 0,1 1 0,-1-1 0,1 1 0,-1 0 0,1-1 0,-1 1 0,1 0 0,-1-1 0,1 1 0,-1 0 0,1 0 0,0 0 0,0-1 0,-1 1 0,1 0 0,0 0 0,0 0 0,0 0 0,0-1 0,0 1 0,0 0 0,0 0 0,0 0 0,0 0 0,0-1 0,0 1 0,1 0 0,-1 0 0,0 0 0,1-1 0,-1 1 0,0 0 0,1 0 0,-1-1 0,1 1 0,-1 0 0,1-1 0,1 2 0,26 32 0,-15-23 0,1-1 0,0 0 0,0-1 0,1 0 0,0-1 0,1-1 0,0 0 0,0-1 0,0-1 0,26 5 0,1-3 0,0-2 0,86-1 0,-125-5 0,0 1 0,-1 0 0,1 1 0,0-1 0,0 1 0,-1-1 0,1 1 0,0 0 0,-1 1 0,1-1 0,-1 1 0,0-1 0,1 1 0,-1 0 0,6 4 0,-6-2 0,0 0 0,0 0 0,0 0 0,0 0 0,-1 0 0,0 1 0,0-1 0,0 1 0,0-1 0,-1 1 0,2 9 0,3 16 0,2 62 0,-8-69 0,1 0 0,2-1 0,0 1 0,1-1 0,13 37 0,-10-41-119,0-1-130,0 0 0,-1 1-1,-1 0 1,4 26 0,-7-22-6577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1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24575,'5'-1'0,"-1"0"0,1 0 0,-1 0 0,1-1 0,-1 0 0,0 0 0,0 0 0,0 0 0,4-3 0,5-2 0,30-16 0,-30 15 0,1 0 0,0 1 0,0 0 0,1 2 0,0-1 0,0 2 0,0 0 0,22-2 0,-11 3 0,0 2 0,0 1 0,49 6 0,-72-4 0,1-1 0,-1 1 0,0-1 0,0 1 0,0 0 0,0 0 0,-1 1 0,1-1 0,-1 0 0,1 1 0,-1 0 0,0-1 0,0 1 0,0 0 0,0 0 0,0 0 0,-1 1 0,1-1 0,-1 0 0,0 0 0,1 4 0,4 13 0,-2-1 0,4 27 0,-7-43 0,2 29 0,0-1 0,-2 1 0,-2 0 0,0 0 0,-10 46 0,-1-21 0,-3-1 0,-23 60 0,29-94 0,5-13 0,0 0 0,1 0 0,0 0 0,-3 17 0,6-25 0,0 0 0,0-1 0,0 1 0,1 0 0,-1-1 0,0 1 0,1-1 0,-1 1 0,0 0 0,1-1 0,-1 1 0,1-1 0,-1 1 0,1-1 0,-1 0 0,1 1 0,-1-1 0,1 1 0,-1-1 0,1 0 0,0 1 0,-1-1 0,1 0 0,0 0 0,-1 0 0,1 1 0,-1-1 0,1 0 0,0 0 0,-1 0 0,1 0 0,0 0 0,0 0 0,-1 0 0,1 0 0,-1-1 0,1 1 0,1 0 0,35-6 0,-29 4 0,198-37 0,-98 18 120,-96 17-332,0 1 0,0-2 0,-1 1-1,1-2 1,-1 0 0,17-11 0,-12 4-6614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1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24575,'0'-2'0,"1"1"0,-1 0 0,1 0 0,0-1 0,0 1 0,-1 0 0,1 0 0,0 0 0,0 0 0,0 0 0,0 0 0,0 0 0,0 0 0,1 1 0,-1-1 0,0 0 0,0 1 0,1-1 0,-1 1 0,0-1 0,1 1 0,-1-1 0,0 1 0,1 0 0,-1 0 0,3 0 0,1-1 0,1 0 0,0 0 0,-1 1 0,1 0 0,8 1 0,-11 0 0,0 1 0,0-1 0,0 1 0,-1-1 0,1 1 0,0 0 0,0 0 0,-1 1 0,0-1 0,1 0 0,-1 1 0,0-1 0,0 1 0,0 0 0,0 0 0,-1 0 0,1 0 0,-1 0 0,0 0 0,0 0 0,0 0 0,1 6 0,1 2 0,-1 0 0,0 1 0,-1-1 0,0 1 0,-2 14 0,-3 0 0,-1-1 0,-1 0 0,-1 0 0,-2 0 0,0-1 0,-19 32 0,8-10 0,19-45 0,0 0 0,1 0 0,-1 1 0,1-1 0,-1 0 0,1 1 0,-1-1 0,1 1 0,0-1 0,0 1 0,0-1 0,0 0 0,0 1 0,0-1 0,0 1 0,0-1 0,1 3 0,0-4 0,-1 1 0,1 0 0,-1-1 0,1 1 0,-1 0 0,1-1 0,0 1 0,-1-1 0,1 1 0,0-1 0,0 1 0,-1-1 0,1 0 0,0 1 0,0-1 0,-1 0 0,1 0 0,0 0 0,0 1 0,0-1 0,1 0 0,4 0 0,0-1 0,0 0 0,0 1 0,0-2 0,0 1 0,11-5 0,21-11 0,0-2 0,53-36 0,18-9 0,-71 37-1365,-22 13-5461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1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24575,'10'-1'0,"-1"-1"0,1 0 0,0-1 0,-1 0 0,1-1 0,-1 0 0,16-9 0,19-7 0,-12 9 0,1 2 0,0 1 0,40-5 0,-71 13 0,0 0 0,0 0 0,0 0 0,0 0 0,0 0 0,0 1 0,0-1 0,-1 0 0,1 1 0,0 0 0,0-1 0,0 1 0,0 0 0,0 0 0,-1 0 0,1 0 0,0 0 0,-1 0 0,1 1 0,-1-1 0,1 1 0,-1-1 0,0 1 0,0-1 0,0 1 0,0 0 0,0-1 0,0 1 0,0 0 0,0 0 0,0 0 0,-1 0 0,1 0 0,-1 0 0,0 0 0,1 3 0,1 9 0,-1 1 0,-1 0 0,0 0 0,-2 15 0,0-6 0,-1 350 0,3-276 0,0-92 0,0-1 0,0 1 0,0-1 0,-1 0 0,0 1 0,0-1 0,0 1 0,0-1 0,-1 0 0,0 0 0,0 0 0,-1 0 0,1 0 0,-1-1 0,0 1 0,-1-1 0,1 1 0,-1-1 0,1 0 0,-1-1 0,-5 5 0,8-8 0,0 0 0,0 1 0,0 0 0,0-1 0,0 1 0,0 0 0,1-1 0,-1 1 0,0 0 0,0 0 0,1 0 0,-1 0 0,0 0 0,1-1 0,-1 1 0,1 0 0,-1 1 0,1-1 0,-1 0 0,1 0 0,0 0 0,0 0 0,-1 2 0,2-2 0,-1 0 0,1 0 0,0-1 0,-1 1 0,1 0 0,0 0 0,-1-1 0,1 1 0,0 0 0,0-1 0,0 1 0,0-1 0,0 1 0,0-1 0,0 1 0,0-1 0,0 0 0,0 1 0,0-1 0,1 0 0,10 2 0,1 0 0,25 0 0,-36-2 0,30 1-114,47 0 357,-72-1-409,0-1 0,0 0 0,0 0 0,0-1 0,0 0 0,-1 0 0,1 0 0,8-5 0,2-5-6660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1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24575,'0'-2'0,"0"1"0,1-1 0,0 1 0,-1-1 0,1 0 0,0 1 0,0 0 0,0-1 0,0 1 0,0-1 0,0 1 0,0 0 0,0 0 0,0 0 0,2-2 0,25-17 0,-21 15 0,-3 1 0,1 1 0,0 0 0,0 0 0,0 0 0,0 1 0,0-1 0,1 1 0,-1 0 0,11-1 0,-15 2 0,1 1 0,-1 0 0,1 1 0,-1-1 0,0 0 0,1 0 0,-1 0 0,1 1 0,-1-1 0,0 1 0,1-1 0,-1 1 0,0 0 0,0-1 0,1 1 0,-1 0 0,2 1 0,-2 1 0,1-1 0,0 0 0,-1 0 0,1 1 0,-1-1 0,0 1 0,0-1 0,0 1 0,0 0 0,0-1 0,-1 1 0,1 3 0,3 23 0,-2 0 0,-1 1 0,-1-1 0,-6 39 0,5-62 0,-1 0 0,1 0 0,-1 0 0,-1 0 0,1 0 0,-1-1 0,-5 10 0,-10 20 0,18-34 0,0-1 0,-1 1 0,1 0 0,0 0 0,-1 0 0,1 0 0,0 0 0,0 0 0,0 0 0,0 0 0,0 0 0,0 0 0,0 0 0,0 0 0,0-1 0,0 1 0,0 0 0,1 0 0,-1 0 0,0 0 0,1 0 0,0 1 0,-1-2 0,1 1 0,0-1 0,-1 1 0,1-1 0,0 0 0,0 1 0,-1-1 0,1 0 0,0 0 0,0 1 0,0-1 0,-1 0 0,1 0 0,0 0 0,0 0 0,0 0 0,0 0 0,-1 0 0,3-1 0,2 0 0,0 0 0,0-1 0,-1 0 0,1 0 0,0 0 0,7-5 0,5-5-273,-1-1 0,0-1 0,-1 0 0,21-26 0,-18 16-6553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1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24575,'-3'3'0,"-1"1"0,-1 0 0,1 0 0,0 1 0,0-1 0,0 1 0,1 0 0,0 0 0,0 0 0,0 1 0,1-1 0,-1 1 0,-2 9 0,1 2 0,-1-4 0,2 1 0,0-1 0,0 1 0,1 0 0,0 15 0,3-25 0,-1 0 0,0 0 0,1 0 0,0 0 0,0 0 0,0 0 0,0-1 0,1 1 0,-1 0 0,1-1 0,0 1 0,0-1 0,1 1 0,-1-1 0,0 0 0,1 0 0,0 0 0,0-1 0,0 1 0,0 0 0,0-1 0,7 4 0,2 0 0,0-1 0,0 0 0,0 0 0,1-1 0,0-1 0,-1 0 0,1-1 0,0 0 0,0-1 0,1-1 0,-1 0 0,23-3 0,-34 2 0,0 1 0,0-1 0,1 0 0,-1 0 0,0 0 0,0 0 0,0 0 0,0-1 0,0 1 0,0 0 0,-1-1 0,1 0 0,0 1 0,-1-1 0,1 0 0,-1 0 0,0 0 0,1 0 0,-1 0 0,0 0 0,0 0 0,0 0 0,-1-1 0,2-3 0,-1-4 0,1 0 0,-2 1 0,0-1 0,-1-17 0,0-3 0,1 30 0,0 1 0,0-1 0,0 0 0,0 0 0,0 0 0,0 0 0,0 0 0,0 0 0,0 0 0,0 0 0,0 0 0,0 0 0,0 0 0,0 0 0,0 1 0,0-1 0,1 0 0,-1 0 0,0 0 0,0 0 0,0 0 0,0 0 0,0 0 0,0 0 0,0 0 0,0 0 0,0 0 0,0 0 0,0 0 0,1 0 0,-1 0 0,0 0 0,0 0 0,0 0 0,0 0 0,0 0 0,0 0 0,0 0 0,0 0 0,0 0 0,0 0 0,1 0 0,-1 0 0,0 0 0,0 0 0,0 0 0,0 0 0,0 0 0,0 0 0,0-1 0,0 1 0,0 0 0,0 0 0,0 0 0,0 0 0,0 0 0,0 0 0,0 0 0,1 0 0,7 13 0,7 19 0,-10-14 0,0 0 0,-1 1 0,-1-1 0,-1 1 0,-1 0 0,-1 27 0,0-19 0,1-1 0,7 37 0,-2-26 0,-2 1 0,-1 38 0,1 2 0,6-22 0,-7-43 0,0 1 0,1 21 0,-4-35 3,0 0-1,1 1 1,-1-1-1,0 0 1,0 0-1,0 1 1,0-1-1,0 0 1,0 1-1,0-1 0,0 0 1,0 1-1,0-1 1,0 0-1,0 1 1,0-1-1,-1 0 1,1 0-1,0 1 1,0-1-1,0 0 1,0 1-1,0-1 1,-1 0-1,1 0 1,0 0-1,0 1 1,0-1-1,-1 0 1,1 0-1,0 1 1,0-1-1,-1 0 0,1 0 1,-1 0-1,-6-8-1456,3-4-5372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4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24575,'6'-1'0,"-1"0"0,1 0 0,-1-1 0,1 0 0,-1 0 0,0 0 0,0 0 0,0-1 0,7-4 0,-6 3 0,1 0 0,0 0 0,0 1 0,11-3 0,-4 2 0,-1 2 0,1 0 0,0 0 0,0 1 0,15 2 0,-26-1 0,0 0 0,1 0 0,-1 0 0,0 1 0,1 0 0,-1 0 0,0 0 0,0 0 0,0 0 0,1 1 0,-2-1 0,1 1 0,0 0 0,0 0 0,0 0 0,-1 0 0,1 0 0,-1 0 0,0 1 0,0 0 0,1-1 0,-2 1 0,1 0 0,0 0 0,2 6 0,0 10 0,0 0 0,-2 0 0,0 0 0,-1 0 0,-1 1 0,-5 34 0,1 13 0,4-44 0,-6 44 0,4-58 0,0 0 0,-1 0 0,1-1 0,-2 1 0,0 0 0,0-1 0,-8 13 0,-12 13 0,11-17 0,2 0 0,0 0 0,-11 23 0,20-34 0,0-1 0,0 1 0,0 0 0,1-1 0,-1 1 0,1 0 0,1 0 0,-1 0 0,1 0 0,0 0 0,1-1 0,-1 1 0,1 0 0,0 0 0,4 10 0,-3-11 0,1-1 0,-1 0 0,1 0 0,0-1 0,0 1 0,0-1 0,1 1 0,-1-1 0,1 0 0,0 0 0,0-1 0,0 1 0,0-1 0,0 1 0,0-2 0,1 1 0,-1 0 0,1-1 0,-1 0 0,1 0 0,0 0 0,-1 0 0,6-1 0,2 1 0,-1 0 0,0-1 0,0 0 0,0-1 0,0 0 0,0-1 0,0 0 0,0-1 0,11-4 0,-18 5 6,-1 0 0,1 0-1,0 0 1,-1 0 0,1-1-1,-1 0 1,0 1 0,0-1 0,0-1-1,0 1 1,-1 0 0,1-1-1,-1 1 1,0-1 0,0 0-1,0 1 1,0-1 0,-1 0 0,1 0-1,0-6 1,1-6-303,-1 0 0,-1 0 0,0 1 0,-2-18 0,0 10-6529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5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24575,'27'0'0,"-8"-1"0,-1 2 0,18 2 0,-30-2 0,0 0 0,1 0 0,-1 1 0,0 0 0,0 1 0,-1-1 0,1 1 0,0 0 0,7 6 0,7 4 0,-12-8 0,-1 0 0,1 0 0,12 13 0,-19-17 0,1 0 0,-1 0 0,0 1 0,0-1 0,0 0 0,0 1 0,0-1 0,-1 1 0,1-1 0,0 1 0,-1 0 0,1-1 0,-1 1 0,1 0 0,-1-1 0,0 1 0,0 0 0,0 0 0,0-1 0,0 1 0,0 0 0,0-1 0,-1 1 0,1 0 0,-1-1 0,0 3 0,-2 2 0,0 0 0,0 0 0,-1-1 0,0 1 0,0-1 0,0 0 0,0 0 0,-1 0 0,0 0 0,0-1 0,-1 0 0,-5 4 0,-9 3 0,-1 0 0,-26 10 0,29-14 0,1 0 0,0 1 0,1 1 0,-18 13 0,-6 4 0,31-21 0,1 0 0,-1 1 0,1 0 0,-13 12 0,20-17 0,0 0 0,0 0 0,0 0 0,0 0 0,1 1 0,-1-1 0,0 0 0,1 0 0,-1 1 0,1-1 0,-1 0 0,1 1 0,0-1 0,0 1 0,-1-1 0,1 0 0,0 1 0,0-1 0,0 1 0,1-1 0,-1 0 0,1 3 0,0-1 0,0 0 0,1 0 0,-1 0 0,1-1 0,0 1 0,0 0 0,0-1 0,0 1 0,4 3 0,3 1 0,1 1 0,0-2 0,0 1 0,14 6 0,8 0 0,47 15 0,-7-4 0,-69-23 0,0 0 0,0 0 0,0 0 0,0 1 0,0-1 0,-1 1 0,1 0 0,-1 0 0,1 0 0,-1 0 0,0 0 0,0 0 0,1 1 0,-2-1 0,1 1 0,0 0 0,0-1 0,-1 1 0,2 4 0,-2-3 0,-1 0 0,1 0 0,0 0 0,-1 0 0,0 0 0,0 0 0,-1 0 0,1 0 0,-1 0 0,0 0 0,0 0 0,-2 8 0,-5 5 0,-1 0 0,0-1 0,-1 0 0,-1 0 0,-12 14 0,5-7-117,-28 33 365,42-52-384,0 0 0,0 0 0,0-1 0,-1 0 0,1 0 0,-1 0 0,0-1 0,0 1 0,0-1 0,-9 3 0,-2-3-6690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1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24575,'10'0'0,"1"0"0,-1 1 0,1 0 0,-1 1 0,1 0 0,-1 1 0,0 0 0,14 6 0,-18-6 0,0 0 0,0 1 0,-1 0 0,0 0 0,0 0 0,0 0 0,0 1 0,-1 0 0,0 0 0,0 0 0,0 1 0,0-1 0,-1 1 0,4 9 0,18 38 0,14 34 0,-36-77-273,-1 0 0,1 1 0,-2-1 0,2 16 0,-2-6-6553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2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430 353 24575,'-133'2'0,"-142"-5"0,274 3 0,0 0 0,0 0 0,0 0 0,0 0 0,0 0 0,0 0 0,0 0 0,0-1 0,0 1 0,0 0 0,0-1 0,0 1 0,0 0 0,0-1 0,0 1 0,0-1 0,0 0 0,1 1 0,-1-1 0,0 0 0,0 0 0,0 0 0,2 0 0,-1 1 0,0-1 0,0 0 0,0 1 0,0-1 0,0 0 0,1 1 0,-1-1 0,0 0 0,0 1 0,1-1 0,-1 1 0,0-1 0,1 1 0,-1-1 0,1 1 0,-1-1 0,1 1 0,-1-1 0,1 1 0,1-1 0,42-27 0,-40 26 0,55-35 0,78-61 0,-121 84 0,-2-1 0,1 0 0,-2 0 0,0-2 0,-1 1 0,14-27 0,-9 17 0,-17 25 0,0 1 0,0 0 0,0 0 0,0 0 0,0 0 0,0 0 0,0 0 0,0 0 0,0-1 0,0 1 0,0 0 0,0 0 0,0 0 0,0 0 0,0 0 0,0 0 0,1 0 0,-1 0 0,0-1 0,0 1 0,0 0 0,0 0 0,0 0 0,0 0 0,0 0 0,0 0 0,0 0 0,1 0 0,-1 0 0,0 0 0,0 0 0,0 0 0,0 0 0,0 0 0,0 0 0,0 0 0,1 0 0,-1 0 0,0 0 0,0 0 0,0 0 0,0 0 0,0 0 0,0 0 0,1 0 0,-1 0 0,0 0 0,0 0 0,0 0 0,0 0 0,0 0 0,0 0 0,0 0 0,0 0 0,0 0 0,1 0 0,-1 1 0,0-1 0,0 0 0,0 0 0,0 0 0,0 0 0,0 0 0,0 0 0,0 0 0,0 0 0,0 1 0,0-1 0,2 15 0,-3 22 0,1-35 0,-1 22 0,-2 0 0,0-1 0,-1 0 0,-1 0 0,-11 28 0,9-30 0,1 0 0,1 0 0,1 1 0,1 0 0,0 0 0,2-1 0,1 1 0,3 36 0,-2-55-59,-1-1 0,0 0-1,1 0 1,-1 1-1,1-1 1,0 0 0,-1 0-1,1 1 1,0-1 0,0 0-1,1 0 1,-1 0 0,0 0-1,1-1 1,-1 1-1,1 0 1,0-1 0,-1 1-1,1-1 1,0 1 0,0-1-1,4 2 1,9 3-6767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2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 24575,'-40'-2'0,"28"1"0,0 0 0,0 1 0,0 0 0,0 1 0,0 1 0,-22 4 0,32-5 0,0 0 0,0 1 0,-1-1 0,1 0 0,0 1 0,0-1 0,0 1 0,0 0 0,1 0 0,-1 0 0,0 0 0,1 0 0,-1 0 0,1 0 0,0 0 0,0 1 0,0-1 0,0 0 0,0 1 0,0-1 0,1 1 0,-1-1 0,1 1 0,-1-1 0,1 1 0,0-1 0,0 1 0,0-1 0,1 1 0,-1 0 0,1-1 0,-1 1 0,1-1 0,1 4 0,0 1 0,0-1 0,1 1 0,-1-1 0,1 0 0,1 0 0,-1 0 0,1 0 0,0-1 0,0 1 0,1-1 0,9 9 0,115 77 0,-126-88 0,1-1 0,-1 0 0,0 1 0,0 0 0,0-1 0,-1 1 0,1 1 0,0-1 0,-1 0 0,0 0 0,0 1 0,0 0 0,0-1 0,-1 1 0,1 0 0,-1 0 0,1 5 0,-2-6 0,1-1 0,-1 0 0,-1 1 0,1-1 0,0 0 0,0 1 0,-1-1 0,0 0 0,1 1 0,-1-1 0,0 0 0,0 0 0,0 0 0,0 0 0,0 0 0,-1 0 0,1 0 0,-1 0 0,1-1 0,-1 1 0,0 0 0,1-1 0,-1 1 0,0-1 0,0 0 0,0 0 0,0 0 0,0 0 0,0 0 0,-1 0 0,-2 1 0,-4 1 0,0-1 0,-1 0 0,1 0 0,-1 0 0,0-1 0,-18-1 0,25 0 0,0 0 0,0 0 0,0 0 0,0-1 0,0 1 0,0-1 0,0 0 0,0 0 0,0 0 0,0 0 0,1 0 0,-1-1 0,0 1 0,1-1 0,-1 0 0,1 1 0,0-1 0,-1-1 0,1 1 0,0 0 0,0 0 0,0-1 0,1 1 0,-1-1 0,-2-3 0,1-5 0,1 1 0,0-1 0,0 0 0,1 1 0,0-1 0,1 0 0,0 0 0,3-15 0,2-6 0,14-46 0,-18 75-136,0-1-1,0 1 1,0 0-1,1-1 1,-1 1-1,1 0 1,0 0-1,0 1 0,5-6 1,5-3-6690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2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24575,'-2'0'0,"0"0"0,0 1 0,0 0 0,0-1 0,0 1 0,1 0 0,-1 0 0,0 0 0,0 0 0,1 0 0,-1 0 0,0 1 0,1-1 0,-1 0 0,1 1 0,0 0 0,-1-1 0,1 1 0,0 0 0,0-1 0,0 1 0,0 0 0,1 0 0,-1 0 0,0 0 0,0 3 0,-2 6 0,0 0 0,1 0 0,-1 16 0,1-9 0,1 0 0,0-1 0,5 33 0,-3-44 0,0-1 0,0 1 0,1-1 0,0 1 0,0-1 0,0 0 0,1 1 0,0-1 0,0 0 0,0-1 0,1 1 0,-1-1 0,1 1 0,0-1 0,7 5 0,27 16 0,-30-21 0,-1 1 0,0 0 0,0 0 0,12 12 0,-17-15 0,0 1 0,0 0 0,0 0 0,0 0 0,0 0 0,-1 0 0,0 0 0,1 0 0,-1 1 0,0-1 0,-1 0 0,1 1 0,-1-1 0,1 1 0,-1-1 0,0 5 0,-1 2 0,0 0 0,0 0 0,-1-1 0,-1 1 0,1 0 0,-2-1 0,1 0 0,-1 0 0,0 0 0,-1 0 0,0-1 0,-1 0 0,0 0 0,-6 8 0,5-11 0,0-1 0,1 1 0,-2-1 0,1 0 0,0-1 0,-1 0 0,0 0 0,1-1 0,-1 0 0,0 0 0,-16 1 0,10-2 0,0 0 0,0-1 0,0 0 0,1-2 0,-1 1 0,-18-6 0,29 6-80,0 1 0,0-1-1,0 0 1,0-1 0,0 1-1,0 0 1,1-1 0,-1 0-1,0 0 1,1 1 0,0-1 0,-1-1-1,1 1 1,0 0 0,0-1-1,-2-2 1,-3-9-6746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2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24575,'5'0'0,"5"0"0,5 0 0,5 0 0,3 0 0,2 0 0,1 0 0,1 0 0,-1 0 0,5 0 0,5 0 0,1 0 0,-2 0 0,-2 0 0,-2 0 0,-3 0 0,-5 0-8191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2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458 397 24575,'-107'-2'0,"-117"4"0,210 0 0,0 1 0,1 0 0,-26 10 0,-8 2 0,92-48 0,-21 14 0,-1-1 0,31-34 0,-47 44 0,1 0 0,-1 0 0,8-16 0,-8 14 0,-1 1 0,16-19 0,-10 13 0,-1 0 0,0-1 0,-1 0 0,-1-1 0,-1 0 0,-1 0 0,0-1 0,6-30 0,-14 124 0,2-20 0,-1 469 0,4-477-1365,2-29-5461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2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24575,'0'24'0,"-1"-9"0,1 0 0,1 0 0,3 16 0,-3-25 0,1 0 0,0 0 0,0 0 0,0-1 0,1 1 0,0 0 0,0-1 0,1 0 0,-1 0 0,8 8 0,-1-3 0,1-1 0,0 0 0,1 0 0,16 8 0,-16-9 0,0 0 0,0 0 0,-1 1 0,12 11 0,-20-17 0,-1 0 0,0 0 0,1 0 0,-1 0 0,0 0 0,-1 1 0,1-1 0,0 0 0,-1 1 0,0 0 0,0-1 0,0 1 0,0 0 0,-1-1 0,1 1 0,-1 0 0,0 0 0,0-1 0,0 1 0,-1 0 0,0 0 0,-1 6 0,1-7 0,-1 0 0,1 0 0,0 0 0,-1-1 0,0 1 0,1-1 0,-1 1 0,0-1 0,0 0 0,-1 0 0,1 0 0,0 0 0,-1 0 0,1 0 0,-1 0 0,0-1 0,1 0 0,-1 1 0,0-1 0,0 0 0,0 0 0,0-1 0,0 1 0,0 0 0,0-1 0,0 0 0,-5 0 0,0-1-80,0 0 0,1-1-1,-1 0 1,1 0 0,0-1-1,-1 0 1,1 0 0,1 0-1,-1-1 1,0 0 0,1-1 0,0 0-1,0 1 1,0-2 0,1 1-1,-6-8 1,2-1-6746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2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24575,'4'0'0,"6"0"0,6 0 0,4 4 0,3 2 0,2 3 0,1 1 0,0-1 0,1-3 0,-1-2 0,0-1 0,0-2 0,0-1 0,-1 0 0,-4-1-8191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3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517 386 24575,'-7'-1'0,"0"-1"0,0 1 0,0-1 0,0 0 0,0-1 0,-6-3 0,-6-2 0,-6-1 0,4 0 0,-1 1 0,0 1 0,-1 1 0,0 1 0,0 1 0,-30-1 0,-147 7 0,199-2 0,0 0 0,0 1 0,0-1 0,0 0 0,0 0 0,-1 0 0,1-1 0,0 1 0,0 0 0,0 0 0,0 0 0,0-1 0,0 1 0,0-1 0,0 1 0,0-1 0,0 1 0,0-1 0,0 1 0,0-1 0,0 0 0,0 0 0,1 1 0,-1-1 0,0 0 0,0 0 0,1 0 0,-1 0 0,1 0 0,-1 0 0,1 0 0,-1-1 0,1-1 0,0 0 0,0 0 0,0 1 0,0-1 0,1 0 0,-1 0 0,1 1 0,0-1 0,0 1 0,0-1 0,0 0 0,0 1 0,3-3 0,35-56 0,-30 49 0,0-1 0,-1 0 0,0-1 0,-1 1 0,0-2 0,4-16 0,-6 15 0,1 0 0,0 0 0,10-17 0,-16 34 0,0-1 0,0 0 0,0 1 0,0-1 0,0 0 0,0 0 0,0 1 0,0-1 0,1 0 0,-1 1 0,0-1 0,0 0 0,0 0 0,0 1 0,1-1 0,-1 0 0,0 0 0,0 1 0,1-1 0,-1 0 0,0 0 0,0 0 0,1 0 0,-1 1 0,0-1 0,1 0 0,-1 0 0,0 0 0,1 0 0,-1 0 0,0 0 0,1 0 0,-1 0 0,0 0 0,1 0 0,-1 0 0,0 0 0,0 0 0,1 0 0,-1 0 0,0 0 0,1 0 0,-1 0 0,0 0 0,1-1 0,-1 1 0,0 0 0,0 0 0,1 0 0,-1-1 0,0 1 0,0 0 0,1 0 0,-1 0 0,0-1 0,0 1 0,0 0 0,1-1 0,-1 1 0,0 0 0,0 0 0,0-1 0,0 1 0,0 0 0,0-1 0,0 1 0,1-1 0,6 35 0,-4-20 0,15 50 0,-5-25 0,-2 0 0,-2 1 0,-1 0 0,4 78 0,-12-80 0,1 1 0,12 61 0,-5-18 0,-5-37 0,-3-43-59,1 0 0,-1 1-1,0-1 1,1 0-1,-1 1 1,1-1 0,0 0-1,0 0 1,0 0 0,0 0-1,0 0 1,0 0 0,1 0-1,-1 0 1,0 0-1,1 0 1,0-1 0,-1 1-1,1-1 1,0 1 0,0-1-1,3 2 1,10 3-6767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3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23 24575,'0'-1'0,"-1"0"0,1 0 0,0 0 0,-1 0 0,1 0 0,-1 0 0,0 0 0,1 0 0,-1 0 0,0 0 0,0 1 0,0-1 0,1 0 0,-1 0 0,0 1 0,0-1 0,0 1 0,0-1 0,0 1 0,0-1 0,0 1 0,0 0 0,0-1 0,0 1 0,-1 0 0,1 0 0,-2-1 0,-32-2 0,32 3 0,-1 0 0,0 0 0,0 1 0,1-1 0,-1 1 0,1 0 0,-1 0 0,1 0 0,-1 1 0,1-1 0,-1 1 0,1 0 0,0 0 0,0 0 0,0 0 0,-4 4 0,2-1 0,1 1 0,0-1 0,0 1 0,0-1 0,1 1 0,-1 0 0,1 1 0,-3 8 0,1 3 0,0 1 0,1 0 0,1-1 0,1 1 0,0 30 0,5 326 0,-4-367 0,1-1 0,0 1 0,1-1 0,0 1 0,0 0 0,0-1 0,1 0 0,0 1 0,1-1 0,0 0 0,0 0 0,0 0 0,1 0 0,0-1 0,0 0 0,1 0 0,-1 0 0,1 0 0,1 0 0,-1-1 0,1 0 0,0 0 0,0-1 0,8 5 0,7 4 0,38 18 0,-50-27 0,1 0 0,-1-1 0,1 0 0,-1-1 0,1 0 0,0 0 0,11 0 0,-19-2 0,-1 0 0,1-1 0,0 1 0,0 0 0,0-1 0,0 1 0,0-1 0,0 1 0,0-1 0,0 0 0,-1 0 0,1 0 0,0 0 0,0 0 0,-1 0 0,1-1 0,-1 1 0,1 0 0,-1-1 0,0 1 0,2-4 0,-1 1 0,1 0 0,-1 0 0,-1 0 0,1-1 0,-1 1 0,1 0 0,-1-1 0,-1 0 0,1-5 0,0 2 0,-1 1 0,0-1 0,0 1 0,0-1 0,-1 1 0,-1 0 0,1-1 0,-1 1 0,-1 0 0,1 0 0,-7-13 0,3 13 0,0 0 0,-1 1 0,1-1 0,-1 1 0,-1 0 0,1 1 0,-1 0 0,0 0 0,0 1 0,-14-6 0,16 7 0,0 1 0,-1 0 0,1 0 0,0 1 0,-1-1 0,1 1 0,-1 1 0,0-1 0,1 1 0,-1 0 0,1 1 0,-1 0 0,0 0 0,1 0 0,-9 4 0,13-5-34,1 0 0,-1 1 0,1-1 0,-1 1 0,1 0-1,0 0 1,-1-1 0,1 1 0,0 0 0,-1 0 0,1 0 0,0 0 0,0 1-1,0-1 1,0 0 0,0 0 0,0 1 0,1-1 0,-1 0 0,0 1-1,1-1 1,-1 1 0,1-1 0,-1 1 0,1-1 0,0 1 0,-1-1 0,1 1-1,0-1 1,0 1 0,0 0 0,0-1 0,1 1 0,-1-1 0,0 1 0,1-1-1,-1 1 1,1-1 0,0 3 0,8 5-6792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5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24575,'-6'7'0,"0"1"0,1 0 0,0 0 0,0 0 0,1 0 0,0 1 0,-4 12 0,-13 27 0,-2-6 0,2 0 0,-16 47 0,29-65 0,1 0 0,1 1 0,1-1 0,1 1 0,0 44 0,4-62 0,-2 32 0,3 0 0,1 1 0,3-1 0,11 52 0,-14-81 0,1-1 0,0 0 0,0 1 0,1-1 0,1-1 0,-1 1 0,1-1 0,1 0 0,0 0 0,0 0 0,0-1 0,1 0 0,0 0 0,0 0 0,1-1 0,0 0 0,0-1 0,0 0 0,1 0 0,-1-1 0,1 0 0,1 0 0,10 2 0,-10-3 0,3 1 0,0-1 0,0 0 0,0-1 0,24 1 0,-33-3 0,0-1 0,0 1 0,-1-1 0,1 0 0,0 1 0,-1-2 0,1 1 0,0 0 0,-1-1 0,1 0 0,-1 1 0,0-2 0,0 1 0,0 0 0,0 0 0,0-1 0,0 0 0,0 1 0,-1-1 0,0 0 0,4-5 0,2-8 0,0 0 0,-1-1 0,-1 0 0,0 0 0,-2 0 0,0 0 0,0-1 0,-2 1 0,0-1 0,-1 0 0,-2-23 0,1 38 0,-1-1 0,0 0 0,1 0 0,-1 1 0,-1-1 0,1 0 0,0 1 0,-1-1 0,0 1 0,0 0 0,0-1 0,0 1 0,0 0 0,-1 0 0,-4-4 0,2 3 0,0 0 0,0 1 0,-1-1 0,1 1 0,-1 0 0,0 0 0,0 1 0,-10-3 0,-2 1 0,0 1 0,-1 0 0,1 2 0,-1 0 0,-29 2 0,42 0-54,0-1-1,1 0 0,-1 1 1,1 0-1,-1 0 1,1 1-1,-1 0 0,1 0 1,0 0-1,0 0 1,0 1-1,0 0 0,0 0 1,0 0-1,1 1 0,0-1 1,0 1-1,0 0 1,0 0-1,0 1 0,1-1 1,0 1-1,0 0 1,-4 6-1,0 9-6771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3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 24575,'79'-1'0,"88"3"0,-161-2 0,0 1 0,0 0 0,0 0 0,0 1 0,0 0 0,0 0 0,0 0 0,0 1 0,-1 0 0,1 0 0,-1 0 0,0 1 0,7 5 0,-10-7 0,0 0 0,0 1 0,0-1 0,0 0 0,0 1 0,-1-1 0,1 1 0,-1 0 0,0-1 0,1 1 0,-1 0 0,-1 0 0,1 0 0,0 0 0,-1 0 0,1 0 0,-1 0 0,0 0 0,0 0 0,0 0 0,0 0 0,-1 0 0,1 0 0,-1 0 0,0 0 0,0 0 0,0 0 0,0-1 0,-2 4 0,-8 11 0,-1 0 0,0-2 0,-1 1 0,-1-2 0,0 0 0,-1 0 0,0-1 0,-27 16 0,-4-4 0,37-21 0,0 0 0,1 0 0,0 1 0,0 0 0,0 1 0,0 0 0,-6 7 0,13-12 0,0-1 0,1 1 0,-1 0 0,1 0 0,-1 0 0,1-1 0,0 1 0,-1 0 0,1 0 0,0 0 0,-1 0 0,1 0 0,0 0 0,0 0 0,0 0 0,0 0 0,0 0 0,0 0 0,0-1 0,0 1 0,0 0 0,0 0 0,1 0 0,-1 1 0,2 1 0,-1 0 0,0-1 0,1 0 0,-1 1 0,1-1 0,0 0 0,0 0 0,3 3 0,6 4 0,0-1 0,21 12 0,-26-17 0,8 5 0,0 0 0,-1 0 0,0 0 0,0 2 0,13 12 0,-22-18 0,0 0 0,-1 1 0,0 0 0,1 0 0,-1 0 0,-1 0 0,1 0 0,-1 0 0,0 1 0,0-1 0,-1 1 0,1-1 0,-1 1 0,-1 0 0,1 6 0,-1-6 0,0 0 0,0 1 0,-1-1 0,0 1 0,0-1 0,-1 0 0,0 1 0,0-1 0,0 0 0,-1 0 0,0-1 0,0 1 0,0 0 0,-1-1 0,0 0 0,-8 9 0,-6 4 0,-1-2 0,0 1 0,-24 13 0,-23 21 0,58-46 0,0 1 0,0-2 0,0 1 0,-1-1 0,0 0 0,1 0 0,-1-1 0,-1-1 0,1 1 0,-17 1 0,-39 12 0,46-9-227,-1-1-1,-1-1 1,1-1-1,-1-1 1,-31 2-1,30-5-6598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3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0 24575,'-6'0'0,"0"1"0,-1 0 0,1 0 0,0 0 0,0 1 0,0 0 0,0 0 0,1 0 0,-1 1 0,0 0 0,1 0 0,0 0 0,-1 1 0,1 0 0,1 0 0,-1 0 0,1 0 0,-6 7 0,-5 10 0,0 0 0,1 0 0,-13 31 0,-7 8 0,-23 51 0,7-13 0,44-87 0,1 0 0,0 0 0,0 0 0,1 1 0,1-1 0,0 1 0,1 0 0,0 0 0,0 0 0,2 0 0,-1 0 0,2 0 0,-1 0 0,2 0 0,-1 0 0,2 0 0,0 0 0,0-1 0,1 1 0,9 18 0,3 1 0,-13-22 0,1-1 0,0 0 0,0 0 0,1 0 0,0-1 0,1 1 0,-1-1 0,2-1 0,-1 1 0,14 10 0,12 6 0,-14-10 0,1-1 0,32 17 0,-46-27 0,0 0 0,0 0 0,0 0 0,0-1 0,0 1 0,0-1 0,0 0 0,0-1 0,1 0 0,-1 1 0,0-1 0,0-1 0,1 1 0,-1-1 0,0 0 0,8-3 0,-9 2 0,1-1 0,0 0 0,-1 0 0,0 0 0,0-1 0,0 0 0,0 0 0,0 0 0,-1 0 0,1 0 0,-1-1 0,0 1 0,-1-1 0,1 0 0,-1 0 0,0 0 0,0 0 0,2-9 0,1-5 0,-1-1 0,-1 1 0,1-37 0,-4 51-44,1-14 87,-1 1-1,-1-1 0,-3-20 1,3 35-114,0 0 0,1 0 0,-2 0 0,1 0 0,0 0 0,-1 0 0,1 0 0,-1 0 0,0 1 0,-1-1 0,1 1 0,-1 0 0,1-1 0,-1 1 0,0 0 0,0 0 0,0 1 0,0-1 0,-1 1 0,-4-3 0,-9-2-6755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3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24575,'82'-1'0,"91"3"0,-170-2 0,0 0 0,0 0 0,1 1 0,-1-1 0,0 1 0,0 0 0,1 0 0,-1 0 0,0 1 0,0-1 0,0 1 0,-1-1 0,1 1 0,0 0 0,-1 0 0,1 0 0,-1 0 0,1 1 0,-1-1 0,0 1 0,0-1 0,0 1 0,2 4 0,-2 0 0,1 1 0,-1 0 0,0 0 0,-1 0 0,0 0 0,0 1 0,-1-1 0,0 11 0,0-13 0,-1 0 0,0 1 0,1-1 0,-2 0 0,1 0 0,-1 1 0,0-1 0,0 0 0,-6 10 0,0-3 0,-1-1 0,-18 20 0,11-13 0,14-17 0,0 0 0,0 0 0,1 1 0,-1-1 0,1 0 0,-1 1 0,1-1 0,0 1 0,0-1 0,0 1 0,0 0 0,1-1 0,-1 1 0,1 0 0,-1-1 0,1 1 0,0 0 0,0 0 0,0-1 0,1 6 0,1-3 0,0-1 0,0 0 0,0 0 0,0 0 0,1 0 0,-1 0 0,1 0 0,0-1 0,0 1 0,1-1 0,5 5 0,-4-4 0,0 1 0,0-1 0,0 1 0,-1 0 0,0 1 0,0-1 0,0 1 0,-1 0 0,0 0 0,0 0 0,-1 0 0,1 0 0,-1 1 0,-1-1 0,1 1 0,-1-1 0,0 1 0,0 0 0,-1-1 0,0 1 0,0 0 0,-1-1 0,0 1 0,0 0 0,0-1 0,-1 1 0,0-1 0,-1 0 0,1 1 0,-1-1 0,0 0 0,0-1 0,-1 1 0,0 0 0,0-1 0,0 0 0,-1 0 0,-7 7 0,-9 7-120,-6 5-295,0-1 0,-55 35 0,64-49-6411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3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288 121 24575,'-30'-30'0,"14"14"0,0 1 0,0 0 0,-27-18 0,41 32 0,0 0 0,0-1 0,0 1 0,0 0 0,0 0 0,0 0 0,0 0 0,-1 0 0,1 1 0,0-1 0,0 1 0,-1-1 0,1 1 0,0 0 0,0 0 0,-1 0 0,1 0 0,0 1 0,-1-1 0,1 0 0,0 1 0,0 0 0,0-1 0,-1 1 0,1 0 0,0 0 0,0 0 0,0 0 0,0 1 0,0-1 0,1 0 0,-1 1 0,0 0 0,1-1 0,-1 1 0,1 0 0,-1 0 0,-1 3 0,-2 4 0,1 0 0,-1 0 0,2 0 0,-1 0 0,2 1 0,-1 0 0,-1 15 0,2-11-170,-1 0-1,0 0 0,-1 0 1,-1 0-1,0-1 0,0 1 1,-14 21-1,9-21-6655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3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29 24575,'0'0'0,"0"-1"0,0 1 0,0 0 0,0 0 0,0 0 0,0 0 0,1 0 0,-1 0 0,0 0 0,0 0 0,0-1 0,0 1 0,0 0 0,0 0 0,0 0 0,0 0 0,0 0 0,0-1 0,1 1 0,-1 0 0,0 0 0,0 0 0,0 0 0,0-1 0,0 1 0,0 0 0,0 0 0,0 0 0,0 0 0,0 0 0,-1-1 0,1 1 0,0 0 0,0 0 0,0 0 0,0 0 0,0 0 0,0-1 0,0 1 0,0 0 0,0 0 0,0 0 0,0 0 0,-1 0 0,1 0 0,0-1 0,0 1 0,0 0 0,0 0 0,0 0 0,-1 0 0,1 0 0,0 0 0,0 0 0,0 0 0,0 0 0,0 0 0,-1 0 0,1 0 0,0 0 0,0 0 0,0 0 0,13-9 0,8 5 0,0 0 0,0 2 0,0 0 0,0 1 0,37 4 0,-56-3 0,-1 0 0,1 0 0,-1 0 0,1 1 0,-1-1 0,1 0 0,-1 1 0,1-1 0,-1 1 0,1-1 0,-1 1 0,0 0 0,1-1 0,-1 1 0,0 0 0,0 0 0,1 0 0,-1 0 0,0 0 0,0 0 0,0 1 0,0-1 0,0 0 0,1 3 0,-2-2 0,1 1 0,-1 0 0,1-1 0,-1 1 0,0-1 0,0 1 0,0-1 0,-1 1 0,1 0 0,0-1 0,-1 1 0,0-1 0,-1 4 0,-3 7 0,-1-1 0,0 0 0,-1 0 0,-12 15 0,-32 40 0,-144 215 0,189-272-107,0-1-50,1 0 0,0 0-1,1 1 1,0-1 0,0 1 0,1 0-1,-4 17 1,5-7-6669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3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24575,'5'0'0,"5"0"0,6 0 0,4 0 0,7 0 0,4 0 0,5 0 0,1 0 0,2 0 0,-1 0 0,-2 0 0,-3 0 0,-3 0 0,-3 0 0,-1 0 0,0-4 0,-1-2 0,-5 0-8191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3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24575,'-1'0'0,"1"0"0,-1 0 0,1 0 0,0 0 0,-1 0 0,1 0 0,-1 0 0,1 0 0,0 0 0,-1 0 0,1 0 0,0 1 0,-1-1 0,1 0 0,-1 0 0,1 0 0,0 0 0,-1 1 0,1-1 0,0 0 0,0 0 0,-1 1 0,1-1 0,0 0 0,-1 0 0,1 1 0,0-1 0,0 0 0,0 1 0,-1-1 0,1 0 0,0 1 0,0-1 0,0 1 0,0-1 0,0 1 0,-15 20 0,-40 114 0,28-64 0,22-57 0,1-1 0,0 0 0,1 1 0,1 0 0,0-1 0,1 1 0,0 0 0,2 18 0,0-25 0,-1-1 0,2 0 0,-1 0 0,1-1 0,0 1 0,0 0 0,0 0 0,1-1 0,4 8 0,-5-10 0,1 0 0,-1 0 0,1 0 0,0-1 0,-1 1 0,1-1 0,0 1 0,1-1 0,-1 0 0,0 0 0,1-1 0,-1 1 0,1-1 0,-1 1 0,1-1 0,4 1 0,-5-2 0,1 0 0,0 1 0,-1-1 0,1 0 0,-1-1 0,1 1 0,-1-1 0,1 1 0,-1-1 0,0 0 0,1 0 0,-1-1 0,0 1 0,1-1 0,-1 0 0,0 1 0,0-1 0,-1-1 0,1 1 0,0 0 0,-1-1 0,1 1 0,-1-1 0,0 0 0,0 0 0,0 0 0,0 0 0,0 0 0,-1 0 0,2-5 0,0 2 0,0 0 0,-1 0 0,0-1 0,-1 1 0,1-1 0,-1 1 0,0-1 0,-1 0 0,0 1 0,0-1 0,0 0 0,-1 1 0,0-1 0,0 0 0,-3-8 0,3 13-32,0 1-1,0-1 1,0 0-1,0 0 1,0 1-1,-1-1 1,1 0-1,0 1 1,-1 0-1,1-1 1,-1 1-1,0 0 1,0 0-1,1 0 1,-1 0-1,0 0 1,0 0-1,0 0 1,0 1-1,0-1 1,0 1-1,0-1 1,0 1-1,0 0 1,0 0-1,0 0 1,0 0-1,-1 0 1,1 0-1,0 0 1,0 1-1,0-1 1,0 1-1,0 0 1,0-1-1,0 1 0,1 0 1,-1 0-1,0 0 1,0 1-1,-1 0 1,-10 9-6794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3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24575,'52'-1'0,"-23"0"0,-1 0 0,1 2 0,-1 2 0,0 0 0,33 9 0,-59-12 0,1 1 0,-1 0 0,1-1 0,-1 1 0,0 0 0,1 1 0,-1-1 0,0 0 0,0 1 0,0-1 0,0 1 0,0-1 0,0 1 0,-1 0 0,1 0 0,0 0 0,-1 0 0,0 0 0,1 0 0,-1 0 0,0 1 0,0-1 0,0 0 0,0 1 0,-1-1 0,1 1 0,-1-1 0,1 1 0,-1-1 0,0 1 0,0-1 0,0 1 0,0-1 0,0 1 0,-1 3 0,-3 8 0,0 1 0,-1-1 0,-1 0 0,0-1 0,-8 14 0,-3 9 0,5-9 0,6-16 0,2-1 0,-1 1 0,2 0 0,-1 0 0,-2 21 0,1-5 0,0 0 0,-2 0 0,-1 0 0,-12 27 0,4-12 0,10-17-25,0 0 0,2 1 1,1-1-1,1 1 0,1-1 0,4 41 0,-1-7-1166,-2-37-5635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3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24575,'5'0'0,"5"0"0,6 0 0,4 0 0,3 0 0,2 0 0,1 0 0,0 0 0,1-5 0,-1-1 0,0 0 0,0-2 0,0-1 0,-5-3 0,-1 1 0,0 2 0,-4 2-8191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3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24575,'-1'0'0,"-13"-1"0,0 1 0,-1 1 0,1 1 0,-1 0 0,-16 4 0,27-4 0,0-1 0,0 1 0,0 0 0,0 0 0,0 0 0,0 1 0,1 0 0,0-1 0,-1 1 0,1 0 0,0 0 0,0 1 0,0-1 0,1 1 0,-1-1 0,1 1 0,0 0 0,0 0 0,0 0 0,1 0 0,-2 7 0,-2 11 0,2-1 0,0 1 0,2 0 0,1 0 0,3 34 0,-1 1 0,-1-50 0,-1 0 0,2 0 0,-1 0 0,1 0 0,0 0 0,1-1 0,-1 1 0,1-1 0,0 1 0,1-1 0,0 0 0,0 0 0,0-1 0,1 1 0,-1-1 0,1 0 0,1 0 0,-1-1 0,1 0 0,-1 0 0,1 0 0,1 0 0,-1-1 0,0 0 0,1 0 0,-1-1 0,1 0 0,7 2 0,-12-4 0,0 0 0,0 0 0,0 0 0,0 0 0,0 0 0,0 0 0,0 0 0,0-1 0,0 1 0,0-1 0,0 0 0,0 1 0,-1-1 0,1 0 0,0 0 0,0 0 0,-1 0 0,1 0 0,-1-1 0,2 0 0,0-2 0,0 1 0,-1-1 0,1 1 0,-1-1 0,0 0 0,0 0 0,0 0 0,2-7 0,0-4 0,-1-1 0,-1 1 0,0-1 0,0-16 0,-2 28 0,0 0 0,0 0 0,0 0 0,-1 1 0,1-1 0,-1 0 0,0 0 0,0 0 0,0 0 0,-1 1 0,1-1 0,-1 0 0,0 1 0,-3-5 0,4 7 0,-1-1 0,0 1 0,1 0 0,-1 0 0,0 0 0,0-1 0,0 2 0,0-1 0,0 0 0,0 0 0,0 1 0,0-1 0,0 1 0,0-1 0,0 1 0,-1 0 0,1 0 0,0 0 0,0 0 0,0 1 0,0-1 0,0 0 0,0 1 0,0 0 0,0-1 0,0 1 0,-4 2 0,0-1 5,0 1 1,-1 1-1,1-1 0,0 1 0,1 0 0,-1 0 0,1 1 0,0 0 0,-6 6 1,-35 54-301,24-33-827,12-19-5704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5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24575,'333'0'0,"-333"0"0,1 0 0,0 0 0,-1 0 0,1 0 0,0 0 0,-1 0 0,1 0 0,0 0 0,0 0 0,-1 0 0,1 0 0,0 1 0,-1-1 0,1 0 0,0 0 0,-1 1 0,1-1 0,-1 0 0,1 1 0,0-1 0,-1 1 0,1-1 0,-1 1 0,1-1 0,-1 1 0,1-1 0,-1 2 0,0-1 0,1 0 0,-2 0 0,1 0 0,0 0 0,0 0 0,0 0 0,0 0 0,-1 0 0,1 0 0,0 0 0,-1 0 0,1 0 0,-1-1 0,1 1 0,-1 0 0,-1 1 0,-37 41 0,28-33 0,-79 71 0,67-61 0,20-18 0,-1 1 0,1 0 0,0 0 0,0 0 0,1 1 0,-1-1 0,0 1 0,1-1 0,0 1 0,0 0 0,0 0 0,1 0 0,-1 0 0,-1 7 0,3-8 0,0 0 0,0 0 0,0 0 0,1 0 0,-1 0 0,1 0 0,-1 0 0,1 0 0,0 0 0,0 0 0,1 0 0,-1-1 0,1 1 0,-1-1 0,1 1 0,0-1 0,0 1 0,0-1 0,0 0 0,0 0 0,3 2 0,44 31 0,-37-27 0,-1 0 0,20 17 0,-28-22 0,0 1 0,0-1 0,0 1 0,0 0 0,-1 0 0,1 0 0,-1 0 0,0 1 0,0-1 0,0 0 0,-1 1 0,2 5 0,-2 4 0,0-1 0,0 0 0,-1 0 0,-1 1 0,0-1 0,-1 0 0,-6 26 0,-36 88 0,37-109 0,-2 5 0,4-8 0,-1 0 0,-1-1 0,-13 23 0,17-33 0,1 0 0,-1-1 0,-1 1 0,1 0 0,-1-1 0,1 0 0,-1 0 0,0 0 0,0-1 0,0 1 0,0-1 0,-1 0 0,1 0 0,-1 0 0,1-1 0,-7 2 0,-13 1-1365,3-3-5461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4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52 24575,'-1'-2'0,"1"0"0,-1 0 0,1 0 0,-1 0 0,0 0 0,0 0 0,1 0 0,-1 0 0,-1 0 0,1 1 0,0-1 0,0 0 0,-1 1 0,1-1 0,-1 1 0,1 0 0,-1-1 0,1 1 0,-1 0 0,0 0 0,0 0 0,0 0 0,0 0 0,1 1 0,-1-1 0,0 0 0,-3 1 0,-5-3 0,0 0 0,-1 1 0,-18-1 0,25 2 0,-1 1 0,0 0 0,1 0 0,-1 1 0,1-1 0,-1 1 0,1 0 0,-1 0 0,-4 3 0,8-4 0,-1 1 0,1 0 0,0-1 0,0 1 0,0 0 0,0 0 0,0 0 0,0 0 0,0 0 0,0 0 0,1 0 0,-1 0 0,0 0 0,0 0 0,1 0 0,-1 0 0,1 1 0,-1-1 0,1 0 0,0 0 0,-1 1 0,1-1 0,0 0 0,0 1 0,0-1 0,0 0 0,0 1 0,0-1 0,0 0 0,1 1 0,-1-1 0,0 0 0,1 0 0,-1 1 0,1-1 0,0 2 0,2 3 0,1 1 0,-1-1 0,1 0 0,0 0 0,1-1 0,-1 1 0,1-1 0,0 0 0,12 9 0,60 38 0,-41-29 0,-20-13 0,-1-1 0,0 1 0,-1 1 0,25 23 0,-37-32 0,1 0 0,-2 0 0,1 0 0,0 0 0,0 0 0,-1 1 0,1-1 0,-1 0 0,1 1 0,-1-1 0,0 1 0,0 0 0,0-1 0,-1 1 0,1 0 0,-1-1 0,1 1 0,-1 0 0,0 0 0,0 0 0,0-1 0,0 1 0,-1 0 0,1 0 0,-1-1 0,1 1 0,-1 0 0,0-1 0,0 1 0,0 0 0,-1-1 0,-1 3 0,2-3 0,-1 1 0,0-1 0,1 0 0,-1 0 0,0 0 0,0 0 0,0 0 0,0-1 0,-1 1 0,1-1 0,0 1 0,-1-1 0,1 0 0,-1 0 0,1 0 0,-1 0 0,0 0 0,1-1 0,-1 1 0,0-1 0,1 1 0,-1-1 0,0 0 0,0 0 0,1-1 0,-1 1 0,0 0 0,1-1 0,-1 0 0,0 1 0,1-1 0,-1 0 0,1-1 0,-1 1 0,1 0 0,-1-1 0,1 1 0,0-1 0,0 0 0,0 1 0,0-1 0,0 0 0,0 0 0,1-1 0,-1 1 0,0 0 0,1-1 0,0 1 0,0 0 0,0-1 0,0 0 0,-1-2 0,-2-21 0,2 0 0,1 0 0,1 0 0,6-52 0,18-49-1365,-22 105-5461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4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24575,'0'560'-1365,"0"-539"-5461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4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57 24575,'0'-1'0,"-1"0"0,1-1 0,-1 1 0,0 0 0,1 0 0,-1 0 0,0 0 0,0 0 0,0 0 0,0 0 0,0 0 0,0 0 0,0 1 0,0-1 0,0 0 0,0 1 0,0-1 0,0 0 0,0 1 0,-2-1 0,-32-13 0,26 11 0,-8-2 0,1 0 0,-2 2 0,1 0 0,0 1 0,0 0 0,-1 1 0,1 1 0,-1 1 0,1 1 0,-23 4 0,37-5 0,0-1 0,0 1 0,0 0 0,0 0 0,1 0 0,-1 1 0,0-1 0,1 0 0,-1 1 0,1 0 0,-1 0 0,1 0 0,0 0 0,0 0 0,0 0 0,0 0 0,0 1 0,0-1 0,1 1 0,-1-1 0,0 4 0,0-2 0,1 0 0,1 1 0,-1-1 0,1 0 0,0 0 0,0 1 0,0-1 0,0 0 0,1 1 0,-1-1 0,1 0 0,1 0 0,0 5 0,5 7 0,0 0 0,1-1 0,0 0 0,1 0 0,1-1 0,14 16 0,23 20 0,-31-35 0,-1 1 0,-1 0 0,0 1 0,19 32 0,-30-42 0,0 0 0,0 0 0,-1 0 0,2 15 0,-3-20 0,-1 0 0,1 0 0,-1 0 0,0 1 0,0-1 0,0 0 0,0 0 0,0 1 0,-1-1 0,1 0 0,-1 0 0,1 0 0,-1 0 0,0 0 0,1 0 0,-1 0 0,0 0 0,-1 0 0,-1 4 0,2-6 0,1 0 0,0 0 0,-1 0 0,1 0 0,0 0 0,-1 0 0,1 0 0,0 0 0,-1 0 0,1 0 0,-1 0 0,1 0 0,0 0 0,-1 0 0,1 0 0,0 0 0,0-1 0,-1 1 0,1 0 0,0 0 0,-1 0 0,1 0 0,0-1 0,-1 1 0,1 0 0,0 0 0,0-1 0,-1 1 0,1 0 0,0 0 0,0-1 0,0 1 0,0 0 0,-1-1 0,1 1 0,0 0 0,0-1 0,0 1 0,0 0 0,0-1 0,0 1 0,0 0 0,0-1 0,0 1 0,0-1 0,-5-17 0,1-22 0,2 0 0,3-51 0,1 28 0,-3 54 0,2 1 0,-1 0 0,1 0 0,0-1 0,1 1 0,0 0 0,5-14 0,-5 18 0,0 1 0,0 0 0,0-1 0,1 1 0,-1 0 0,0 1 0,1-1 0,0 0 0,0 1 0,0-1 0,0 1 0,0 0 0,0 0 0,1 0 0,-1 1 0,1-1 0,-1 1 0,1 0 0,4-1 0,66-15-1365,-51 13-5461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42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24575,'0'661'-1365,"0"-639"-5461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4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36 24575,'-5'-1'0,"-1"1"0,1-1 0,0-1 0,-1 1 0,-7-4 0,-21-5 0,-13 9 0,45 1 0,0 0 0,0 0 0,0 0 0,0 1 0,0-1 0,0 1 0,0-1 0,0 1 0,0 0 0,0 0 0,0 0 0,1 0 0,-1 0 0,0 0 0,1 0 0,-1 1 0,1-1 0,-1 0 0,1 1 0,-2 2 0,2-3 0,1-1 0,0 1 0,0 0 0,0-1 0,0 1 0,0 0 0,0 0 0,0-1 0,0 1 0,1 0 0,-1-1 0,0 1 0,0 0 0,1-1 0,-1 1 0,0 0 0,0-1 0,1 1 0,-1-1 0,1 1 0,-1-1 0,1 1 0,-1 0 0,1-1 0,-1 0 0,1 1 0,-1-1 0,1 1 0,0-1 0,-1 0 0,1 1 0,0-1 0,-1 0 0,1 0 0,0 1 0,-1-1 0,1 0 0,0 0 0,-1 0 0,1 0 0,1 0 0,31 6 0,-33-6 0,3 0 0,14 2 0,1-1 0,-1 0 0,30-3 0,-43 1 0,0 1 0,0-1 0,0 0 0,0 0 0,0-1 0,0 1 0,0-1 0,0 0 0,0 0 0,-1 0 0,1 0 0,-1-1 0,0 0 0,1 1 0,-1-1 0,0 0 0,-1 0 0,1-1 0,-1 1 0,4-6 0,2-4 0,-4 13 0,-4 22 0,-1-13 0,2 11 0,0-1 0,1 1 0,5 20 0,-2-16 0,2 37 0,-7-11-1365,0-28-5461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4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24575,'0'-1'0,"1"0"0,-1 0 0,1-1 0,0 1 0,-1 0 0,1 0 0,0 0 0,0 0 0,-1 0 0,1 0 0,0 1 0,0-1 0,0 0 0,0 0 0,0 1 0,1-1 0,-1 1 0,0-1 0,2 0 0,31-12 0,-24 9 0,-2 1 0,0 0 0,1 1 0,0 0 0,-1 0 0,1 0 0,0 1 0,14 1 0,-20 0 0,-1 0 0,1 0 0,-1 0 0,1 1 0,-1-1 0,1 1 0,-1 0 0,0 0 0,1 0 0,-1 0 0,0 0 0,0 0 0,0 1 0,0-1 0,0 1 0,0-1 0,0 1 0,0 0 0,-1 0 0,1 0 0,0 0 0,-1 0 0,0 0 0,0 0 0,1 0 0,-1 0 0,0 1 0,-1-1 0,1 0 0,1 6 0,0 6 0,-1 0 0,-1 1 0,0-1 0,0 1 0,-2-1 0,0 1 0,0-1 0,-1 0 0,-1 0 0,0 0 0,-1 0 0,-1-1 0,0 0 0,-1 0 0,0 0 0,-1-1 0,0 0 0,-18 19 0,23-29 0,1 1 0,0-1 0,0 1 0,0 0 0,1-1 0,-1 1 0,1 0 0,-1 0 0,1 0 0,-1 4 0,2-7 0,0 1 0,0 0 0,0-1 0,0 1 0,0 0 0,0-1 0,0 1 0,0-1 0,0 1 0,1 0 0,-1-1 0,0 1 0,0-1 0,1 1 0,-1-1 0,0 1 0,1 0 0,-1-1 0,0 1 0,1-1 0,0 1 0,0 0 0,1 0 0,-1 0 0,1 0 0,0-1 0,-1 1 0,1 0 0,0-1 0,-1 1 0,1-1 0,0 0 0,2 1 0,42 2 0,1-1 0,46-6 0,5 1 0,-88 4-105,0-1 0,0 0 0,0-1 0,0 0 0,0 0 0,0-1 0,0-1 0,-1 1 0,1-1 0,-1-1 0,0 0 0,10-6 0,2-5-6721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4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263 104 24575,'-1'-2'0,"1"-1"0,-1 1 0,0-1 0,1 1 0,-1 0 0,0-1 0,-1 1 0,1 0 0,0 0 0,-1 0 0,1 0 0,-1 0 0,0 0 0,1 0 0,-4-2 0,-31-22 0,23 19 0,0 0 0,-1 1 0,-26-8 0,33 13 0,1-1 0,0 1 0,0 0 0,-1 0 0,1 1 0,0 0 0,-1 0 0,1 0 0,-1 1 0,1 0 0,-10 2 0,13-1 0,1 0 0,-1 0 0,1 0 0,-1 0 0,1 0 0,0 0 0,0 0 0,0 1 0,0-1 0,0 1 0,0 0 0,1 0 0,-1-1 0,1 1 0,0 0 0,0 0 0,0 0 0,0 0 0,0 0 0,1 0 0,-1 1 0,1 4 0,-1-1 0,1 0 0,0 0 0,0 1 0,0-1 0,1 0 0,0 1 0,1-1 0,3 13 0,-3-17 0,0 0 0,1-1 0,-1 1 0,0 0 0,1-1 0,0 1 0,-1-1 0,1 0 0,0 0 0,0 0 0,0 0 0,0 0 0,1-1 0,-1 1 0,0-1 0,1 0 0,-1 0 0,1 0 0,-1 0 0,1-1 0,0 0 0,-1 1 0,8-2 0,-3 1 0,1 0 0,0-1 0,-1 0 0,1 0 0,0-1 0,-1 0 0,0-1 0,16-6 0,-22 7 0,0 1 0,0 0 0,1-1 0,-1 1 0,1 0 0,-1 0 0,1 1 0,-1-1 0,1 0 0,-1 1 0,1-1 0,0 1 0,-1 0 0,1 0 0,0 0 0,-1 0 0,4 1 0,-4 1 0,0-1 0,0 1 0,0-1 0,0 1 0,0-1 0,-1 1 0,1 0 0,-1 0 0,1 0 0,-1 0 0,0 0 0,0 0 0,0 0 0,0 0 0,0 1 0,0-1 0,-1 0 0,1 1 0,0 4 0,-1-5-17,10 34-320,-2 1 0,-2 0 0,2 59 0,-8-75-6489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4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24575,'56'-1'0,"64"3"0,-116-2 0,-1 1 0,1 0 0,0 0 0,-1 0 0,1 0 0,0 1 0,-1-1 0,0 1 0,1 0 0,-1 0 0,0 0 0,0 0 0,0 1 0,0-1 0,0 1 0,-1 0 0,1 0 0,-1 0 0,0 0 0,0 0 0,0 0 0,0 1 0,0-1 0,-1 1 0,0-1 0,1 1 0,-1 0 0,-1-1 0,2 7 0,0 6 0,0 1 0,-1 0 0,-1 0 0,0-1 0,-4 24 0,3-34 0,-1 0 0,1 0 0,-1 0 0,0 0 0,0-1 0,-1 1 0,1-1 0,-1 1 0,-1-1 0,1 0 0,-1 0 0,0-1 0,0 1 0,0-1 0,-1 1 0,1-1 0,-1-1 0,-7 5 0,8-4 0,4-4 0,-1 0 0,0 0 0,1 1 0,-1-1 0,1 0 0,-1 1 0,1-1 0,0 0 0,-1 1 0,1-1 0,-1 1 0,1-1 0,0 1 0,-1-1 0,1 1 0,0-1 0,0 1 0,-1-1 0,1 1 0,0-1 0,0 1 0,0 0 0,0-1 0,0 1 0,-1-1 0,1 1 0,0 0 0,0-1 0,1 1 0,-1 0 0,1 0 0,-1 0 0,1 0 0,0-1 0,0 1 0,0-1 0,0 1 0,0-1 0,0 1 0,0-1 0,0 1 0,0-1 0,0 0 0,0 1 0,0-1 0,1 0 0,48 3 0,-45-3 0,2 0-92,2 0-36,-1 0 1,0 0 0,0 0 0,0-1-1,1-1 1,-1 1 0,0-1 0,0 0-1,13-7 1,-3-2-6699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5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24575,'16'-1'0,"1"0"0,-1-1 0,0 0 0,0-2 0,0 1 0,-1-2 0,1 0 0,-1-1 0,0-1 0,21-12 0,-34 17 0,1 0 0,0 1 0,0 0 0,-1-1 0,1 1 0,0 0 0,1 0 0,-1 1 0,0-1 0,0 0 0,0 1 0,0 0 0,0 0 0,1 0 0,-1 0 0,0 0 0,0 1 0,0 0 0,0-1 0,4 2 0,-4 0 0,0 1 0,0-1 0,-1 0 0,1 1 0,-1-1 0,1 1 0,-1 0 0,0 0 0,0 0 0,0 0 0,0 0 0,0 0 0,-1 1 0,0-1 0,1 0 0,-1 1 0,1 6 0,3 20 0,-1 2 0,-2-1 0,0 0 0,-6 54 0,1-10 0,4-64 0,-1 0 0,-1-1 0,0 1 0,0 0 0,-1 0 0,-1-1 0,0 1 0,0-1 0,-1 0 0,0 0 0,-1 0 0,0-1 0,0 1 0,-1-1 0,0 0 0,-1-1 0,0 1 0,-15 12 0,13-12 0,-1-1 0,1 0 0,-2 0 0,1-1 0,-1-1 0,0 0 0,0 0 0,-1-1 0,1 0 0,-1-1 0,0-1 0,-19 4 0,64-9 0,49 3 0,-54 1 0,0-1 0,0-1 0,0-2 0,0 0 0,40-10 0,-52 6 18,-1-1 0,0 0-1,24-17 1,1 0-1454,-18 12-5390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25 24575,'-3'-3'0,"-1"1"0,0-1 0,-1 1 0,1 0 0,0 0 0,-1 0 0,1 0 0,-1 1 0,1 0 0,-1 0 0,-7-1 0,-53 0 0,62 3 0,-1-1 0,1 1 0,-1 0 0,1 0 0,-1 0 0,1 0 0,0 1 0,-1-1 0,1 1 0,0 0 0,0 0 0,0 0 0,0 0 0,1 0 0,-1 1 0,1 0 0,-1-1 0,1 1 0,0 0 0,0 0 0,0 0 0,0 0 0,1 0 0,-1 1 0,1-1 0,0 1 0,0-1 0,0 1 0,-1 4 0,-1 12 0,0 0 0,2 0 0,0 0 0,2 20 0,-1-30 0,-1 4 0,2 0 0,-1 0 0,2-1 0,0 1 0,0 0 0,2-1 0,-1 1 0,2-1 0,0 0 0,0 0 0,1-1 0,1 0 0,13 20 0,15 12 0,-11-15 0,26 41 0,-45-61 0,0-1 0,0 1 0,-1 0 0,-1 0 0,1 0 0,-1 1 0,-1-1 0,0 1 0,2 19 0,-4-26 0,0 0 0,0 0 0,-1 0 0,1 0 0,-1 0 0,0 0 0,0 0 0,0 0 0,0 0 0,0 0 0,0-1 0,-1 1 0,1 0 0,-1-1 0,0 1 0,0-1 0,0 1 0,0-1 0,-1 0 0,1 0 0,0 0 0,-1 0 0,1 0 0,-1-1 0,0 1 0,0-1 0,-5 2 0,-7 2 0,0-1 0,0 0 0,-1-1 0,-22 1 0,9-1 0,25-2 0,1 0 0,-1-1 0,1 0 0,-1 0 0,1 0 0,-1 0 0,1 0 0,-1-1 0,1 1 0,-1-1 0,1 0 0,0 0 0,-1 0 0,1-1 0,-5-2 0,6 2 0,0 0 0,0 0 0,0 0 0,1 0 0,-1 0 0,1-1 0,-1 1 0,1-1 0,0 1 0,0-1 0,0 1 0,0-1 0,0 1 0,1-1 0,-1 0 0,1 1 0,0-1 0,-1 0 0,1 0 0,1-5 0,1-2 0,-1 0 0,2-1 0,0 1 0,0 0 0,1 0 0,0 1 0,0-1 0,11-14 0,-8 11 0,0 1 0,-1-1 0,-1-1 0,5-13 0,-1-1 0,0 0 0,28-51 0,-22 49 0,19-57 0,-26 66-1365,-1 4-5461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0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27 24575,'0'-1'0,"-1"0"0,1 0 0,0 0 0,0 0 0,-1 1 0,1-1 0,-1 0 0,1 0 0,0 0 0,-1 1 0,0-1 0,1 0 0,-1 0 0,1 1 0,-1-1 0,0 0 0,0 1 0,1-1 0,-1 1 0,0-1 0,0 1 0,0-1 0,1 1 0,-1 0 0,0-1 0,0 1 0,0 0 0,0 0 0,0 0 0,0 0 0,0 0 0,0 0 0,0 0 0,-1 0 0,0 0 0,0-1 0,0 1 0,0 1 0,0-1 0,0 0 0,0 0 0,0 1 0,0-1 0,0 1 0,0 0 0,0 0 0,0-1 0,0 1 0,-3 2 0,3 0 0,0 0 0,-1 0 0,1 0 0,1 1 0,-1-1 0,0 0 0,1 1 0,0-1 0,-1 1 0,2-1 0,-1 1 0,0 0 0,1-1 0,-1 1 0,1 0 0,0 0 0,0-1 0,1 1 0,-1 0 0,1-1 0,0 1 0,-1 0 0,2-1 0,-1 1 0,2 3 0,2 5 0,1 0 0,0-1 0,0 0 0,1 0 0,1-1 0,8 10 0,5 1 0,1-1 0,0-1 0,1-1 0,1-2 0,36 20 0,38 28 0,-95-63 0,1 1 0,-1 0 0,0 1 0,0-1 0,0 1 0,0-1 0,0 1 0,-1 0 0,1 0 0,-1 0 0,0 0 0,0 1 0,0-1 0,0 0 0,0 1 0,-1 0 0,0-1 0,1 1 0,-1 0 0,-1 0 0,2 4 0,-3-5 0,1 0 0,0-1 0,-1 1 0,1 0 0,-1 0 0,0 0 0,0-1 0,0 1 0,0 0 0,-1-1 0,1 1 0,-1-1 0,1 1 0,-1-1 0,0 0 0,0 0 0,0 0 0,0 0 0,-1 0 0,1 0 0,0 0 0,-1-1 0,1 1 0,-1-1 0,1 0 0,-1 0 0,0 0 0,-5 2 0,-9 1 0,-1-1 0,0-1 0,0 0 0,-1-1 0,1-1 0,-25-3 0,-5 1 0,44 2 0,0 0 0,0 0 0,0 0 0,0-1 0,0 0 0,1 0 0,-1 0 0,0 0 0,0 0 0,1-1 0,-1 0 0,1 0 0,-1 0 0,1 0 0,-6-5 0,8 5 0,0 1 0,-1-1 0,1 0 0,0 0 0,0 0 0,0 0 0,0-1 0,1 1 0,-1 0 0,1 0 0,-1-1 0,1 1 0,0 0 0,-1 0 0,1-1 0,1 1 0,-1 0 0,0-1 0,0 1 0,1 0 0,-1 0 0,1 0 0,0-1 0,0 1 0,0 0 0,0 0 0,0 0 0,2-3 0,10-14 0,0 2 0,0-1 0,2 2 0,0 0 0,32-25 0,5-8 0,31-23 0,5-4 0,-37 33 64,-39 34-350,-1 0 1,0 0-1,-1-1 0,14-16 0,-13 10-6540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5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29 24575,'-14'-1'0,"-1"-1"0,0 0 0,-18-6 0,15 3 0,0 1 0,-23-1 0,37 4 0,-1 1 0,0 0 0,0 0 0,1 1 0,-1-1 0,0 1 0,1 0 0,-1 1 0,1-1 0,-1 1 0,1-1 0,0 1 0,-6 4 0,8-5 0,0 0 0,0 0 0,1 0 0,-1 1 0,0-1 0,1 0 0,-1 1 0,1-1 0,0 1 0,-1 0 0,1-1 0,0 1 0,0 0 0,0 0 0,0 0 0,0 0 0,1 0 0,-1 0 0,1 0 0,-1 0 0,1 0 0,-1 0 0,1 0 0,0 0 0,0 0 0,0 0 0,0 0 0,1 0 0,-1 0 0,0 0 0,1 0 0,0 0 0,-1 0 0,3 3 0,-1-1 0,0-1 0,1 0 0,-1 1 0,1-1 0,0 0 0,0 0 0,0-1 0,0 1 0,1-1 0,-1 1 0,1-1 0,-1 0 0,1 0 0,0-1 0,0 1 0,6 1 0,5 0 0,-1 0 0,1-1 0,0-1 0,27-1 0,-36 0 0,0 0 0,0-1 0,0 0 0,0 0 0,0-1 0,-1 1 0,1-1 0,-1-1 0,1 1 0,-1-1 0,0 0 0,0 0 0,0 0 0,8-7 0,-11 7 0,0 1 0,0 0 0,1 0 0,-1 0 0,1 0 0,-1 0 0,1 0 0,5-2 0,-8 4 0,1 0 0,-1 0 0,1-1 0,-1 1 0,1 0 0,-1 0 0,0 0 0,1 0 0,-1 0 0,1 1 0,-1-1 0,1 0 0,-1 0 0,0 0 0,1 0 0,-1 0 0,1 0 0,-1 1 0,0-1 0,1 0 0,-1 0 0,1 1 0,-1-1 0,0 0 0,1 1 0,5 19 0,-2 39 0,-6 83 0,-1-35 0,3-31-1365,0-55-5461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5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447 351 24575,'-100'-2'0,"-111"4"0,166 8 0,39-8 0,-1 0 0,1-1 0,-1 0 0,1 0 0,-1 0 0,1 0 0,-1-1 0,0 0 0,-8-2 0,14 2 0,0 0 0,1 0 0,-1 0 0,0-1 0,0 1 0,1 0 0,-1 0 0,0-1 0,0 1 0,1 0 0,-1-1 0,0 1 0,1-1 0,-1 1 0,1-1 0,-1 1 0,0-1 0,1 0 0,-1 1 0,1-1 0,0 0 0,-1 1 0,1-1 0,-1 0 0,1 1 0,0-1 0,-1-1 0,2 1 0,-1 0 0,0-1 0,0 1 0,1 0 0,-1-1 0,0 1 0,1 0 0,-1-1 0,1 1 0,0 0 0,-1 0 0,1 0 0,0 0 0,2-2 0,5-6 0,2 0 0,19-14 0,-17 13 0,156-155 0,-63 58 0,-104 106 0,0 0 0,-1 0 0,1 0 0,0 1 0,0-1 0,0 0 0,0 1 0,-1-1 0,1 0 0,0 1 0,0-1 0,0 1 0,0-1 0,0 1 0,0 0 0,1 0 0,-1-1 0,0 1 0,0 0 0,2 0 0,-3 0 0,1 1 0,-1-1 0,1 1 0,0-1 0,-1 1 0,1-1 0,-1 1 0,1-1 0,-1 1 0,1-1 0,-1 1 0,1 0 0,-1-1 0,1 1 0,-1 0 0,0-1 0,0 1 0,1 0 0,-1 0 0,0-1 0,0 1 0,0 1 0,2 8 0,-2 0 0,1 1 0,-2 15 0,0-12 0,-3 584 0,4-596-61,4 34 250,-4-36-226,0 1-1,0 0 1,0 0 0,0-1-1,0 1 1,0 0 0,1 0-1,-1-1 1,0 1 0,1 0-1,-1-1 1,0 1 0,1 0-1,-1-1 1,1 1 0,-1-1-1,1 1 1,0-1 0,-1 1-1,1-1 1,-1 1 0,1-1-1,0 1 1,-1-1 0,1 0-1,0 1 1,-1-1 0,1 0 0,0 0-1,0 1 1,-1-1 0,1 0-1,0 0 1,0 0 0,0 0-1,-1 0 1,1 0 0,0 0-1,1-1 1,8-4-6789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9:5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24575,'-14'0'0,"0"0"0,0 1 0,1 0 0,-1 1 0,0 1 0,-24 8 0,32-9 0,1 1 0,0 0 0,-1 0 0,1 0 0,0 1 0,1 0 0,-1 0 0,1 0 0,-1 0 0,1 1 0,0 0 0,1 0 0,-1 0 0,1 0 0,0 0 0,1 1 0,-5 11 0,-11 27 0,11-28 0,1-1 0,0 2 0,-6 30 0,11-41 0,1 0 0,-1 0 0,1 0 0,1 0 0,-1 1 0,1-1 0,0 0 0,0 0 0,1 0 0,0-1 0,0 1 0,0 0 0,1-1 0,5 10 0,7 4 0,0 0 0,0-1 0,2 0 0,23 18 0,34 37 0,-71-69 0,1 1 0,-1-1 0,-1 1 0,1 0 0,0-1 0,-1 2 0,0-1 0,-1 0 0,1 0 0,-1 0 0,0 1 0,0-1 0,0 1 0,-1-1 0,0 1 0,0-1 0,0 0 0,-1 1 0,-1 5 0,1-7 0,0 0 0,0 0 0,-1 0 0,1 0 0,-1 0 0,0 0 0,-1 0 0,1 0 0,0-1 0,-1 1 0,0-1 0,0 0 0,0 0 0,0 0 0,0 0 0,-1 0 0,1-1 0,-1 0 0,0 1 0,0-1 0,0-1 0,0 1 0,0 0 0,-5 0 0,-14 4 0,14-3 0,-1 0 0,0-1 0,0 0 0,0 0 0,0-1 0,0-1 0,-18 0 0,25-1 0,1 0 0,0 0 0,1 0 0,-1 0 0,0 0 0,0 0 0,0 0 0,1 0 0,-1-1 0,0 1 0,1-1 0,-1 1 0,1-1 0,0 0 0,0 0 0,-1 1 0,1-1 0,0 0 0,0 0 0,1 0 0,-1 0 0,0 0 0,1 0 0,-1-1 0,1 1 0,0 0 0,0 0 0,-1 0 0,2 0 0,-1-3 0,0-7 0,1 0 0,1 0 0,5-24 0,4 0 0,2 1 0,18-37 0,-13 34 0,17-57 0,-27 70-455,1 0 0,21-41 0,-22 52-6371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0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24575,'-1'49'0,"-1"-32"0,2 1 0,0 0 0,1-1 0,0 1 0,6 21 0,-6-33 0,1-1 0,0 0 0,1 0 0,-1 0 0,1-1 0,0 1 0,0-1 0,0 1 0,1-1 0,-1 0 0,1 0 0,0-1 0,0 1 0,1-1 0,-1 0 0,6 3 0,6 2 0,1 0 0,0-2 0,27 8 0,-23-9 0,34 16 0,-46-17 0,1 1 0,0 1 0,-1 0 0,0 0 0,-1 0 0,13 13 0,-18-17 0,-1 1 0,0 0 0,0-1 0,0 1 0,0 0 0,-1 0 0,1 0 0,-1 0 0,1 0 0,-1 0 0,0 1 0,0-1 0,-1 0 0,1 1 0,-1-1 0,1 1 0,-1-1 0,0 0 0,-1 1 0,1-1 0,0 0 0,-1 1 0,0-1 0,0 0 0,-1 5 0,1-6 0,0 0 0,0 0 0,0 0 0,0-1 0,0 1 0,0 0 0,0 0 0,-1-1 0,1 1 0,0-1 0,-1 1 0,0-1 0,1 0 0,-1 1 0,0-1 0,1 0 0,-1 0 0,0 0 0,0-1 0,-4 2 0,3-1 0,-1-1 0,0 1 0,0-1 0,1 0 0,-1 0 0,0 0 0,0-1 0,1 0 0,-1 1 0,-6-4 0,1 1 0,1 0 0,0-1 0,1 0 0,-1 0 0,1-1 0,-1 0 0,1 0 0,1-1 0,-9-8 0,2-2-1365,1 3-5461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0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24575,'5'0'0,"5"4"0,6 2 0,4-1 0,3 0 0,2-2 0,1-1 0,0-1 0,1-1 0,-1 0 0,0 0 0,0 0 0,0-1 0,-1 1 0,1 0 0,-1 0 0,0 0 0,-4 0-8191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0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425 387 24575,'-27'9'0,"0"2"0,-21-4 0,26-5 0,0 1 0,0 2 0,0 0 0,0 1 0,1 1 0,-28 14 0,40-17 0,1 0 0,-1 0 0,0-1 0,0 0 0,-1 0 0,1-1 0,-1 0 0,1-1 0,-1 0 0,0 0 0,-11-2 0,20 1 0,0 0 0,0 0 0,1 0 0,-1 0 0,0 0 0,0 0 0,1 0 0,-1 0 0,0 0 0,1-1 0,-1 1 0,0 0 0,1 0 0,-1-1 0,0 1 0,1-1 0,-1 1 0,1 0 0,-1-1 0,0 1 0,1-1 0,-1 1 0,1-1 0,0 0 0,-1 1 0,1-1 0,-1 0 0,1 1 0,0-1 0,-1 0 0,1 1 0,0-1 0,0 0 0,0 1 0,0-1 0,-1 0 0,1 0 0,0 1 0,0-1 0,0 0 0,1 1 0,-1-1 0,0 0 0,0 0 0,0 1 0,0-1 0,1 0 0,1-6 0,1 1 0,0-1 0,1 1 0,5-8 0,0-2 0,7-14 0,41-91 0,-31 74 0,-20 38 0,-1 0 0,0 0 0,0-1 0,-1 0 0,5-14 0,-2-8 0,-4 13 0,1 0 0,2 1 0,10-28 0,-16 46 0,0 0 0,0-1 0,0 1 0,0 0 0,0-1 0,1 1 0,-1 0 0,0-1 0,0 1 0,0 0 0,0-1 0,1 1 0,-1 0 0,0-1 0,0 1 0,1 0 0,-1 0 0,0-1 0,1 1 0,-1 0 0,0 0 0,0 0 0,1 0 0,-1-1 0,0 1 0,1 0 0,-1 0 0,1 0 0,-1 0 0,0 0 0,1 0 0,0 0 0,5 11 0,-1 20 0,-1 265 0,-7-158 0,2-43 0,3 102 0,-1-190-124,0-1 0,1 0 0,-1 0 0,1 0 0,1 0 0,-1 0-1,1 0 1,0 0 0,0-1 0,5 7 0,1 0-6702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0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24575,'-2'0'0,"1"0"0,0 1 0,0-1 0,-1 1 0,1-1 0,0 1 0,0-1 0,0 1 0,0 0 0,0 0 0,0 0 0,0 0 0,0 0 0,0 0 0,0 0 0,0 0 0,0 0 0,1 0 0,-1 0 0,0 0 0,0 3 0,-11 27 0,5 5 0,1 0 0,2 1 0,1-1 0,5 71 0,0-52 0,-2-35 0,2-1 0,0 1 0,8 28 0,-7-38 0,0 0 0,0 0 0,1 0 0,0-1 0,1 0 0,0 0 0,1 0 0,8 11 0,9 7 0,-16-18 0,0 0 0,1 0 0,1 0 0,-1-1 0,12 8 0,-16-14 0,-1 0 0,1 0 0,0 0 0,0-1 0,0 1 0,0-1 0,0 0 0,0 0 0,0 0 0,0-1 0,1 0 0,-1 1 0,0-2 0,0 1 0,0 0 0,1-1 0,-1 0 0,7-2 0,-5 1 0,0-1 0,0 0 0,0 0 0,-1 0 0,1 0 0,-1-1 0,0 0 0,0 0 0,-1-1 0,1 1 0,-1-1 0,0 0 0,0 0 0,0-1 0,-1 1 0,0-1 0,0 1 0,0-1 0,-1 0 0,0 0 0,0 0 0,1-11 0,1-4 0,0 0 0,-2 0 0,-1-1 0,0 1 0,-4-33 0,2 49 0,0 0 0,-1 0 0,1 0 0,-1-1 0,0 1 0,0 1 0,0-1 0,-1 0 0,0 0 0,0 1 0,0 0 0,0-1 0,-1 1 0,1 1 0,-1-1 0,0 0 0,-1 1 0,1 0 0,-8-5 0,8 6 0,1 0 0,-1 0 0,-1 0 0,1 1 0,0-1 0,0 1 0,-1 0 0,1 0 0,0 1 0,-1-1 0,1 1 0,-1 0 0,1 0 0,-1 1 0,1-1 0,0 1 0,-1 0 0,1 0 0,0 0 0,0 1 0,-1-1 0,1 1 0,-7 4 0,7-2 0,1 0 0,-1-1 0,1 1 0,0 0 0,0 1 0,0-1 0,1 0 0,0 1 0,0 0 0,0-1 0,0 1 0,0 0 0,1 0 0,0 0 0,0 0 0,1 0 0,-1 8 0,1-6 0,-1 0 0,1 0 0,1 0 0,-1 0 0,1 0 0,0 0 0,1-1 0,0 1 0,0 0 0,0-1 0,1 1 0,4 8 0,-4-12 8,-1-1 0,1 1 0,-1 0 0,1-1 0,0 0 0,0 0 0,0 0 0,0 0 0,0 0 0,0-1 0,1 1 0,-1-1 0,0 0 0,7 2 0,1-1-379,1-1-1,-1 0 1,15-1 0,-3 0-6455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0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24575,'0'-2'0,"1"0"0,-1 1 0,1-1 0,-1 0 0,1 0 0,0 1 0,0-1 0,0 1 0,0-1 0,0 0 0,0 1 0,0 0 0,0-1 0,0 1 0,1 0 0,-1-1 0,3-1 0,31-19 0,-23 15 0,125-82 0,-130 85 0,0 0 0,-1 1 0,1 0 0,0 0 0,1 0 0,-1 1 0,0 0 0,13-1 0,-17 2 0,-1 1 0,0 0 0,0 0 0,0 1 0,0-1 0,0 0 0,0 1 0,0-1 0,0 1 0,0 0 0,0-1 0,0 1 0,-1 0 0,1 0 0,0 0 0,0 0 0,-1 1 0,1-1 0,0 0 0,-1 1 0,0-1 0,1 1 0,-1 0 0,0-1 0,0 1 0,0 0 0,0 0 0,0 0 0,0 0 0,0 0 0,-1-1 0,1 1 0,-1 1 0,1-1 0,-1 3 0,2 6 0,-1 0 0,-1 0 0,0 0 0,0 1 0,-1-1 0,0 0 0,-1-1 0,-5 17 0,-3 4 0,-22 44 0,23-58 0,1-1 0,1 1 0,1 0 0,0 1 0,1-1 0,1 1 0,1 0 0,-2 34 0,6-47 0,0 1 0,0 0 0,1 0 0,0-1 0,0 1 0,1-1 0,0 0 0,-1 0 0,2 0 0,-1 0 0,1 0 0,-1-1 0,1 1 0,6 4 0,-4-3 0,0 1 0,0 0 0,-1 0 0,9 17 0,-10-14 0,0 0 0,0 0 0,-1 1 0,-1 0 0,0 0 0,-1-1 0,0 1 0,0 0 0,-1 0 0,0 0 0,-1 0 0,-1 0 0,1 0 0,-2 0 0,0-1 0,0 1 0,0-1 0,-2 0 0,1 0 0,-1 0 0,-1 0 0,1-1 0,-13 14 0,1-1 0,8-10 0,-1 0 0,-1 0 0,-19 16 0,6-9-120,14-10 7,0 0 0,0-1 0,-1 0-1,-1 0 1,1-1 0,-1-1 0,0 0 0,-1-1-1,1 0 1,-21 5 0,11-7-6713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0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24575,'107'-2'0,"118"5"0,-223-3 0,1 0 0,-1 1 0,1 0 0,-1-1 0,1 1 0,-1 0 0,1 0 0,-1 1 0,0-1 0,0 0 0,0 1 0,1-1 0,-1 1 0,-1 0 0,1 0 0,0 0 0,0 0 0,-1 0 0,1 0 0,-1 0 0,1 0 0,-1 1 0,0-1 0,0 1 0,0-1 0,-1 1 0,1-1 0,0 1 0,-1-1 0,1 5 0,0 10 0,0 0 0,0 0 0,-5 30 0,2-16 0,1-9 0,0 32 0,-14 92 0,-41 60-1365,52-188-5461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0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24575,'0'-4'0,"4"-2"0,6 1 0,6 0 0,4 2 0,3 1 0,2 1 0,1-3 0,1-6 0,-1-1 0,-4-3 0,-1 1 0,-1 3 0,-3 2-8191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0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24575,'1'6'0,"0"-1"0,0 1 0,0 0 0,1-1 0,2 9 0,6 17 0,12 151 0,-16-135 0,-2 0 0,-3 81 0,-2-81 0,2-41 35,2-10-978,-3 3 486,6-9-6369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0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24575,'-5'5'0,"1"0"0,-1 0 0,2 1 0,-1-1 0,0 1 0,1 0 0,0 0 0,1 0 0,-1 0 0,-1 8 0,-2 9 0,-3 37 0,0-5 0,2-11 0,1 0 0,2 0 0,3 0 0,6 81 0,-4-120 0,-1 0 0,1-1 0,0 1 0,1 0 0,-1-1 0,1 1 0,-1-1 0,2 0 0,-1 1 0,0-1 0,1 0 0,-1 0 0,1 0 0,0-1 0,1 1 0,-1-1 0,1 0 0,-1 0 0,1 0 0,0 0 0,0 0 0,0-1 0,0 0 0,7 3 0,-5-4 0,-1 1 0,0-1 0,1 0 0,-1 0 0,1 0 0,0-1 0,-1 0 0,1 0 0,-1-1 0,1 1 0,-1-1 0,1 0 0,-1-1 0,1 1 0,-1-1 0,0 0 0,0-1 0,0 1 0,0-1 0,7-5 0,-8 4 0,1 0 0,-2-1 0,1 1 0,0-1 0,-1 0 0,0 0 0,0 0 0,-1 0 0,1 0 0,-1-1 0,0 1 0,0-1 0,-1 0 0,0 1 0,0-1 0,0 0 0,-1 0 0,1 0 0,-2-9 0,0 3 0,0 1 0,0-1 0,-1 0 0,-1 1 0,0 0 0,0-1 0,-1 1 0,-10-20 0,13 29 0,-1 0 0,1-1 0,0 1 0,-1 0 0,1 0 0,-1 0 0,0 0 0,0 1 0,0-1 0,1 0 0,-2 1 0,1-1 0,0 1 0,0 0 0,0 0 0,-1 0 0,1 0 0,0 0 0,-1 0 0,1 1 0,-1-1 0,1 1 0,-1-1 0,1 1 0,-1 0 0,1 0 0,-1 0 0,1 1 0,-1-1 0,1 0 0,-1 1 0,1 0 0,-1 0 0,1-1 0,0 1 0,-1 1 0,-2 1 0,-1 0 0,1 0 0,0 1 0,1 0 0,-1 0 0,1 0 0,-1 0 0,1 1 0,0 0 0,1 0 0,-1 0 0,1 0 0,0 0 0,0 1 0,1-1 0,-2 7 0,-6 25-682,-7 55-1,14-70-6143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0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24575,'-7'0'0,"-1"0"0,0 0 0,0 1 0,0 0 0,0 1 0,-14 4 0,20-5 0,1-1 0,0 1 0,-1 0 0,1-1 0,0 1 0,0 0 0,0 0 0,-1 0 0,1 0 0,0 0 0,0 0 0,1 1 0,-1-1 0,0 0 0,0 0 0,0 1 0,0 1 0,0 0 0,1-1 0,0 0 0,0 0 0,0 1 0,0-1 0,0 0 0,0 0 0,1 1 0,-1-1 0,1 0 0,0 0 0,-1 0 0,1 0 0,0 0 0,2 3 0,2 4 0,0 0 0,1-1 0,0 0 0,1 0 0,0 0 0,0-1 0,12 9 0,62 40 0,-14-12 0,-24-14 0,57 30 0,26 16 0,-118-70 0,0 1 0,0-1 0,0 1 0,-1 1 0,0-1 0,0 1 0,-1 0 0,7 12 0,-12-18 0,1 1 0,-1 0 0,1 1 0,-1-1 0,0 0 0,0 0 0,-1 0 0,1 1 0,-1-1 0,1 0 0,-1 1 0,0-1 0,0 0 0,0 0 0,-1 1 0,1-1 0,-1 0 0,0 1 0,0-1 0,0 0 0,0 0 0,-1 0 0,1 0 0,-1 0 0,0 0 0,0-1 0,0 1 0,0 0 0,-2 1 0,-3 3 0,-1-1 0,1 0 0,-1-1 0,0 0 0,0 0 0,-1 0 0,-12 4 0,-4 0 0,-36 9 0,36-13 0,-1-2 0,0-1 0,0-1 0,0 0 0,-38-6 0,53 4 0,0-1 0,0 0 0,0 0 0,0-1 0,-14-6 0,22 8 0,0-1 0,0 1 0,0-1 0,0 0 0,1 0 0,-1 0 0,0 0 0,1 0 0,0 0 0,-1-1 0,1 0 0,0 1 0,0-1 0,0 0 0,1 0 0,-1 0 0,1 0 0,-1 0 0,1 0 0,0 0 0,-1-5 0,0-17 0,0 0 0,1 0 0,2 0 0,4-26 0,-5 47 0,1 0 0,0 0 0,0 0 0,0 0 0,1 0 0,-1 1 0,1-1 0,0 1 0,0-1 0,0 1 0,0 0 0,1-1 0,-1 1 0,1 1 0,0-1 0,5-4 0,4-1 0,0 0 0,1 1 0,18-8 0,-21 11 0,0-1 0,0 0 0,-1 0 0,0 0 0,0-1 0,13-13 0,-20 18 2,-1 0-1,1-1 1,-1 1-1,0 0 1,0-1-1,0 1 1,0-1-1,0 1 1,0-1-1,0 1 1,-1-1-1,1 0 1,0 0-1,-1 1 1,1-1-1,-1 0 1,0 0-1,0 1 1,0-1-1,0 0 1,0 0-1,0 0 1,0 1-1,0-1 1,-1 0-1,1 0 1,-1 1-1,1-1 1,-1 0-1,0 1 1,0-3-1,-4-1-39,1-1 0,-1 1 0,0 0 0,-1 1 0,1 0 0,-11-7 0,-9-7-1109,7 2-5679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0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121 336 24575,'0'-4'0,"0"-6"0,0-6 0,0-4 0,0-3 0,0-2 0,0-1 0,0-1 0,0 1 0,-5-1 0,0 1 0,-1 0 0,-3 1 0,-4 4 0,-5 5 0,-3 7 0,-2 3 0,2 4-8191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24575,'1'0'0,"0"1"0,0-1 0,0 1 0,0-1 0,0 1 0,0-1 0,0 1 0,0 0 0,0-1 0,-1 1 0,1 0 0,0 0 0,-1-1 0,1 1 0,0 0 0,-1 0 0,1 0 0,-1 0 0,1 0 0,-1 0 0,0 0 0,1 0 0,-1 0 0,0 0 0,0 0 0,1 2 0,4 34 0,-5-32 0,5 301 0,-7-168 0,2-88-1365,0-28-5461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30 24575,'-28'-10'0,"3"0"0,7 6 0,0 2 0,0 0 0,0 1 0,-1 0 0,1 2 0,0 0 0,-30 6 0,45-6 0,0 0 0,0 1 0,0-1 0,0 1 0,0 0 0,0 0 0,1 0 0,-1 0 0,0 0 0,1 0 0,0 1 0,-1-1 0,1 1 0,0 0 0,1-1 0,-1 1 0,0 0 0,1 0 0,-1 0 0,1 1 0,0-1 0,0 0 0,-1 6 0,0 6 0,1 1 0,0-1 0,1 0 0,1 16 0,0-14 0,0-12 0,-1 1 0,1-1 0,0 0 0,0 0 0,0 0 0,1 0 0,0 0 0,0-1 0,0 1 0,0 0 0,1-1 0,0 0 0,0 1 0,0-1 0,0 0 0,1-1 0,4 5 0,-1-2 0,0-1 0,1-1 0,-1 1 0,1-1 0,0 0 0,0-1 0,0 0 0,0 0 0,17 2 0,-14-3 0,1 0 0,0-1 0,0 0 0,0-1 0,0 0 0,0-1 0,0-1 0,0 0 0,0 0 0,-1-1 0,1-1 0,-1 0 0,0 0 0,0-1 0,15-9 0,-21 10 0,0-1 0,-1 0 0,1 0 0,-1 0 0,0 0 0,-1 0 0,1-1 0,-1 0 0,0 1 0,0-1 0,-1-1 0,4-9 0,-8 95 0,2-34 0,-2 23 0,4 135 0,-2-200 5,1 0 0,-1 0 0,1 0 0,0 0 0,0 0 0,0 0 0,0 0 0,1 0 0,-1 0 0,1 0 0,-1 0 0,1-1 0,0 1 0,0-1 0,0 0 0,1 1 0,-1-1 0,0 0 0,1 0 0,0 0 0,-1-1 0,1 1 0,4 1 0,1 1-191,1-2 1,-1 1-1,1-1 0,-1-1 1,1 1-1,0-1 1,10-1-1,3 0-6640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24575,'73'-2'0,"83"4"0,-154-2 0,1 1 0,0-1 0,-1 0 0,1 1 0,-1 0 0,1-1 0,-1 1 0,1 0 0,-1 0 0,1 0 0,-1 1 0,0-1 0,0 1 0,4 2 0,-5-3 0,0 1 0,0-1 0,0 0 0,0 1 0,-1-1 0,1 1 0,0-1 0,-1 1 0,1 0 0,-1-1 0,1 1 0,-1-1 0,0 1 0,0 0 0,1 0 0,-1-1 0,-1 4 0,0 0 0,0 0 0,-1 0 0,1 1 0,-1-1 0,0 0 0,-1 0 0,1 0 0,-1-1 0,0 1 0,0-1 0,-1 0 0,-5 6 0,-22 22 0,7-9 0,-35 45 0,57-66 0,1 0 0,-1-1 0,1 1 0,0 0 0,0 0 0,0 0 0,0 0 0,0 0 0,0 1 0,1-1 0,-1 0 0,1 0 0,-1 0 0,1 1 0,0-1 0,0 0 0,0 5 0,1-6 0,0 1 0,0 0 0,0-1 0,0 1 0,0 0 0,0-1 0,0 0 0,1 1 0,-1-1 0,1 0 0,-1 1 0,1-1 0,-1 0 0,1 0 0,-1 0 0,1-1 0,0 1 0,0 0 0,-1-1 0,1 1 0,3 0 0,23 7 0,1-2 0,0-1 0,51 3 0,91-9 0,-71-1 0,-25 3 0,77-3 0,-148 2-80,0-1 0,0 1-1,-1-1 1,1 0 0,0 1-1,0-2 1,-1 1 0,1 0-1,0-1 1,-1 0 0,0 0 0,1 0-1,-1 0 1,0 0 0,0-1-1,4-4 1,4-9-6746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52 24575,'-6'-4'0,"-1"0"0,1 0 0,0 1 0,-1 0 0,0 0 0,0 0 0,0 1 0,0 0 0,-12-1 0,10 1 0,-23-4 0,1 0 0,-1 3 0,-61 0 0,87 3 0,0 2 0,1-1 0,-1 1 0,0-1 0,1 1 0,0 1 0,-1-1 0,1 1 0,0 0 0,0 0 0,1 1 0,-6 3 0,-2 4 0,1 0 0,0 1 0,-12 14 0,19-19 0,0 0 0,1 0 0,-1 0 0,1 1 0,1-1 0,-1 1 0,1 0 0,0-1 0,1 1 0,0 0 0,0 14 0,1-8 0,0-1 0,1 1 0,1-1 0,0 1 0,1-1 0,5 14 0,-6-20 0,1-1 0,1 0 0,-1 1 0,1-2 0,0 1 0,0 0 0,1-1 0,0 0 0,0 0 0,0 0 0,0 0 0,1-1 0,0 0 0,-1 0 0,2-1 0,-1 0 0,0 0 0,1 0 0,-1 0 0,1-1 0,14 2 0,-4-1 0,1 0 0,-1-2 0,1 0 0,0-1 0,0-1 0,-1 0 0,30-7 0,-41 6 0,0 1 0,-1-1 0,1-1 0,-1 1 0,1-1 0,-1 0 0,0 0 0,0 0 0,0-1 0,0 1 0,-1-1 0,1-1 0,-1 1 0,0-1 0,-1 1 0,4-6 0,-7 9 0,1 1 0,-1 0 0,0-1 0,0 1 0,0-1 0,1 1 0,-1 0 0,0-1 0,0 1 0,1 0 0,-1-1 0,0 1 0,1 0 0,-1-1 0,0 1 0,1 0 0,-1 0 0,1-1 0,-1 1 0,0 0 0,1 0 0,-1 0 0,1 0 0,-1-1 0,1 1 0,-1 0 0,0 0 0,1 0 0,-1 0 0,2 0 0,2 13 0,-4 32 0,0-37 0,-3 70 0,4 156 0,-1-232 0,1 0 0,-1 0 0,0 1 0,1-1 0,0 0 0,-1 0 0,1 0 0,0 0 0,0 0 0,0 0 0,0 0 0,0 0 0,1 0 0,-1-1 0,3 4 0,-3-5 0,0 1 0,0-1 0,0 0 0,-1 1 0,1-1 0,0 0 0,0 0 0,0 1 0,0-1 0,0 0 0,0 0 0,0 0 0,0 0 0,-1 0 0,1 0 0,0 0 0,0-1 0,0 1 0,0 0 0,0 0 0,0-1 0,0 1 0,-1-1 0,1 1 0,0-1 0,0 1 0,-1-1 0,1 1 0,0-1 0,-1 0 0,1 1 0,0-1 0,-1 0 0,1 1 0,-1-1 0,1 0 0,-1 0 0,1 0 0,-1-1 0,24-35-1365,-12 20-5461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24575,'0'-4'0,"1"1"0,-1 0 0,0-1 0,1 1 0,0 0 0,0 0 0,0 0 0,0-1 0,1 1 0,-1 0 0,1 0 0,-1 1 0,1-1 0,0 0 0,0 1 0,1-1 0,-1 1 0,0-1 0,1 1 0,0 0 0,-1 0 0,1 0 0,0 1 0,0-1 0,0 1 0,0-1 0,0 1 0,0 0 0,0 0 0,1 0 0,-1 1 0,0-1 0,0 1 0,6 0 0,-3-1 0,-1 1 0,0 0 0,0 0 0,0 1 0,1-1 0,-1 1 0,0 0 0,0 1 0,0-1 0,0 1 0,0 0 0,-1 0 0,1 1 0,0-1 0,-1 1 0,0 0 0,0 0 0,0 0 0,0 1 0,0 0 0,6 7 0,-5 1 0,0 0 0,0 1 0,-1-1 0,-1 1 0,0 0 0,1 21 0,1-3 0,-1-10 0,-2 0 0,0 1 0,-1-1 0,-3 38 0,1-50 0,-1 0 0,1-1 0,-1 1 0,-1-1 0,1 0 0,-2 1 0,1-1 0,-1-1 0,0 1 0,-1 0 0,1-1 0,-2 0 0,1 0 0,-10 9 0,-3 1 0,0 1 0,1 1 0,1 1 0,1 1 0,-17 31 0,31-52 0,1 1 0,-1 0 0,1-1 0,-1 1 0,1 0 0,0-1 0,-1 1 0,1 0 0,0 0 0,0 0 0,0-1 0,0 1 0,0 0 0,-1 0 0,1 0 0,1-1 0,-1 1 0,0 0 0,0 0 0,0-1 0,0 1 0,0 0 0,1 0 0,-1 0 0,0-1 0,1 1 0,0 0 0,0 1 0,0-1 0,0-1 0,1 1 0,-1 0 0,0 0 0,1 0 0,-1-1 0,1 1 0,-1-1 0,1 1 0,-1-1 0,1 1 0,1-1 0,10 1 0,0 0 0,24-3 0,-25 2 0,-1-1 0,31 1 0,0-2 0,0-3 0,82-18 0,-88 14 0,-25 7 0,0-1 0,0 0 0,0-1 0,19-9 0,-27 11 0,1 0 0,-1 0 0,-1 0 0,1-1 0,0 1 0,0-1 0,-1 0 0,0 0 0,0 0 0,1 0 0,-2 0 0,1 0 0,0 0 0,-1-1 0,1 1 0,-1-1 0,0 1 0,0-1 0,0-5 0,2-14-1365,-3 1-5461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28 24575,'-4'-3'0,"1"1"0,-1-1 0,0 1 0,0 0 0,0 0 0,0 0 0,0 0 0,-1 1 0,1-1 0,0 1 0,-1 0 0,-6 0 0,-60-1 0,51 2 0,-2-1 0,0 1 0,0 1 0,0 1 0,0 1 0,-25 7 0,41-8 0,1 0 0,-1 0 0,1 0 0,0 1 0,-1 0 0,1 0 0,0 0 0,1 1 0,-1 0 0,1 0 0,-1 0 0,1 0 0,0 1 0,1 0 0,-1-1 0,1 1 0,0 1 0,0-1 0,1 0 0,-1 1 0,1-1 0,0 1 0,1 0 0,-2 7 0,1-2 0,1 0 0,-1 0 0,2 1 0,0-1 0,0 0 0,1 0 0,0 1 0,1-1 0,1 0 0,-1 0 0,8 18 0,-3-16 0,0 1 0,0-1 0,1 0 0,1 0 0,0-1 0,1-1 0,0 1 0,14 10 0,-1 2 0,31 38 0,-1 1 0,-22-32 0,30 35 0,-59-63 0,1 0 0,-1 0 0,0 0 0,-1 0 0,1 1 0,-1-1 0,1 0 0,-1 1 0,0-1 0,0 1 0,0 0 0,-1-1 0,1 1 0,-1 0 0,0-1 0,0 1 0,0 0 0,-1-1 0,1 1 0,-1 0 0,0-1 0,0 1 0,0-1 0,-1 1 0,1-1 0,-1 0 0,1 0 0,-1 1 0,0-1 0,-1 0 0,1 0 0,0-1 0,-1 1 0,0 0 0,1-1 0,-1 0 0,0 0 0,0 0 0,0 0 0,-1 0 0,1 0 0,0-1 0,-1 1 0,1-1 0,-7 1 0,7-1 0,-1 0 0,1 0 0,-1 0 0,0-1 0,0 1 0,1-1 0,-1 0 0,0 0 0,0 0 0,1-1 0,-1 1 0,0-1 0,1 0 0,-1 0 0,1 0 0,-1-1 0,-4-1 0,6 1 0,0 0 0,0 0 0,-1 0 0,1 0 0,0 0 0,1-1 0,-1 1 0,0-1 0,1 1 0,-1-1 0,1 0 0,0 1 0,0-1 0,0 0 0,0 0 0,0 0 0,1 0 0,0 0 0,-1 0 0,1 1 0,0-1 0,0-4 0,1-7 0,1 1 0,0 0 0,0 1 0,1-1 0,1 0 0,8-21 0,42-68 0,-12 26 0,76-174 0,-115 245 6,0-1 0,1 1 0,-1 0 1,1 0-1,1 0 0,-1 0 0,1 1 0,-1 0 0,1 0 0,1 0 0,-1 0 0,0 1 0,12-5 0,27-21-1456,-33 19-5376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24575,'0'5'0,"4"5"0,2 5 0,-1 9 0,-1 5 0,0 6 0,-3 1 0,0 3 0,0 4 0,3-5 0,2-1 0,-1-3 0,-1-2 0,-1-2 0,-1-2 0,-1-2 0,-1-5-8191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0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24575,'-16'0'0,"1"0"0,-1 1 0,1 1 0,0 0 0,-28 9 0,38-9 0,0 0 0,0 0 0,0 0 0,1 1 0,-1 0 0,1 0 0,0 0 0,0 0 0,0 0 0,0 1 0,0 0 0,1 0 0,0 0 0,0 0 0,0 1 0,0-1 0,1 1 0,-1-1 0,1 1 0,0 0 0,-1 6 0,2-7 0,0 0 0,0-1 0,0 1 0,1 0 0,-1 0 0,1 0 0,0 0 0,0 0 0,1 0 0,-1 0 0,1 0 0,0 0 0,0 0 0,0 0 0,1 0 0,-1-1 0,1 1 0,0 0 0,2 3 0,0-2 0,1 0 0,-1-1 0,0 0 0,1 0 0,0 0 0,0 0 0,1-1 0,-1 0 0,0 0 0,1-1 0,7 4 0,10 0 0,0 0 0,0-1 0,0-1 0,0-2 0,35 1 0,-28-3 0,-1-1 0,55-9 0,-83 10 0,0 0 0,1 0 0,-1 0 0,0-1 0,1 1 0,-1 1 0,0-1 0,1 0 0,-1 0 0,0 0 0,0 1 0,1-1 0,-1 1 0,0-1 0,0 1 0,1-1 0,-1 1 0,0 0 0,0-1 0,0 1 0,0 0 0,0 0 0,0 0 0,0 0 0,0 0 0,-1 0 0,1 0 0,0 0 0,0 0 0,-1 1 0,1-1 0,-1 0 0,1 0 0,-1 1 0,0-1 0,1 0 0,-1 1 0,0-1 0,0 2 0,2 7 0,-1 1 0,-1 0 0,-1 21 0,0-19 0,0 28 0,-2 169 0,5-159 0,2 0 0,11 53 0,-8-79-1365,1-6-5461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40 24575,'8'-1'0,"0"0"0,0 0 0,-1-1 0,1 0 0,-1-1 0,1 0 0,9-4 0,-11 4 0,0 0 0,0 0 0,0 1 0,1 0 0,-1 0 0,1 1 0,-1 0 0,1 0 0,10 0 0,-15 1 0,0 1 0,0-1 0,0 1 0,-1-1 0,1 1 0,0 0 0,-1 0 0,1 0 0,0 0 0,-1 0 0,1 0 0,-1 0 0,0 1 0,1-1 0,-1 0 0,0 1 0,0-1 0,0 1 0,0 0 0,0-1 0,0 1 0,0 0 0,-1-1 0,1 1 0,0 0 0,-1 0 0,0 0 0,1-1 0,-1 4 0,2 7 0,-1 0 0,-1 1 0,-1 16 0,0-15 0,1 26 0,0-17 0,0-1 0,-1 0 0,-1 1 0,-1-1 0,-2 0 0,-8 29 0,-19 38 0,-18 41 0,-17-4 109,-5 9-1583,63-113-5352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24575,'485'0'-1365,"-464"0"-5461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24575,'-19'21'0,"1"1"0,1 1 0,1 0 0,1 1 0,1 1 0,-21 50 0,26-52 0,1 1 0,0 0 0,2 0 0,1 0 0,1 0 0,1 1 0,0 39 0,3-5 0,3 74 0,-2-126 0,1-1 0,0 0 0,-1 1 0,2-1 0,-1 0 0,1 0 0,0-1 0,0 1 0,1-1 0,0 1 0,0-1 0,0 0 0,0 0 0,1-1 0,0 1 0,0-1 0,0 0 0,0 0 0,1-1 0,8 4 0,-2 0 0,0-2 0,0 0 0,1 0 0,0-1 0,0-1 0,0 0 0,0 0 0,0-2 0,15 1 0,-24-2 0,0 0 0,0 0 0,1 0 0,-1-1 0,0 0 0,0 0 0,0 0 0,0 0 0,-1-1 0,1 1 0,0-1 0,0 0 0,-1 0 0,1 0 0,-1-1 0,0 1 0,0-1 0,0 0 0,0 0 0,0 0 0,0 0 0,-1 0 0,0-1 0,1 1 0,-1-1 0,-1 0 0,1 1 0,0-1 0,1-6 0,0-4 0,0 1 0,-1-1 0,0 0 0,-1 0 0,-1 0 0,0 0 0,-4-20 0,4 30 6,-1 0 0,1 1-1,-1-1 1,0 1 0,0-1-1,0 1 1,-1-1 0,0 1 0,1 0-1,-1 0 1,0 0 0,0 0-1,-1 0 1,1 0 0,0 0-1,-1 1 1,0-1 0,0 1 0,0 0-1,-5-4 1,3 4-105,0 0 0,0 0 0,0 1 0,0-1 0,0 1 0,0 0 0,0 1 0,0-1 0,-1 1 0,1 0 0,0 0 0,0 0 0,-1 1 0,-4 1 0,-13 4-6727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6 24575,'0'0'0,"-1"-1"0,0 1 0,1-1 0,-1 1 0,0-1 0,1 1 0,-1-1 0,0 1 0,0 0 0,1 0 0,-1-1 0,0 1 0,0 0 0,0 0 0,1 0 0,-1 0 0,0 0 0,0 0 0,0 0 0,0 0 0,1 0 0,-1 0 0,0 0 0,-1 1 0,-20 13 0,-11 26 0,23-19 0,0 0 0,0 1 0,-7 32 0,5-17 0,6-19 0,2 0 0,0 0 0,2 1 0,0 0 0,0 0 0,2-1 0,0 1 0,2 0 0,0 0 0,1-1 0,0 1 0,2-1 0,0 0 0,1 0 0,1-1 0,1 1 0,0-1 0,14 20 0,-14-23 0,0 0 0,1 0 0,1-1 0,0-1 0,1 1 0,0-2 0,1 1 0,22 16 0,8 1 0,-30-20 0,-1 0 0,1-1 0,0-1 0,1 0 0,20 8 0,-29-13 0,0-1 0,0-1 0,0 1 0,0 0 0,0-1 0,0 0 0,0 0 0,0 0 0,0-1 0,0 1 0,0-1 0,0 0 0,0 0 0,0 0 0,-1-1 0,1 1 0,0-1 0,-1 0 0,1 0 0,-1 0 0,0 0 0,0-1 0,0 1 0,5-6 0,0 0 0,-1 0 0,0-1 0,-1 0 0,0 0 0,0 0 0,-1-1 0,0 0 0,-1 0 0,0 0 0,0 0 0,-1-1 0,0 0 0,-1 1 0,-1-1 0,0 0 0,0 0 0,-1 0 0,0 0 0,-1 0 0,-2-14 0,1 18 0,0 0 0,0 0 0,0 0 0,-1 1 0,1-1 0,-2 1 0,1 0 0,-1 0 0,0 0 0,0 0 0,-1 0 0,1 1 0,-1 0 0,0 0 0,-1 1 0,1-1 0,-1 1 0,-9-5 0,11 7 0,1 0 0,-1 0 0,0 0 0,1 0 0,-1 1 0,0 0 0,0 0 0,0 0 0,0 0 0,0 1 0,0 0 0,0-1 0,0 1 0,0 1 0,0-1 0,0 0 0,0 1 0,0 0 0,1 0 0,-1 0 0,0 1 0,0-1 0,1 1 0,-1 0 0,1 0 0,-1 0 0,1 0 0,0 1 0,0-1 0,0 1 0,0 0 0,0 0 0,-3 5 0,2-1 0,0 0 0,1 0 0,0 0 0,0 1 0,1-1 0,-1 1 0,2-1 0,-1 1 0,1 0 0,0 9 0,0-4 0,1 0 0,1 0 0,0 0 0,0 0 0,5 18 0,-5-27 7,1-1 0,-1 0 0,0 1 0,1-1 0,0 0 1,0 0-1,0 0 0,0 0 0,1 0 0,-1 0 0,1-1 0,-1 1 0,1-1 0,0 0 0,0 1 0,5 1 0,2 1-304,0-1 0,0 0 0,0 0 0,15 2 0,-7-2-6529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24575,'5'0'0,"1"-1"0,-1 0 0,1 0 0,-1-1 0,9-3 0,17-4 0,-6 5 0,1 1 0,-1 1 0,0 1 0,46 5 0,-70-4 0,0 0 0,-1 1 0,1-1 0,0 0 0,-1 0 0,1 0 0,-1 1 0,1-1 0,0 0 0,-1 1 0,1-1 0,-1 0 0,1 1 0,-1-1 0,1 1 0,-1-1 0,1 1 0,-1-1 0,0 1 0,1-1 0,-1 1 0,0 0 0,1-1 0,-1 1 0,0-1 0,0 1 0,1 0 0,-1-1 0,0 1 0,0 0 0,0-1 0,0 1 0,0 0 0,0-1 0,0 1 0,0 0 0,0-1 0,0 1 0,0-1 0,-1 1 0,1 0 0,0-1 0,0 1 0,-1 0 0,1-1 0,-1 2 0,-22 35 0,13-21 0,8-12 0,0 0 0,0 0 0,1 1 0,-1-1 0,1 0 0,0 1 0,1-1 0,-1 1 0,1-1 0,0 1 0,0 7 0,2-3 0,1 0 0,-1 1 0,1-2 0,5 11 0,-1-3 0,-3-5 7,-1 0 0,-1-1 0,1 2 0,-2-1 0,1 0 1,-2 0-1,1 0 0,-2 1 0,1-1 0,-1 0 0,-1 0 0,0 0 0,-1 0 0,0 0 0,-1 0 0,-8 18 0,9-23-58,0 0 0,-1 0-1,1 0 1,-1 0 0,0-1 0,-1 0 0,1 0-1,-1 0 1,0 0 0,0-1 0,-1 0-1,1 0 1,-1 0 0,0-1 0,0 0 0,0 0-1,0 0 1,-1-1 0,1 0 0,-1 0 0,1 0-1,-1-1 1,0 0 0,1-1 0,-1 1 0,0-1-1,0 0 1,-12-3 0,-3-2-6775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24575,'-1'66'0,"3"72"0,-1-133 0,-1-1 0,1 1 0,1-1 0,-1 1 0,1-1 0,-1 0 0,1 1 0,1-1 0,-1 0 0,1 0 0,-1-1 0,1 1 0,0 0 0,0-1 0,1 0 0,-1 1 0,1-1 0,6 4 0,8 4 0,0-1 0,1 0 0,21 6 0,19 11 0,-55-24 0,0-1 0,0 1 0,0 0 0,0 0 0,-1 1 0,0-1 0,0 1 0,0 0 0,0-1 0,0 1 0,-1 1 0,1-1 0,-1 0 0,0 1 0,-1-1 0,1 1 0,-1-1 0,0 1 0,0 0 0,0-1 0,-1 1 0,1 0 0,-1 0 0,-1 8 0,0-8 0,1-1 0,-1 0 0,0 1 0,0-1 0,0 0 0,-1 0 0,0 0 0,1 0 0,-1 0 0,-1 0 0,1 0 0,0-1 0,-1 1 0,0-1 0,0 0 0,0 1 0,0-1 0,-1-1 0,1 1 0,-1 0 0,1-1 0,-1 0 0,0 0 0,0 0 0,0 0 0,0-1 0,-6 2 0,-40 2-1365,27-4-5461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1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24575,'4'0'0,"6"0"0,1 4 0,4 2 0,2 0 0,-1 3 0,1 0 0,2-2 0,3-1 0,0-3 0,-2-1-8191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2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287 204 24575,'-15'0'0,"1"1"0,0 1 0,0 0 0,0 0 0,0 2 0,1-1 0,-1 2 0,-19 9 0,25-11 0,0 1 0,-1-2 0,0 1 0,0-1 0,0 0 0,0-1 0,0 0 0,0 0 0,0-1 0,0 0 0,0-1 0,-14-2 0,23 2 0,-1 1 0,0 0 0,1 0 0,-1 0 0,1 0 0,-1-1 0,0 1 0,1 0 0,-1-1 0,1 1 0,-1 0 0,1-1 0,-1 1 0,1-1 0,-1 1 0,1-1 0,0 1 0,-1-1 0,1 1 0,0-1 0,-1 1 0,1-1 0,0 1 0,0-1 0,-1 1 0,1-1 0,0 0 0,0 1 0,0-2 0,0 0 0,0 0 0,1 1 0,-1-1 0,1 1 0,-1-1 0,1 0 0,0 1 0,-1-1 0,1 1 0,0-1 0,2-1 0,36-37 0,-33 34 0,16-15 0,0 0 0,2 2 0,43-29 0,-33 19 0,-31 26 0,1-1 0,-1 0 0,1 1 0,0-1 0,0 1 0,0 0 0,1 1 0,4-3 0,-8 4 0,0 1 0,-1 0 0,1 0 0,0 0 0,0 0 0,-1 0 0,1 0 0,0 0 0,-1 0 0,1 0 0,0 0 0,-1 1 0,1-1 0,0 0 0,-1 0 0,1 1 0,0-1 0,-1 0 0,1 1 0,-1-1 0,1 1 0,-1-1 0,1 0 0,-1 1 0,1-1 0,-1 1 0,1 0 0,-1-1 0,0 1 0,1-1 0,-1 1 0,0 0 0,1-1 0,-1 1 0,0 0 0,0-1 0,0 1 0,0 0 0,1-1 0,-1 2 0,4 33 0,-4-31 0,0 303 0,-2-135 0,2-147-1365,0-3-5461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2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203 389 24575,'-38'2'0,"-41"-2"0,74 0 0,0 0 0,0-1 0,0 0 0,1 0 0,-1 0 0,0-1 0,0 0 0,1 1 0,-1-2 0,1 1 0,-1 0 0,-3-4 0,6 4 0,0 1 0,1-1 0,-1 0 0,0 1 0,1-1 0,0 0 0,-1 0 0,1 0 0,0 0 0,0 0 0,0 0 0,1 0 0,-1 0 0,0-1 0,1 1 0,-1 0 0,1 0 0,0-1 0,0 1 0,0-3 0,0 1 0,1-1 0,0 1 0,0 0 0,1 0 0,-1-1 0,1 1 0,0 0 0,0 0 0,5-6 0,5-5 0,0 0 0,1 1 0,26-22 0,-36 34 0,69-55 0,-46 38 0,-2 0 0,36-36 0,-55 48 0,0 2 0,0 0 0,0-1 0,0 2 0,8-7 0,-13 11 0,1-1 0,0 0 0,0 1 0,-1-1 0,1 1 0,0 0 0,0-1 0,0 1 0,0 0 0,-1-1 0,1 1 0,0 0 0,0 0 0,0 0 0,0 0 0,0 0 0,0 0 0,0 0 0,0 0 0,-1 0 0,1 0 0,0 0 0,0 0 0,0 1 0,0-1 0,0 0 0,0 1 0,-1-1 0,1 1 0,0-1 0,0 1 0,-1-1 0,1 1 0,0 0 0,-1-1 0,1 1 0,0 0 0,-1-1 0,1 1 0,-1 0 0,1 1 0,4 7 0,0 1 0,-1 0 0,-1 0 0,1 0 0,-1 0 0,-1 0 0,2 21 0,-2 79 0,-3-84 0,0 1 0,3-1 0,5 37 0,0-17 0,-2 0 0,-2-1 0,-5 72 0,5 60 0,-3-174-9,0 0 0,1-1 0,-1 1 1,1 0-1,-1-1 0,1 1 0,0-1 0,2 5 0,-2-7 19,-1 1 0,1 0 0,-1-1 0,1 1 0,-1 0 0,1-1 0,0 1 0,-1-1 0,1 1 0,0-1 0,-1 1 0,1-1 0,0 0 0,-1 1 0,1-1 0,0 0 0,0 1 0,0-1 0,1 0 0,1 0-103,-1-1 0,1 1 1,-1-1-1,1 0 0,-1 0 0,1 0 0,-1 0 0,0 0 1,1 0-1,-1-1 0,0 1 0,0-1 0,0 1 1,0-1-1,3-3 0,9-9-6733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2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24575,'-56'-1'0,"-65"3"0,116-2 0,-1 1 0,1 0 0,-1 0 0,1 0 0,-1 1 0,1 0 0,0 0 0,0 1 0,0-1 0,0 1 0,0 0 0,1 0 0,-1 1 0,1-1 0,0 1 0,0 0 0,0 0 0,0 0 0,-5 9 0,5-5 0,-1 0 0,1 1 0,1-1 0,0 1 0,0 0 0,0 0 0,1 0 0,1 0 0,-1 0 0,2 1 0,-1 9 0,1-8 0,0 1 0,1-1 0,1 1 0,0-1 0,0 1 0,1-1 0,0 0 0,1 0 0,0-1 0,1 1 0,0-1 0,1 0 0,0 0 0,1-1 0,0 1 0,0-2 0,9 9 0,52 54 0,-25-28 0,55 73 0,-95-113 0,-1 0 0,0 0 0,0 0 0,0 1 0,-1-1 0,1 1 0,-1 0 0,1-1 0,-1 1 0,-1 0 0,1 0 0,0 0 0,-1 0 0,0 0 0,0-1 0,0 1 0,0 0 0,-1 0 0,1 0 0,-3 6 0,1-6 0,1-1 0,-1 0 0,0 0 0,0 0 0,0 0 0,0 0 0,-1-1 0,1 1 0,-1 0 0,1-1 0,-1 0 0,0 0 0,0 0 0,0 0 0,0 0 0,-1-1 0,1 1 0,0-1 0,-1 0 0,1 0 0,-1 0 0,-4 0 0,-14 2 0,-1-2 0,-40-2 0,39 0 0,21 1 0,0 0 0,0-1 0,0 1 0,0-1 0,0 1 0,0-1 0,0 0 0,0 0 0,0-1 0,1 1 0,-1 0 0,0-1 0,1 0 0,-1 1 0,1-1 0,0 0 0,-3-3 0,2 1 0,0 0 0,1 0 0,-1 0 0,1 0 0,0-1 0,0 1 0,0-1 0,0 1 0,-1-10 0,0-7 0,1-1 0,1 1 0,3-43 0,-1 41 0,0 2 0,0 0 0,1 0 0,1 0 0,2 0 0,0 1 0,1 0 0,0 0 0,2 0 0,1 1 0,0 0 0,1 0 0,1 1 0,23-29 0,-29 43 13,0-1 0,0 2 0,0-1 0,0 1 0,1 0 0,-1 0-1,1 0 1,0 1 0,9-3 0,-8 3-200,-1-1 1,1 1-1,-1-1 0,0 0 0,0-1 1,0 1-1,8-8 0,-1-2-6639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0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2 24575,'-90'-1'0,"-100"3"0,187-1 0,-1 0 0,1-1 0,-1 2 0,1-1 0,-1 0 0,1 1 0,0-1 0,0 1 0,0 0 0,0 0 0,0 0 0,0 1 0,0-1 0,1 1 0,-1-1 0,1 1 0,0 0 0,0 0 0,0 0 0,0 0 0,0 0 0,1 1 0,-1-1 0,1 0 0,0 1 0,-1 7 0,-1 1 0,0 1 0,1 0 0,1 0 0,0 1 0,1-1 0,2 15 0,-1-22 0,0 0 0,1 1 0,-1-1 0,2-1 0,-1 1 0,0 0 0,1 0 0,0-1 0,1 0 0,-1 1 0,1-1 0,0 0 0,0-1 0,0 1 0,6 3 0,8 7 0,2 0 0,33 18 0,-21-13 0,-20-13 0,0 0 0,0-2 0,0 1 0,1-1 0,0-1 0,16 3 0,80 8 0,-86-13 0,-20-1 0,0-1 0,0 1 0,0 0 0,-1 0 0,1 0 0,0 1 0,0-1 0,0 0 0,-1 1 0,1 0 0,-1 0 0,1 0 0,-1 0 0,0 0 0,0 0 0,0 0 0,0 1 0,0-1 0,0 1 0,-1 0 0,1-1 0,-1 1 0,2 5 0,2 7 0,0 0 0,-2 1 0,4 23 0,-2-11 0,14 105 0,-19-132 1,0-1 0,0 0 0,0 0-1,0 0 1,0 0 0,0 0 0,0 0-1,-1 1 1,1-1 0,0 0 0,0 0 0,0 0-1,0 0 1,0 0 0,0 1 0,0-1-1,0 0 1,0 0 0,0 0 0,0 0 0,0 0-1,0 1 1,0-1 0,0 0 0,0 0-1,0 0 1,1 0 0,-1 0 0,0 1 0,0-1-1,0 0 1,0 0 0,0 0 0,0 0-1,0 0 1,0 0 0,0 0 0,1 1-1,-1-1 1,0 0 0,0 0 0,0 0 0,0 0-1,0 0 1,0 0 0,1 0 0,-1 0-1,0 0 1,0 0 0,0 0 0,0 0 0,0 0-1,1 0 1,-1 0 0,0 0 0,0 0-1,0 0 1,0 0 0,1 0 0,-1 0 0,0 0-1,0 0 1,0 0 0,0 0 0,0 0-1,0 0 1,1 0 0,-1 0 0,0-1 0,6-7-1421,-1-3-5406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76 24575,'-12'-13'0,"3"4"0,1 1 0,-1-1 0,0 1 0,-17-10 0,24 16 0,-1 1 0,1 0 0,-1 0 0,1 0 0,-1 0 0,1 0 0,-1 0 0,1 1 0,-1-1 0,0 1 0,1 0 0,-1-1 0,0 1 0,1 1 0,-1-1 0,0 0 0,1 1 0,-1-1 0,0 1 0,1 0 0,-1 0 0,1 0 0,-1 0 0,1 0 0,0 0 0,-5 4 0,4-2 0,0 0 0,0 0 0,1 1 0,-1-1 0,0 1 0,1 0 0,0-1 0,0 1 0,0 0 0,1 0 0,-1 1 0,1-1 0,0 0 0,0 0 0,0 6 0,-2 10 0,2 41 0,1-45 0,0 15 0,5 170 0,-4-198 0,-1-1 0,0 0 0,0 0 0,1 1 0,-1-1 0,1 0 0,0 0 0,0 0 0,-1 0 0,1 0 0,1 0 0,-1 0 0,0 0 0,0 0 0,1 0 0,-1-1 0,1 1 0,-1-1 0,1 1 0,0-1 0,2 2 0,-1-2 0,0 0 0,-1 0 0,1 0 0,0 0 0,0 0 0,0-1 0,0 0 0,1 1 0,-1-1 0,0 0 0,0 0 0,0-1 0,5 0 0,-1-1 0,1 0 0,-1 0 0,-1-1 0,1 0 0,0 0 0,-1 0 0,1-1 0,-1 0 0,0-1 0,0 1 0,-1-1 0,6-5 0,2-3 0,-13 13 0,0 0 0,0 0 0,1 0 0,-1 0 0,0-1 0,0 1 0,0 0 0,0 0 0,1 0 0,-1 0 0,0 0 0,0 0 0,0 0 0,0 0 0,1 0 0,-1 0 0,0 0 0,0 0 0,0 0 0,0 0 0,1 0 0,-1 0 0,0 0 0,0 0 0,0 0 0,0 1 0,1-1 0,-1 0 0,0 0 0,0 0 0,0 0 0,0 0 0,0 0 0,0 0 0,1 1 0,-1-1 0,0 0 0,0 0 0,0 0 0,0 0 0,0 1 0,2 28 0,-2-28 0,-5 310-1365,5-289-5461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2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24575,'5'-4'0,"1"1"0,-1 0 0,1 0 0,0 0 0,-1 1 0,1 0 0,0 0 0,1 1 0,-1 0 0,0 0 0,0 0 0,0 0 0,1 1 0,6 1 0,37-6 0,-28-1 0,0 1 0,0 0 0,1 2 0,-1 1 0,1 1 0,0 1 0,29 3 0,-49-2 0,0 0 0,0 0 0,0 0 0,-1 1 0,1-1 0,-1 1 0,1-1 0,-1 1 0,1 0 0,-1 0 0,0 0 0,0 1 0,0-1 0,0 0 0,-1 1 0,1-1 0,-1 1 0,1 0 0,-1-1 0,0 1 0,0 0 0,0 0 0,0 0 0,0 0 0,0 5 0,1 9 0,0 1 0,0-1 0,-2 21 0,0-28 0,0 16 0,1 26 0,-3 1 0,-1-1 0,-19 89 0,21-136 0,-2-1 0,1 1 0,0 0 0,-1-1 0,0 0 0,0 1 0,0-1 0,0 0 0,-1-1 0,1 1 0,-1-1 0,0 1 0,0-1 0,-1 0 0,1-1 0,-1 1 0,1-1 0,-9 3 0,75-2 0,-47-3 0,0-2 0,0 0 0,0 0 0,0-1 0,0-1 0,-1-1 0,23-9 0,108-42-1365,-123 49-5461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2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24575,'0'-2'0,"1"0"0,-1-1 0,1 1 0,0 0 0,0 0 0,0 0 0,0-1 0,0 1 0,0 0 0,0 0 0,1 1 0,-1-1 0,1 0 0,-1 0 0,4-2 0,31-24 0,-29 23 0,1 0 0,0 0 0,1 0 0,0 1 0,0 0 0,0 1 0,16-4 0,-19 5 0,1 1 0,-1 0 0,0 0 0,0 1 0,0 0 0,0 0 0,1 0 0,-1 1 0,0 0 0,0 0 0,9 3 0,-12-3 0,-1 1 0,0-1 0,1 1 0,-1 0 0,0-1 0,0 1 0,0 0 0,0 0 0,-1 1 0,1-1 0,0 0 0,-1 0 0,0 1 0,1-1 0,-1 1 0,0-1 0,0 1 0,-1 0 0,1-1 0,0 1 0,-1 0 0,1 3 0,0 10 0,0-1 0,-3 29 0,1-25 0,-1 1 0,0 0 0,-2 0 0,0 0 0,-1-1 0,-1 1 0,-1-2 0,-12 27 0,3-15 0,-2 0 0,-1 0 0,-31 37 0,50-67 0,-1 0 0,1 0 0,0 1 0,0-1 0,-1 0 0,1 1 0,0-1 0,0 0 0,-1 1 0,1-1 0,0 0 0,0 1 0,0-1 0,0 1 0,-1-1 0,1 0 0,0 1 0,0-1 0,0 1 0,0-1 0,0 0 0,0 1 0,0-1 0,0 1 0,0-1 0,0 0 0,1 1 0,-1-1 0,0 1 0,0-1 0,0 0 0,0 1 0,1 0 0,15 5 0,28-4 0,-39-2 0,154-3-1365,-134 3-5461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4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25 24575,'-8'-1'0,"-1"0"0,0 0 0,0-1 0,-10-4 0,-19-3 0,25 7 0,-1 1 0,1 0 0,-1 0 0,-22 3 0,31-1 0,1 0 0,-1 0 0,1 0 0,0 1 0,0 0 0,0-1 0,0 1 0,0 1 0,0-1 0,0 1 0,0-1 0,1 1 0,0 0 0,-1 0 0,1 1 0,0-1 0,-4 7 0,-1 4 0,0-1 0,2 1 0,0 0 0,0 0 0,-7 29 0,11-33 0,0-1 0,1 1 0,0 0 0,0 0 0,1 0 0,0 0 0,1 0 0,0 0 0,0-1 0,4 12 0,-3-17 0,0-1 0,0 1 0,0-1 0,0 0 0,0 0 0,1 0 0,0 0 0,0 0 0,0 0 0,0-1 0,0 1 0,0-1 0,0 0 0,1 0 0,-1 0 0,1-1 0,0 1 0,-1-1 0,1 1 0,6 0 0,-7-1 0,-1-1 0,1 1 0,0-1 0,-1 1 0,1-1 0,0 0 0,0 0 0,-1 0 0,1-1 0,0 1 0,0 0 0,-1-1 0,1 0 0,-1 0 0,1 0 0,0 0 0,-1 0 0,0 0 0,1-1 0,-1 1 0,0-1 0,1 1 0,-1-1 0,0 0 0,0 0 0,-1 0 0,1 0 0,0 0 0,-1-1 0,2-2 0,10-25 0,-11 23 0,1-1 0,0 0 0,1 1 0,0 0 0,0 0 0,1 0 0,-1 0 0,1 1 0,11-11 0,-7 9 0,-5 3 0,1 1 0,-1 0 0,1 0 0,0 0 0,0 1 0,0-1 0,0 1 0,1 1 0,0-1 0,8-2 0,-13 5 0,0 0 0,1 0 0,-1 0 0,0 1 0,0-1 0,0 0 0,0 1 0,0-1 0,0 1 0,0 0 0,0-1 0,0 1 0,0 0 0,0-1 0,-1 1 0,1 0 0,0 0 0,0 0 0,-1 0 0,1 0 0,-1 0 0,1 0 0,-1 0 0,1 0 0,-1 0 0,1 0 0,-1 0 0,0 0 0,0 0 0,1 0 0,-1 0 0,0 1 0,0 0 0,2 45 0,-2-41 0,-1 55 0,-1-36 0,1-1 0,1 1 0,2 0 0,0 0 0,2-1 0,9 34 0,-5-31-227,-1 1-1,-1 0 1,-1 1-1,-1 0 1,-1 54-1,-4-62-6598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4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24575,'12'-1'0,"0"1"0,0 1 0,0-1 0,0 2 0,0 0 0,0 0 0,-1 1 0,1 0 0,21 10 0,-25-9 0,0 0 0,0 1 0,-1-1 0,0 2 0,0-1 0,0 1 0,8 9 0,-12-12 0,-1 0 0,0 1 0,1-1 0,-2 1 0,1-1 0,0 1 0,-1 0 0,0 0 0,0-1 0,0 1 0,0 0 0,0 0 0,-1 0 0,0 0 0,0 0 0,0 0 0,0 0 0,-2 7 0,-2 6 0,0-1 0,-2 0 0,0 0 0,-1 0 0,0-1 0,-1 0 0,-11 15 0,11-17 0,-53 115 0,58-123 0,2-1 0,-1 0 0,0 0 0,1-1 0,0 1 0,0 0 0,0 0 0,1 0 0,-1 0 0,1 0 0,0 0 0,0 0 0,0 0 0,0 1 0,1-1 0,0 0 0,0-1 0,2 8 0,1-4 0,0-1 0,0 0 0,0 0 0,1 0 0,0-1 0,0 0 0,0 0 0,1 0 0,6 4 0,11 7 0,37 20 0,-36-22 0,-18-11-195,0-1 0,0 1 0,0-1 0,1 0 0,-1 0 0,13 1 0,1-1-6631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5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22 24575,'0'-1'0,"-1"0"0,1-1 0,-1 1 0,1 0 0,-1 0 0,1 0 0,-1 0 0,0 0 0,1 0 0,-1 0 0,0 0 0,0 1 0,0-1 0,0 0 0,0 0 0,0 1 0,0-1 0,0 1 0,0-1 0,0 1 0,0-1 0,0 1 0,-1 0 0,1-1 0,0 1 0,0 0 0,0 0 0,-1 0 0,0 0 0,-3-1 0,0 1 0,1-1 0,-1 1 0,0 0 0,1 1 0,-8 0 0,7 1 0,1 0 0,0 1 0,-1-1 0,1 1 0,0 0 0,0 0 0,1 0 0,-1 0 0,1 1 0,-1-1 0,1 1 0,0 0 0,1 0 0,-1 0 0,1 0 0,-1 1 0,1-1 0,-2 8 0,-1 1 0,1 0 0,1 0 0,0 0 0,1 0 0,-1 23 0,2-20 0,0 18 0,1 0 0,5 35 0,-4-59 0,1 0 0,0 0 0,1-1 0,0 1 0,0-1 0,1 0 0,0 0 0,1 0 0,0 0 0,0-1 0,10 12 0,-13-18 0,67 82 0,-62-74 0,-1-1 0,0 1 0,-1 0 0,0 0 0,0 0 0,-1 1 0,4 15 0,-8-25 0,1 1 0,-1 0 0,0-1 0,0 1 0,0 0 0,0 0 0,0-1 0,0 1 0,0 0 0,0 0 0,-1-1 0,1 1 0,-1 0 0,1-1 0,-1 1 0,0 0 0,1-1 0,-1 1 0,0-1 0,0 1 0,0-1 0,0 0 0,-1 1 0,1-1 0,0 0 0,0 0 0,-1 0 0,1 0 0,-1 0 0,1 0 0,-1 0 0,1 0 0,-1-1 0,0 1 0,1 0 0,-1-1 0,0 0 0,1 1 0,-1-1 0,0 0 0,0 0 0,-3 0 0,-1 0 0,0 0 0,0 0 0,-1 0 0,1-1 0,0 0 0,0-1 0,0 1 0,0-1 0,0 0 0,1-1 0,-8-3 0,4-1 0,-1 0 0,1-1 0,1 0 0,-1 0 0,1-1 0,1 0 0,-1 0 0,2-1 0,-1 0 0,1 0 0,1-1 0,0 0 0,0 0 0,1 0 0,1 0 0,-3-14 0,1-4 0,1-1 0,1 0 0,2 0 0,1 0 0,5-37 0,-4 60 0,0 1 0,1-1 0,0 0 0,0 1 0,1-1 0,-1 1 0,1-1 0,1 1 0,-1 0 0,1 1 0,1-1 0,-1 1 0,1-1 0,6-5 0,-3 4 0,-1 1 0,1 0 0,0 0 0,0 1 0,1 0 0,0 1 0,-1 0 0,2 0 0,14-4 0,-20 7-65,0 1 0,0-1 0,0 0 0,0-1 0,0 1 0,0-1 0,-1 0 0,1 0 0,-1 0 0,1 0 0,-1 0 0,0-1 0,0 0 0,0 1 0,0-1 0,0 0 0,-1-1 0,1 1 0,-1 0 0,3-6 0,1-8-6761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5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451 381 24575,'-35'0'0,"-3"0"0,-54 5 0,79-3 0,0 1 0,0 0 0,0 0 0,0 2 0,1-1 0,0 1 0,-22 14 0,-10 8 0,-73 34 0,117-61 0,0 0 0,0 0 0,1 0 0,-1 0 0,0 0 0,0 0 0,0 0 0,0 0 0,0-1 0,0 1 0,0 0 0,0 0 0,0 0 0,0 0 0,0 0 0,0 0 0,0 0 0,0 0 0,0-1 0,0 1 0,0 0 0,0 0 0,0 0 0,0 0 0,0 0 0,0 0 0,0 0 0,0-1 0,0 1 0,0 0 0,0 0 0,0 0 0,0 0 0,0 0 0,0 0 0,0 0 0,0 0 0,0 0 0,0-1 0,0 1 0,0 0 0,0 0 0,-1 0 0,1 0 0,0 0 0,0 0 0,0 0 0,0 0 0,0 0 0,0 0 0,0 0 0,0 0 0,-1 0 0,1 0 0,0 0 0,0 0 0,12-18 0,19-18 0,1 2 0,118-129 0,-113 122 0,-23 27 0,-1 0 0,22-30 0,-19 17 0,-2 3 0,2 1 0,0 1 0,20-21 0,-36 42 0,1 0 0,-1 1 0,1-1 0,-1 0 0,1 1 0,0-1 0,-1 0 0,1 1 0,0-1 0,0 1 0,-1-1 0,1 1 0,0-1 0,0 1 0,0 0 0,0-1 0,0 1 0,-1 0 0,1 0 0,0 0 0,0 0 0,0 0 0,0 0 0,0 0 0,1 0 0,-1 1 0,0-1 0,0 1 0,0 0 0,-1 0 0,1 0 0,0 0 0,-1 0 0,1-1 0,-1 1 0,1 0 0,-1 1 0,1-1 0,-1 0 0,0 0 0,1 0 0,-1 0 0,0 2 0,1 11 0,0 0 0,-2 23 0,0-26 0,-2 545 0,3-344 0,0-206-115,0-2 19,0 0 0,0 0-1,0 0 1,0 0 0,1-1 0,-1 1 0,1 0 0,0 0 0,0-1-1,0 1 1,1-1 0,1 5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5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30 24575,'-8'-1'0,"-1"0"0,1 0 0,0-1 0,-10-4 0,-20-3 0,32 8 0,-28-3 0,-39 0 0,65 4 0,0 0 0,0 0 0,0 1 0,0 0 0,0 1 0,0 0 0,1 0 0,-1 0 0,0 1 0,-13 8 0,18-8 0,-1 0 0,1 1 0,0-1 0,0 1 0,1 0 0,-1 0 0,1 0 0,0 1 0,0-1 0,0 0 0,0 1 0,1-1 0,0 1 0,0 0 0,0-1 0,0 1 0,1 0 0,0 7 0,0 4 0,0-1 0,1 1 0,1-1 0,6 23 0,-1-16 0,1 0 0,1 0 0,1-1 0,0 0 0,2-1 0,1 0 0,0-1 0,18 19 0,22 20 0,63 54 0,-81-80 0,22 10 0,-48-37 0,0 0 0,-1 1 0,0 0 0,0 1 0,0 0 0,0 0 0,-1 1 0,-1 0 0,1 0 0,8 14 0,-15-20 0,1-1 0,-1 1 0,0 0 0,1-1 0,-1 1 0,0 0 0,0-1 0,0 1 0,0 0 0,-1-1 0,1 1 0,0-1 0,-1 1 0,1 0 0,-1-1 0,1 1 0,-1-1 0,0 1 0,0-1 0,0 0 0,0 1 0,0-1 0,0 0 0,0 0 0,0 1 0,0-1 0,0 0 0,-1 0 0,1 0 0,0 0 0,-1-1 0,-2 2 0,-6 4 0,-1 0 0,1-2 0,-16 6 0,22-8 0,-6 1 0,1 0 0,-1-1 0,0 1 0,1-2 0,-1 0 0,0 0 0,0 0 0,0-2 0,0 1 0,0-1 0,-13-3 0,19 3 0,0 0 0,-1-1 0,1 1 0,0-1 0,0 0 0,0 0 0,0-1 0,0 1 0,1-1 0,-1 0 0,1 0 0,-1 0 0,1 0 0,0 0 0,0-1 0,1 0 0,-1 1 0,1-1 0,-1 0 0,1 0 0,1-1 0,-1 1 0,0 0 0,1 0 0,0-1 0,-1-6 0,-1-26 0,1 0 0,6-61 0,-1 12 0,-3 40 0,0 2 0,8-80 0,-6 110 0,1 0 0,1 1 0,0-1 0,0 1 0,1 0 0,1 0 0,0 1 0,1-1 0,16-21 0,-20 30-105,0 1 0,1-1 0,-1 1 0,1 0 0,0 0 0,-1 1 0,1-1 0,1 1 0,-1 0 0,0 0 0,0 0 0,7-1 0,9-2-6721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5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24575,'-1'1'0,"0"-1"0,0 1 0,0-1 0,0 1 0,0-1 0,0 1 0,0 0 0,0 0 0,0-1 0,0 1 0,0 0 0,0 0 0,1 0 0,-1 0 0,0 0 0,0 0 0,1 0 0,-1 0 0,1 0 0,-1 0 0,1 1 0,0-1 0,-1 0 0,1 0 0,0 0 0,0 1 0,0 1 0,-5 39 0,5-38 0,-1 9 0,0 0 0,1 0 0,1 0 0,0 0 0,6 24 0,-5-29 0,1-1 0,0 0 0,0 0 0,1 0 0,0-1 0,0 1 0,1-1 0,-1 0 0,1 0 0,1 0 0,7 6 0,86 64 0,-6-3 0,-88-68 0,1 0 0,-1 0 0,0 1 0,-1-1 0,1 1 0,-1 0 0,0 1 0,3 7 0,-6-13 0,0 1 0,0 0 0,-1-1 0,1 1 0,-1 0 0,1-1 0,-1 1 0,0 0 0,0 0 0,0 0 0,0-1 0,0 1 0,0 0 0,0 0 0,0-1 0,-1 1 0,1 0 0,-1 0 0,1-1 0,-1 1 0,0 0 0,0-1 0,1 1 0,-1-1 0,0 1 0,-1-1 0,1 1 0,0-1 0,0 0 0,0 0 0,-1 0 0,1 1 0,-1-1 0,1 0 0,-1-1 0,1 1 0,-1 0 0,-3 1 0,-9 2 0,1-1 0,-1 0 0,0-1 0,-1-1 0,1 0 0,0-1 0,-28-3 0,4 1 0,9 3-99,-31-2 319,56 1-343,0 0-1,0-1 0,0 0 0,0 0 0,0 0 0,1 0 0,-1-1 0,0 1 1,1-1-1,-1 0 0,-4-3 0,-2-6-6702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0:5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24575,'636'0'-1365,"-615"0"-5461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1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0 24575,'-4'1'0,"-1"0"0,1-1 0,-1 2 0,1-1 0,-1 0 0,1 1 0,0 0 0,0 0 0,0 0 0,0 0 0,0 1 0,0 0 0,1 0 0,-1 0 0,1 0 0,-4 4 0,-7 9 0,1 1 0,-14 21 0,19-26 0,-164 231 0,109-161 0,-5 6 0,56-71 0,-29 31 0,30-37 0,1 1 0,0 0 0,1 0 0,-13 23 0,19-23-1365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0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564 493 24575,'-10'-5'0,"-1"1"0,0 1 0,1-1 0,-1 2 0,0 0 0,0 0 0,0 1 0,-1 0 0,1 1 0,0 0 0,0 1 0,0 0 0,0 0 0,0 2 0,0-1 0,0 1 0,0 1 0,1 0 0,-17 9 0,-13 8 0,-2-2 0,-76 24 0,59-30 0,54-13 0,1 1 0,0-1 0,-1 0 0,1 0 0,-1 0 0,1 0 0,0-1 0,-1 0 0,1 0 0,0 0 0,-6-2 0,9 2 0,0 0 0,0 0 0,0 0 0,0 0 0,0 0 0,1 0 0,-1 0 0,0 0 0,0 0 0,1 0 0,-1 0 0,1-1 0,-1 1 0,1 0 0,0 0 0,-1-1 0,1 1 0,0 0 0,0 0 0,0-1 0,0 1 0,0 0 0,0-1 0,0 1 0,1 0 0,-1 0 0,0-1 0,1 1 0,-1 0 0,1 0 0,-1-1 0,2 0 0,21-41 0,-22 41 0,23-33 0,2-7 0,2 2 0,40-44 0,-34 44 0,-1-1 0,-2-2 0,-3-2 0,41-82 0,-69 126 0,0 1 0,0 0 0,1-1 0,-1 1 0,0-1 0,0 1 0,0 0 0,0-1 0,0 1 0,0 0 0,1 0 0,-1-1 0,0 1 0,0 0 0,1-1 0,-1 1 0,0 0 0,0 0 0,1-1 0,-1 1 0,0 0 0,0 0 0,1 0 0,-1 0 0,0-1 0,1 1 0,-1 0 0,0 0 0,1 0 0,-1 0 0,1 0 0,-1 0 0,0 0 0,1 0 0,-1 0 0,0 0 0,1 0 0,7 14 0,1 29 0,-9-39 0,11 110 0,-6 218 0,-8-174 0,3-24-1365,0-113-5461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24575,'-4'0'0,"1"0"0,0 0 0,-1 1 0,1-1 0,0 1 0,-1 0 0,1 0 0,0 1 0,0-1 0,0 0 0,0 1 0,0 0 0,1 0 0,-1 0 0,0 0 0,1 0 0,-1 0 0,1 1 0,0-1 0,-3 5 0,-3 5 0,2-1 0,-1 1 0,-8 25 0,1-3 0,-18 51 0,24-59 0,-20 40 0,19-43 0,0 1 0,1 0 0,-6 30 0,11-41 0,0 1 0,1 0 0,0-1 0,1 1 0,1 0 0,0 0 0,1 0 0,4 21 0,-4-30 0,1 0 0,-1 1 0,1-1 0,0 0 0,1-1 0,-1 1 0,1 0 0,0-1 0,0 1 0,0-1 0,1 0 0,-1 0 0,1 0 0,0-1 0,0 1 0,1-1 0,-1 0 0,1 0 0,-1 0 0,1-1 0,0 0 0,0 0 0,0 0 0,9 2 0,-6-2 0,1 0 0,0-1 0,0 0 0,0 0 0,0-1 0,0 0 0,-1 0 0,1-1 0,0-1 0,0 1 0,0-1 0,9-4 0,-13 4 0,0-1 0,0 1 0,0-1 0,-1 0 0,1 0 0,-1-1 0,0 1 0,0-1 0,0 0 0,0 0 0,0 0 0,-1-1 0,0 1 0,0-1 0,0 0 0,-1 0 0,0 0 0,0 0 0,0 0 0,2-9 0,-1-2 0,0-1 0,-1 0 0,0 1 0,-1-1 0,-2-18 0,0 27 0,1 0 0,-1 0 0,-1 0 0,0 1 0,0-1 0,0 0 0,-1 1 0,0-1 0,0 1 0,-1 0 0,0 0 0,-8-11 0,10 16 0,1 1 0,0-1 0,0 1 0,-1 0 0,1-1 0,-1 1 0,0 0 0,1 0 0,-1 0 0,0 0 0,1 0 0,-1 0 0,0 1 0,0-1 0,0 0 0,0 1 0,0 0 0,0-1 0,0 1 0,0 0 0,0 0 0,-3 0 0,3 1 0,-1 0 0,1 0 0,-1 0 0,1 0 0,-1 1 0,1-1 0,0 1 0,0 0 0,0-1 0,0 1 0,0 0 0,0 0 0,0 0 0,-2 4 0,-2 2 0,1 1 0,0 0 0,1 1 0,0-1 0,0 1 0,1 0 0,-4 18 0,6-24-195,0 1 0,1 0 0,0 0 0,0 0 0,0 0 0,2 9 0,3 2-6631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0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 24575,'12'-1'0,"0"0"0,0-1 0,21-6 0,22-3 0,-45 10 0,4-1 0,-1 1 0,1 1 0,0 0 0,0 0 0,17 4 0,-28-4 0,-1 1 0,0-1 0,1 1 0,-1 0 0,0 0 0,0 0 0,1 0 0,-1 0 0,0 0 0,0 1 0,0-1 0,-1 1 0,1-1 0,0 1 0,0 0 0,-1-1 0,1 1 0,-1 0 0,0 0 0,0 0 0,1 0 0,-1 1 0,0-1 0,-1 0 0,1 0 0,0 1 0,-1-1 0,1 0 0,-1 1 0,0-1 0,0 1 0,0-1 0,0 0 0,0 1 0,0-1 0,0 0 0,-2 4 0,-1 5 0,0-1 0,-1 0 0,0 0 0,-1-1 0,0 1 0,0-1 0,-1 0 0,0-1 0,0 1 0,-1-1 0,-14 13 0,6-6 0,-20 30 0,31-39 0,0 0 0,1 1 0,-1-1 0,2 1 0,-1 0 0,1-1 0,0 1 0,0 0 0,0 8 0,1-7 0,1 0 0,0 0 0,0 0 0,1 1 0,0-1 0,1 0 0,-1 0 0,2-1 0,-1 1 0,7 14 0,3 0 0,1 0 0,18 23 0,-20-29 0,-4-4 0,0 0 0,-1 1 0,-1 0 0,0 0 0,0 0 0,-2 1 0,1 0 0,-2 0 0,0-1 0,-1 1 0,0 0 0,-1 1 0,-1-1 0,-3 24 0,3-31 0,-1 1 0,1-1 0,-1 1 0,-1-1 0,1 0 0,-1 0 0,-1 0 0,1 0 0,-1 0 0,0-1 0,-1 0 0,1 0 0,-10 10 0,4-8 0,1 0 0,-1 0 0,0-1 0,-1 0 0,0-1 0,0 0 0,-20 7 0,-22 12 7,44-20-179,-1 0 1,1 0-1,-1-1 1,-1 0-1,1-1 1,0 0-1,-20 2 1,10-4-6655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0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24575,'106'-2'0,"117"5"0,-221-3 0,1 0 0,0 1 0,-1 0 0,1-1 0,-1 1 0,1 0 0,-1 1 0,1-1 0,-1 0 0,0 1 0,1-1 0,-1 1 0,0 0 0,0-1 0,0 1 0,0 0 0,-1 0 0,1 1 0,0-1 0,-1 0 0,0 0 0,1 1 0,-1-1 0,0 1 0,0-1 0,0 1 0,-1 0 0,1-1 0,-1 1 0,1 3 0,1 11 0,-1-1 0,0 1 0,-4 30 0,2-26 0,0-8 0,0 1 0,-2-1 0,1 0 0,-2 0 0,0 0 0,0 0 0,-1-1 0,-11 21 0,-3-2 0,-45 55 0,57-77 12,1 0 0,0 1 0,0-1 0,1 1 0,0 0-1,1 1 1,0-1 0,1 1 0,-5 21 0,5-1-494,1 0-1,2 39 1,0-68 445,0 20-6789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0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24575,'4'0'0,"7"4"0,4 2 0,5-1 0,3 0 0,2-2 0,1-1 0,1-1 0,-1-1 0,1 0 0,-1 0 0,0 0 0,-1-1 0,1 1 0,-1 0 0,1 0 0,-1 0 0,-4 0-8191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0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24575,'-12'0'0,"-2"-1"0,0 2 0,0-1 0,-23 6 0,32-5 0,0 1 0,0-1 0,0 1 0,1 0 0,-1 1 0,1-1 0,0 1 0,-1 0 0,1 0 0,0 0 0,1 1 0,-1-1 0,-5 9 0,2-3 0,1 1 0,0 0 0,1 0 0,0 0 0,1 1 0,0 0 0,1 0 0,0 0 0,0 0 0,-1 19 0,2 1 0,2 0 0,5 54 0,-3-74 0,0 0 0,0 0 0,1-1 0,1 1 0,0-1 0,0 0 0,9 14 0,-11-20 0,1 0 0,0 0 0,0 0 0,0-1 0,0 1 0,1-1 0,0 1 0,6 3 0,-8-6 0,0 1 0,0-1 0,1 0 0,-1 0 0,0-1 0,1 1 0,-1 0 0,1-1 0,-1 1 0,1-1 0,-1 0 0,1 0 0,-1 0 0,1 0 0,-1 0 0,1-1 0,3 0 0,-5 0 0,1 1 0,0 0 0,-1-1 0,1 0 0,0 1 0,-1-1 0,1 0 0,-1 0 0,1 0 0,-1 0 0,0 0 0,1 0 0,-1 0 0,0 0 0,0-1 0,0 1 0,1 0 0,-2-1 0,1 1 0,0-1 0,0 1 0,0-1 0,-1 1 0,1-1 0,0 0 0,-1 1 0,0-1 0,1 0 0,-1 0 0,0 1 0,0-1 0,0 0 0,0 1 0,-1-4 0,1 2 0,-1 1 0,0 0 0,1-1 0,-1 1 0,0 0 0,-1 0 0,1 0 0,0 0 0,-1-1 0,1 2 0,-1-1 0,1 0 0,-1 0 0,0 0 0,0 1 0,0-1 0,0 1 0,0 0 0,0-1 0,0 1 0,-1 0 0,1 0 0,0 1 0,-3-2 0,2 1-36,1 0 0,-1 1 0,1-1 1,-1 1-1,0 0 0,1-1 0,-1 1 0,0 1 0,1-1 0,-1 0 0,1 0 0,-1 1 0,1 0 0,-1-1 0,1 1 0,-1 0 0,1 0 1,-1 0-1,1 1 0,0-1 0,0 0 0,-1 1 0,1 0 0,0-1 0,1 1 0,-1 0 0,0 0 0,0 0 0,1 0 0,-1 0 0,1 1 1,0-1-1,0 0 0,0 1 0,0-1 0,0 1 0,-1 4 0,-2 13-6790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0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47 24575,'-1'-2'0,"0"0"0,1 0 0,-1 1 0,0-1 0,0 0 0,0 1 0,0-1 0,0 1 0,0-1 0,0 1 0,-1-1 0,1 1 0,0 0 0,-1 0 0,1 0 0,-1 0 0,0 0 0,1 0 0,-1 0 0,0 0 0,-3-1 0,-37-11 0,40 13 0,0-1 0,0 1 0,0 0 0,0 0 0,0 0 0,0 0 0,0 0 0,0 1 0,0-1 0,0 1 0,0-1 0,0 1 0,0-1 0,0 1 0,1 0 0,-1 0 0,0 0 0,0 0 0,1 0 0,-1 1 0,1-1 0,-1 0 0,1 1 0,0-1 0,-1 1 0,1 0 0,0-1 0,0 1 0,0 0 0,0-1 0,0 1 0,1 0 0,-1 0 0,1 0 0,-1 0 0,1 0 0,-1 0 0,1 0 0,0 0 0,0 0 0,0 3 0,0 4 0,0-1 0,1 1 0,0-1 0,0 0 0,1 1 0,0-1 0,0 0 0,7 13 0,28 44 0,-25-46 0,-1 1 0,-1 0 0,16 41 0,-26-58 0,1 0 0,-1 1 0,0-1 0,0 0 0,0 0 0,0 0 0,-1 0 0,1 0 0,-1 1 0,0-1 0,0 0 0,0 0 0,0-1 0,0 1 0,-1 0 0,1 0 0,-4 4 0,4-6 0,0 0 0,0 0 0,0 1 0,0-1 0,0 0 0,0 0 0,0 0 0,0-1 0,0 1 0,-1 0 0,1 0 0,0-1 0,0 1 0,-1 0 0,1-1 0,-1 1 0,1-1 0,0 0 0,-1 0 0,1 1 0,-1-1 0,1 0 0,-1 0 0,1 0 0,-1 0 0,1-1 0,0 1 0,-1 0 0,1-1 0,-1 1 0,1-1 0,0 1 0,-1-1 0,1 1 0,0-1 0,-1 0 0,1 0 0,0 0 0,-2-1 0,1-1 0,1 0 0,-1 1 0,0-1 0,1 0 0,-1 0 0,1 0 0,0 0 0,0-1 0,0 1 0,0 0 0,1 0 0,-1 0 0,1-1 0,0 1 0,0 0 0,0-1 0,0 1 0,2-6 0,-1-1 0,1-1 0,1 1 0,-1 0 0,8-18 0,0 11 0,-1 1 0,24-29 0,1-2 0,33-59 0,-53 91-1365,0 4-5461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0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24575,'0'559'-1365,"0"-537"-5461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0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49 24575,'-9'-6'0,"0"0"0,0 1 0,0 0 0,-1 0 0,0 1 0,0 0 0,0 1 0,-19-4 0,20 5 0,-1 1 0,1 1 0,-1 0 0,-12 1 0,20-1 0,0 0 0,0 1 0,0-1 0,1 0 0,-1 1 0,0 0 0,0-1 0,0 1 0,1 0 0,-1 0 0,0 0 0,-2 2 0,4-2 0,-1-1 0,1 1 0,-1 0 0,1 0 0,0-1 0,-1 1 0,1 0 0,0 0 0,0 0 0,0-1 0,-1 1 0,1 0 0,0 0 0,0 0 0,0 0 0,0 0 0,0-1 0,1 1 0,-1 0 0,0 0 0,0 0 0,0-1 0,1 1 0,-1 0 0,0 0 0,1 0 0,-1-1 0,1 1 0,-1 0 0,1 0 0,2 2 0,0 0 0,0 1 0,1-2 0,-1 1 0,0 0 0,1-1 0,0 1 0,0-1 0,-1 0 0,1-1 0,0 1 0,0-1 0,1 1 0,-1-1 0,0 0 0,9 0 0,4 1 0,0 0 0,32-3 0,-44 1 0,1 0 0,-1-1 0,1 0 0,-1 0 0,0 0 0,1-1 0,-1 0 0,0 0 0,0 0 0,0-1 0,0 1 0,-1-1 0,1 0 0,-1-1 0,0 1 0,1-1 0,-2 0 0,1 0 0,5-6 0,-9 10 0,0 0 0,0-1 0,0 1 0,0 0 0,0 0 0,0-1 0,0 1 0,0 0 0,0 0 0,0 0 0,1-1 0,-1 1 0,0 0 0,0 0 0,0 0 0,0 0 0,0-1 0,1 1 0,-1 0 0,0 0 0,0 0 0,0 0 0,1 0 0,-1 0 0,0-1 0,0 1 0,0 0 0,1 0 0,-1 0 0,0 0 0,0 0 0,1 0 0,-1 0 0,0 0 0,0 0 0,1 0 0,-1 0 0,0 0 0,0 0 0,0 0 0,1 0 0,-1 1 0,0-1 0,0 0 0,0 0 0,1 0 0,-1 0 0,0 0 0,0 0 0,0 1 0,1-1 0,3 17 0,-4 29 0,0-43 0,-2 49 0,-15 89 0,13-127 0,2 1 0,-1-1 0,2 1 0,0 0 0,1 0 0,0-1 0,5 30 0,-5-43 3,1 0 1,-1 1-1,1-1 0,0 0 0,-1 0 1,1 0-1,0 0 0,0 0 0,0 0 1,0 0-1,0 0 0,0-1 0,0 1 1,0 0-1,0-1 0,0 1 0,0 0 1,0-1-1,0 1 0,1-1 0,-1 0 0,0 1 1,0-1-1,1 0 0,-1 0 0,0 0 1,1 0-1,-1 0 0,0 0 0,0 0 1,1 0-1,-1 0 0,0-1 0,0 1 1,1-1-1,0 0 0,4 0-215,0-1 0,-1 0 0,1-1-1,-1 0 1,0 1 0,7-6 0,4-6-6614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0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24575,'0'-13'0,"-1"1"0,2 0 0,-1-1 0,4-17 0,-2 26 0,-1-1 0,1 1 0,-1-1 0,1 1 0,1-1 0,-1 1 0,1 0 0,-1 0 0,1 0 0,0 1 0,1-1 0,3-3 0,3-3 0,0 1 0,0 0 0,1 1 0,0 0 0,0 0 0,1 1 0,0 1 0,13-5 0,-23 10 0,-1 1 0,1 0 0,0 0 0,0 0 0,-1 0 0,1 0 0,0 0 0,-1 0 0,1 0 0,0 1 0,-1-1 0,1 1 0,0-1 0,-1 1 0,1 0 0,-1-1 0,1 1 0,-1 0 0,1 0 0,-1 0 0,0 0 0,1 1 0,-1-1 0,0 0 0,0 0 0,0 1 0,0-1 0,0 1 0,0-1 0,0 1 0,0-1 0,-1 1 0,1-1 0,-1 1 0,1 0 0,-1-1 0,1 4 0,0 2 0,1 1 0,-1 0 0,-1-1 0,1 1 0,-1 0 0,-1 0 0,0 8 0,-10 48 0,-16 80 0,22-122 0,-2-1 0,0 0 0,-1 0 0,-17 29 0,23-47 0,0 0 0,0 1 0,0 0 0,1-1 0,-1 1 0,1 0 0,0 0 0,0 0 0,-1 5 0,3-7 0,-1 0 0,0-1 0,0 1 0,1-1 0,-1 1 0,1 0 0,0-1 0,-1 1 0,1-1 0,0 0 0,0 1 0,0-1 0,0 0 0,0 1 0,0-1 0,0 0 0,0 0 0,1 0 0,-1 0 0,0 0 0,1 0 0,-1 0 0,1 0 0,-1-1 0,1 1 0,1 0 0,10 4 0,0-1 0,0 0 0,1 0 0,-1-2 0,1 0 0,19 1 0,90-5 0,-51-1 0,4 3-1365,-55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1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1 826 24575,'0'1'0,"1"0"0,-1 1 0,1-1 0,-1 0 0,1 0 0,-1 0 0,1 0 0,0 0 0,0 0 0,-1 0 0,1-1 0,0 1 0,0 0 0,0 0 0,0-1 0,0 1 0,0 0 0,0-1 0,0 1 0,0-1 0,0 1 0,1-1 0,-1 0 0,0 0 0,0 1 0,0-1 0,3 0 0,37 5 0,-36-5 0,182 1 0,-100-2 0,-73 1 0,1-2 0,-1 0 0,0-1 0,0 0 0,0-1 0,0-1 0,-1 0 0,1-1 0,-1 0 0,-1-1 0,14-9 0,-24 15 0,0-1 0,0 1 0,0-1 0,0 0 0,0 0 0,0 0 0,-1 0 0,1 0 0,-1 0 0,1 0 0,-1-1 0,0 1 0,0 0 0,0-1 0,0 1 0,0-1 0,0 1 0,-1-1 0,1 0 0,-1 1 0,0-1 0,0 0 0,0 1 0,0-1 0,0 0 0,-1 1 0,1-1 0,-2-4 0,-3-7 0,0 1 0,0 0 0,-2 0 0,-10-17 0,-3-5 0,9 10 0,1 0 0,1-1 0,1-1 0,1 1 0,1-1 0,2 0 0,1-1 0,1 1 0,1-34 0,0 37 0,-1 0 0,-1 0 0,-1 0 0,-1 0 0,-2 0 0,0 1 0,-1 0 0,-1 1 0,-19-33 0,14 34-1365,1 5-5461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13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14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97 24575,'-12'-11'0,"0"0"0,0 1 0,-1 1 0,0 0 0,-1 1 0,0 0 0,-23-9 0,31 14 0,-1 1 0,1 0 0,-1 0 0,1 0 0,-1 1 0,0 0 0,1 1 0,-1-1 0,0 1 0,0 1 0,0-1 0,1 1 0,-1 0 0,0 1 0,1-1 0,-1 1 0,1 1 0,0-1 0,0 1 0,-7 4 0,9-4 0,0 1 0,1-1 0,-1 1 0,1 0 0,0 0 0,-1 0 0,2 1 0,-1-1 0,1 1 0,-1 0 0,-2 9 0,-16 64 0,12-40 0,6-29 0,0 1 0,1 0 0,0 0 0,1 0 0,0 0 0,1 11 0,0-18 0,0 0 0,1 0 0,0-1 0,-1 1 0,1 0 0,0 0 0,0-1 0,1 1 0,-1 0 0,0-1 0,1 1 0,0-1 0,-1 0 0,1 1 0,0-1 0,0 0 0,0 0 0,1 0 0,-1-1 0,0 1 0,1 0 0,-1-1 0,1 0 0,0 1 0,3 0 0,14 4 0,1-2 0,-1 0 0,0-2 0,1 0 0,0-1 0,-1-1 0,25-3 0,-1 1 0,-38 2 0,0 0 0,-1 0 0,1-1 0,0 0 0,-1 0 0,1-1 0,-1 0 0,0 0 0,7-3 0,-12 5 0,1 0 0,-1 0 0,1 0 0,-1-1 0,1 1 0,-1 0 0,1 0 0,-1 0 0,1 0 0,-1 0 0,1 0 0,-1 0 0,1 0 0,0 0 0,-1 0 0,1 0 0,-1 1 0,1-1 0,-1 0 0,1 0 0,-1 0 0,1 1 0,-1-1 0,1 0 0,-1 1 0,0-1 0,1 0 0,-1 1 0,1-1 0,-1 0 0,0 1 0,1-1 0,-1 1 0,0-1 0,0 1 0,1-1 0,-1 1 0,0-1 0,0 1 0,0-1 0,1 1 0,-1-1 0,0 1 0,0-1 0,0 1 0,0-1 0,0 1 0,0 0 0,0-1 0,0 1 0,-1 0 0,2 37 0,-2-31 0,-3 458-194,4-342-977,0-99-5655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15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24575,'0'-2'0,"1"-1"0,-1 1 0,1 0 0,-1 0 0,1 0 0,0 0 0,0 0 0,0 0 0,0 0 0,0 0 0,0 0 0,0 1 0,1-1 0,-1 0 0,1 1 0,-1-1 0,1 1 0,0-1 0,-1 1 0,1 0 0,0 0 0,0 0 0,0 0 0,0 0 0,0 0 0,0 0 0,0 1 0,0-1 0,0 1 0,4-1 0,9-2 0,0 1 0,1 1 0,19 0 0,-21 1 0,-5-1 0,1 1 0,0 0 0,0 0 0,0 2 0,0-1 0,18 6 0,-25-6 0,0 1 0,1-1 0,-1 1 0,0 0 0,0 0 0,-1 0 0,1 1 0,0-1 0,-1 0 0,0 1 0,1 0 0,-1 0 0,0-1 0,0 1 0,0 0 0,-1 1 0,1-1 0,-1 0 0,0 0 0,0 1 0,0-1 0,1 7 0,1 5 0,-1 0 0,-1 0 0,0 1 0,-3 26 0,2-34 0,-1 0 0,-1-1 0,0 1 0,0 0 0,0-1 0,-1 1 0,0-1 0,0 0 0,-1 0 0,-9 12 0,-50 53 0,38-46 0,-40 55 0,62-77 0,0 0 0,1 0 0,0 0 0,0 1 0,0-1 0,0 1 0,1-1 0,-1 1 0,1 0 0,0-1 0,1 1 0,-1 0 0,1 0 0,0 0 0,0-1 0,0 1 0,1 0 0,0 0 0,0-1 0,0 1 0,0 0 0,3 5 0,-1-5 0,0 0 0,0 0 0,1 0 0,0-1 0,-1 1 0,2-1 0,-1 0 0,0-1 0,1 1 0,-1-1 0,1 1 0,0-1 0,0-1 0,0 1 0,1-1 0,-1 0 0,1 0 0,6 1 0,3 0 0,1 0 0,-1-2 0,1 0 0,0 0 0,0-1 0,0-1 0,-1-1 0,24-5 0,-12 0 0,0-1 0,-1-1 0,49-25 0,-71 32-151,-1 0-1,0 1 0,-1-2 0,1 1 1,0 0-1,0 0 0,-1-1 1,4-4-1,3-6-6674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16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24575,'12'-1'0,"0"0"0,0-1 0,14-4 0,-18 3 0,0 1 0,0 1 0,0-1 0,0 2 0,0-1 0,0 1 0,1 0 0,9 1 0,-15 0 0,-1 0 0,1 1 0,-1-1 0,0 0 0,0 1 0,0 0 0,1-1 0,-1 1 0,-1 0 0,1 0 0,0 0 0,0 0 0,-1 0 0,1 0 0,-1 1 0,0-1 0,0 1 0,0-1 0,0 1 0,0-1 0,0 1 0,-1-1 0,1 1 0,-1 0 0,1-1 0,-1 1 0,0 2 0,0 11 0,1 0 0,-2 0 0,-3 18 0,-21 100 0,0-10 0,25-121 0,-1 0 0,1 0 0,-1-1 0,1 1 0,0 0 0,0 0 0,0 0 0,1-1 0,-1 1 0,1 0 0,-1-1 0,1 1 0,0 0 0,0-1 0,0 1 0,0-1 0,1 1 0,-1-1 0,2 3 0,0-3 0,0 1 0,0-1 0,1 0 0,-1-1 0,0 1 0,1 0 0,-1-1 0,1 0 0,-1 0 0,1 0 0,0 0 0,-1-1 0,8 1 0,57 3 0,92-7 0,-45 0 0,-101 3-227,0-1-1,-1 0 1,1-1-1,-1-1 1,17-5-1,0-3-6598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17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54 24575,'-28'-10'0,"3"0"0,-26 0 0,13 2 0,0 2 0,-63-3 0,92 9 0,-1 0 0,1 0 0,-1 1 0,0 0 0,1 1 0,0 0 0,-1 0 0,1 1 0,0 0 0,0 1 0,1 0 0,-1 1 0,1-1 0,0 2 0,0-1 0,0 1 0,1 0 0,0 1 0,0-1 0,-8 12 0,11-13 0,-3 3 0,0 1 0,1 0 0,0 0 0,0 0 0,1 1 0,1 0 0,-1 0 0,2 0 0,-1 0 0,1 1 0,1-1 0,-2 17 0,4-20 0,-2 14 0,1-1 0,2 1 0,0-1 0,4 23 0,-4-37 0,1 0 0,0 0 0,0-1 0,0 1 0,0-1 0,1 0 0,0 0 0,0 0 0,0 0 0,1 0 0,0 0 0,0-1 0,0 0 0,0 0 0,1 0 0,-1 0 0,1-1 0,9 6 0,4 0 0,-1-1 0,1 0 0,1-2 0,0 0 0,-1-1 0,26 4 0,-35-8 0,0 0 0,0-1 0,0 0 0,0 0 0,0-1 0,0 0 0,0 0 0,0-1 0,-1 0 0,1-1 0,0 0 0,-1 0 0,0-1 0,0 0 0,13-9 0,-8 3 0,9-5 0,-1-1 0,-1 0 0,0-2 0,27-33 0,-46 50 0,-1 0 0,1 0 0,-1 0 0,1 1 0,-1-1 0,1 0 0,0 0 0,-1 0 0,1 1 0,0-1 0,-1 0 0,1 1 0,0-1 0,0 1 0,0-1 0,0 1 0,-1-1 0,1 1 0,0 0 0,0-1 0,0 1 0,0 0 0,0 0 0,0-1 0,0 1 0,0 0 0,0 0 0,0 0 0,0 0 0,0 1 0,0-1 0,0 0 0,0 0 0,0 0 0,0 1 0,0-1 0,0 1 0,0-1 0,-1 0 0,1 1 0,0 0 0,0-1 0,0 1 0,-1-1 0,2 2 0,0 1 0,1 0 0,-1 1 0,0-1 0,0 1 0,0-1 0,-1 1 0,1 0 0,-1 0 0,0-1 0,1 5 0,4 47 7,-2 0 0,-6 102 0,-2-44-1393,4-92-5440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18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24575,'1'75'0,"1"-38"0,-1 0 0,-3-1 0,-10 70 0,-15-28 0,20-59 0,-1 1 0,2-1 0,1 1 0,-4 28 0,8-43 0,1 1 0,0-1 0,0 1 0,0-1 0,1 0 0,0 1 0,0-1 0,0 0 0,1 1 0,0-1 0,0 0 0,0 0 0,0 0 0,1 0 0,0-1 0,0 1 0,0-1 0,1 0 0,-1 1 0,9 6 0,-7-7 0,0-1 0,0 0 0,0 1 0,0-1 0,0-1 0,1 1 0,-1-1 0,1 0 0,0-1 0,0 1 0,11 1 0,2-2 0,-1-1 0,29-3 0,-34 2 0,1 0 0,-1 0 0,0 1 0,1 1 0,-1 0 0,15 4 0,-26-4 0,1-1 0,-1 1 0,0 0 0,0 0 0,0 0 0,0 0 0,0 0 0,0 0 0,0 1 0,0-1 0,-1 0 0,1 1 0,0 0 0,-1-1 0,1 1 0,-1 0 0,0 0 0,1 0 0,-1 0 0,0 0 0,0 0 0,0 0 0,-1 0 0,1 1 0,0-1 0,-1 0 0,0 0 0,1 1 0,-1-1 0,0 0 0,0 1 0,0-1 0,0 0 0,-1 0 0,1 1 0,-1-1 0,1 0 0,-1 0 0,0 1 0,-1 1 0,-1 4 0,0 0 0,-1 0 0,0-1 0,0 1 0,-1-1 0,0 0 0,0-1 0,-1 1 0,-10 9 0,-12 9 0,17-14 0,0-1 0,-1-1 0,-1 0 0,-13 8 0,22-15 0,-1 0 0,1 0 0,-1 0 0,1-1 0,-1 0 0,1 0 0,-1 0 0,0 0 0,0-1 0,1 0 0,-1 0 0,0 0 0,0 0 0,1-1 0,-1 0 0,0 0 0,-6-2 0,-29-18-1365,23 10-5461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18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24575,'9'4'0,"7"2"0,5 0 0,3-2 0,2-1 0,1-1 0,0-1 0,0-1 0,0 1 0,-1-2 0,0 1 0,-1 0 0,-4 0-8191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2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24575,'1'-2'0,"-1"0"0,1 0 0,-1 0 0,1 0 0,0 0 0,0 0 0,0 1 0,0-1 0,0 0 0,0 0 0,0 1 0,0-1 0,1 1 0,-1-1 0,1 1 0,-1-1 0,1 1 0,0 0 0,-1 0 0,1 0 0,0 0 0,0 0 0,0 0 0,0 0 0,0 1 0,0-1 0,2 0 0,6-2 0,1 1 0,-1 0 0,19-2 0,44 1 0,111 8 0,-180-5 0,-1 0 0,1 1 0,-1 0 0,1 0 0,-1 0 0,1 0 0,-1 1 0,0-1 0,0 1 0,0 0 0,0-1 0,0 2 0,0-1 0,0 0 0,-1 0 0,1 1 0,-1 0 0,1-1 0,-1 1 0,0 0 0,0 0 0,0 0 0,-1 0 0,1 1 0,-1-1 0,0 0 0,0 1 0,0-1 0,1 6 0,1 10 0,-1 0 0,-1 0 0,-1 0 0,-3 27 0,2-14 0,1 21 0,1-37 0,-1 0 0,0 1 0,-1-1 0,-1 0 0,0 0 0,-2 0 0,-5 20 0,0-16 0,-9 26 0,-28 50 0,40-85 0,-1 1 0,-1-1 0,0-1 0,0 1 0,-1-1 0,0-1 0,0 0 0,-1 0 0,-16 10 0,26-19 0,0 0 0,0 0 0,-1 0 0,1 0 0,0 0 0,0 0 0,0 0 0,-1 1 0,1-1 0,0 0 0,0 0 0,0 0 0,-1 0 0,1 0 0,0 0 0,0 0 0,0 0 0,-1 1 0,1-1 0,0 0 0,0 0 0,0 0 0,0 0 0,0 0 0,-1 1 0,1-1 0,0 0 0,0 0 0,0 0 0,0 1 0,0-1 0,0 0 0,0 0 0,0 0 0,0 1 0,0-1 0,0 0 0,0 0 0,0 0 0,0 1 0,0-1 0,0 0 0,0 0 0,0 1 0,0-1 0,0 0 0,0 0 0,0 0 0,0 1 0,0-1 0,0 0 0,1 0 0,-1 0 0,0 0 0,0 1 0,0-1 0,1 0 0,18 4 0,39-5 0,-47 1 0,12 0 0,1-2 0,-1 0 0,0-2 0,1 0 0,33-12 0,-29 7 0,-1 0 0,42-19 0,-61 24 0,-1 0 0,1-1 0,-1 1 0,-1-1 0,1-1 0,-1 1 0,1-1 0,-2-1 0,11-12 0,20-31-1365,-26 33-5461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2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24575,'0'-1'0,"0"0"0,1 0 0,-1-1 0,1 1 0,0 0 0,-1 0 0,1 0 0,0 0 0,0 0 0,-1 1 0,1-1 0,0 0 0,0 0 0,0 0 0,0 1 0,0-1 0,0 0 0,0 1 0,1-1 0,-1 1 0,0 0 0,0-1 0,0 1 0,0 0 0,1 0 0,-1-1 0,2 1 0,39-4 0,-38 3 0,5 1 0,0 0 0,-1 0 0,1 1 0,-1 0 0,1 0 0,15 5 0,-21-5 0,0 0 0,0 1 0,0-1 0,0 0 0,0 1 0,-1 0 0,1 0 0,0 0 0,-1 0 0,1 0 0,-1 0 0,0 0 0,0 1 0,0 0 0,0-1 0,0 1 0,0 0 0,-1 0 0,1 0 0,1 5 0,-1 2 0,0-1 0,-1 1 0,0 0 0,0-1 0,-1 1 0,-1 0 0,1-1 0,-1 1 0,-1 0 0,0-1 0,-6 16 0,-3 4 0,-2 0 0,-21 34 0,-3 7 0,35-67 0,1 1 0,-1-1 0,1 0 0,0 0 0,0 1 0,0-1 0,0 0 0,1 1 0,0-1 0,-1 1 0,1-1 0,1 7 0,-1-8 0,1 0 0,0 0 0,0 0 0,0 0 0,0 0 0,0-1 0,1 1 0,-1 0 0,1 0 0,-1-1 0,1 1 0,-1-1 0,1 0 0,0 1 0,0-1 0,-1 0 0,1 0 0,0 0 0,0 0 0,0 0 0,3 0 0,27 10 0,57 12 0,-23-7 0,-53-12 6,-1 1 0,0 0 1,-1 1-1,15 9 0,5 3-1402,-12-8-5430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2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24575,'115'-2'0,"126"5"0,-237-3 0,-1 0 0,0 1 0,1-1 0,-1 1 0,0 0 0,0-1 0,0 2 0,0-1 0,0 0 0,0 0 0,0 1 0,0 0 0,0 0 0,-1-1 0,1 2 0,0-1 0,-1 0 0,0 0 0,0 1 0,0-1 0,2 4 0,-1 0 0,0 0 0,-1 1 0,0-1 0,0 1 0,-1-1 0,0 1 0,0 0 0,-1 0 0,0 9 0,0 7 0,-2 0 0,0 0 0,-2 0 0,-1-1 0,0 1 0,-2-1 0,0 0 0,-2-1 0,-13 26 0,-9 8 0,-2-2 0,-46 56 0,51-77 0,19-23 0,1 1 0,0-1 0,-9 17 0,16-25 0,1-1 0,-1 1 0,1 0 0,-1 0 0,1 0 0,0 0 0,-1 0 0,1 0 0,0 0 0,0 0 0,0 0 0,0 1 0,0-1 0,0 0 0,0 0 0,0 0 0,0 0 0,0 0 0,1 0 0,-1 0 0,0 0 0,1 0 0,-1 0 0,0 0 0,1 0 0,0 1 0,1-1 0,0 1 0,-1-1 0,1 1 0,0-1 0,0 0 0,0 1 0,0-1 0,0 0 0,0 0 0,0-1 0,4 2 0,6 1 0,-1-1 0,1-1 0,17 1 0,-7-1-103,99-1 339,-105-1-486,0-1 1,0 0-1,0-1 0,0-1 1,19-7-1,-12 1-6576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16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24575,'2'21'0,"0"0"0,2 0 0,0 0 0,10 29 0,-7-26 0,0 1 0,4 37 0,-1 41 0,7 126 0,-15-192 0,9 54 0,1 29 0,1 20 0,-1 1 0,-13-66 0,2 42 0,0-115-105,-2-1 42,1 0 0,0 1 0,1-1 0,-1 0 0,0 0 0,0 1 0,0-1 0,1 0 0,-1 0 0,0 0 0,1 1 0,-1-1 0,1 0 0,0 0 0,-1 0 0,1 0 0,0 0 0,-1 0 0,3 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2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23 24575,'0'0'0,"0"-1"0,-1 0 0,1 0 0,-1 1 0,1-1 0,0 0 0,-1 0 0,1 1 0,-1-1 0,0 1 0,1-1 0,-1 0 0,0 1 0,1-1 0,-1 1 0,0-1 0,1 1 0,-1 0 0,0-1 0,0 1 0,0 0 0,1-1 0,-1 1 0,-1 0 0,-25-6 0,24 6 0,-4-1 0,-1 0 0,1 0 0,0 1 0,-1 0 0,1 0 0,-1 0 0,1 1 0,0 1 0,0-1 0,-1 1 0,1 0 0,0 1 0,1 0 0,-1 0 0,0 0 0,1 1 0,0 0 0,-1 0 0,2 1 0,-1-1 0,0 1 0,1 1 0,0-1 0,0 1 0,1 0 0,-6 8 0,-4 7 0,0 1 0,1 0 0,2 1 0,0 0 0,1 1 0,2 0 0,0 1 0,-6 39 0,14-57 0,-1-1 0,2 1 0,-1 0 0,1 0 0,0 0 0,1-1 0,-1 1 0,1-1 0,1 1 0,-1-1 0,1 0 0,0 0 0,7 10 0,5 5 0,1-1 0,26 25 0,4 5 0,-29-31 0,-1 2 0,-1 0 0,-1 0 0,14 30 0,-25-46 0,-1 2 0,1-1 0,-1 0 0,-1 0 0,1 1 0,-1-1 0,0 1 0,0-1 0,-1 1 0,0-1 0,0 1 0,-1-1 0,0 1 0,0-1 0,0 1 0,-1-1 0,0 0 0,0 1 0,0-1 0,-1 0 0,0 0 0,-4 5 0,3-6 0,0 0 0,0 0 0,0 0 0,-1 0 0,0-1 0,0 0 0,0 0 0,-1-1 0,1 1 0,-1-1 0,0 0 0,0-1 0,0 1 0,0-1 0,0-1 0,0 1 0,-8 0 0,-5 1 0,0-2 0,0 0 0,0-2 0,-31-3 0,47 3 0,0 1 0,1-1 0,-1 0 0,0 0 0,1 0 0,-1 0 0,1 0 0,-1 0 0,1-1 0,0 1 0,-1-1 0,1 0 0,0 1 0,0-1 0,0 0 0,0 0 0,1 0 0,-1-1 0,0 1 0,1 0 0,0-1 0,-1 1 0,1-1 0,0 1 0,0-1 0,1 0 0,-1 1 0,0-1 0,0-4 0,0-9 0,0 0 0,0-1 0,1 1 0,3-17 0,-1 1 0,17-169 0,-15 173-115,-1 2 198,1 0 0,12-36 0,-14 55-190,1 0 0,0 0 0,0 0 0,0 0 0,1 1 0,0-1-1,1 1 1,-1 0 0,1 1 0,0-1 0,1 1 0,-1 0 0,9-6 0,3 1-6719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2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0 454 24575,'35'1'0,"-9"0"0,45-5 0,-62 3 0,-1-1 0,0 0 0,0 0 0,0-1 0,0 1 0,0-2 0,-1 1 0,1-1 0,10-8 0,4-3 0,-11 7 0,0 1 0,-1-2 0,1 1 0,-2-1 0,1-1 0,-1 1 0,-1-2 0,12-17 0,-5 2-107,49-96 348,-57 105-491,0 0 0,-2 0 0,0-1 0,-1 0 1,3-28-1,-5 24-6576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3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24575,'-43'44'0,"17"-19"0,1 1 0,2 1 0,-26 39 0,20-24 0,22-34 0,1 1 0,-1 1 0,1-1 0,1 1 0,0 0 0,0 0 0,1 1 0,0-1 0,1 1 0,-3 17 0,3-1 0,1-1 0,1 1 0,2 0 0,0-1 0,2 1 0,9 37 0,-10-58 0,1 0 0,1 0 0,-1 0 0,1 0 0,0 0 0,0-1 0,1 0 0,0 0 0,0 0 0,0 0 0,0-1 0,1 0 0,0 0 0,-1 0 0,1-1 0,8 3 0,-8-3 0,0 0 0,0 0 0,1-1 0,-1 0 0,0 0 0,1-1 0,-1 1 0,1-2 0,0 1 0,-1-1 0,1 0 0,0 0 0,-1 0 0,1-1 0,-1 0 0,12-4 0,-15 3 0,0 0 0,0 0 0,0-1 0,0 1 0,-1-1 0,1 0 0,-1 0 0,0 0 0,1 0 0,-1 0 0,-1 0 0,1 0 0,0-1 0,-1 1 0,0-1 0,0 1 0,0-1 0,0 1 0,0-1 0,-1 0 0,0 0 0,0-4 0,1-6 0,-1-1 0,-1 1 0,0 0 0,-5-22 0,4 25 0,-1-1 0,-1 1 0,0 0 0,0 0 0,-1 0 0,-1 1 0,0 0 0,0 0 0,-1 0 0,-7-9 0,12 18 0,1 0 0,-1 0 0,1 0 0,-1 0 0,1 0 0,-1 0 0,0 0 0,1 0 0,-1 1 0,0-1 0,0 1 0,1-1 0,-1 1 0,0 0 0,0-1 0,0 1 0,1 0 0,-1 0 0,0 0 0,0 1 0,-2 0 0,1 0 0,0 0 0,0 0 0,0 1 0,0-1 0,0 1 0,1 0 0,-1 0 0,1 0 0,-1 0 0,1 1 0,-3 2 0,-3 6 0,1 0 0,0 0 0,0 1 0,-8 19 0,11-23 24,1 0 0,0 1 0,1-1 0,-4 18 0,6-24-75,0 0 0,-1 0-1,1 0 1,0 0 0,0-1 0,1 1 0,-1 0-1,0 0 1,1 0 0,-1 0 0,1 0-1,-1-1 1,1 1 0,0 0 0,0 0 0,0-1-1,0 1 1,0-1 0,0 1 0,0-1 0,1 1-1,-1-1 1,0 0 0,1 1 0,-1-1 0,1 0-1,0 0 1,2 1 0,12 4-6775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3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24575,'46'2'0,"66"12"0,-40-4 0,-66-9 0,1 0 0,0 0 0,0 1 0,-1 0 0,1 0 0,0 1 0,-1-1 0,0 1 0,11 7 0,-15-8 0,1 0 0,-1 0 0,0 0 0,-1 0 0,1 0 0,0 0 0,-1 1 0,1-1 0,-1 0 0,1 1 0,-1-1 0,0 1 0,0 0 0,0-1 0,-1 1 0,1 0 0,-1 0 0,1-1 0,-1 1 0,0 0 0,0 0 0,0 0 0,0-1 0,-1 1 0,1 0 0,-2 4 0,-1 3 0,-1 0 0,0 0 0,0-1 0,-1 0 0,0 0 0,-11 15 0,-46 48 0,20-24 0,30-34 0,-29 24 0,32-30 0,-1 0 0,1 1 0,1 0 0,-1 0 0,-6 12 0,12-17 0,1 1 0,0-1 0,0 1 0,1-1 0,-1 1 0,1-1 0,0 1 0,0 0 0,1 0 0,-1 0 0,1-1 0,0 1 0,0 0 0,1 0 0,-1 0 0,1-1 0,2 7 0,14 43 0,-10-34 0,-1 0 0,-1 0 0,5 32 0,-10-46 0,1 0 0,-1 0 0,-1 1 0,1-1 0,-1 0 0,0 0 0,0 0 0,-1 1 0,0-1 0,0-1 0,0 1 0,-1 0 0,0-1 0,0 1 0,0-1 0,-5 6 0,1-4 10,1-1 0,-1 0 0,0 0 0,0 0 0,-1-1 0,1 0 0,-1-1 0,0 0 0,-1 0 0,1-1 0,-15 5 0,-3-2-505,1 0 0,-48 3 0,53-8-6331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3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24575,'7'1'0,"0"0"0,0 1 0,-1-1 0,1 2 0,0-1 0,7 5 0,5 1 0,5-1 0,1-1 0,0-1 0,1-2 0,-1 0 0,1-1 0,42-3 0,47 3 0,-113-2 0,0 0 0,1 1 0,-1-1 0,0 0 0,0 1 0,1 0 0,-1-1 0,0 1 0,0 0 0,0 0 0,0 0 0,0 1 0,0-1 0,0 0 0,0 1 0,-1-1 0,1 1 0,0 0 0,-1-1 0,2 4 0,-1-2 0,0 0 0,-1 1 0,0-1 0,0 1 0,0-1 0,0 1 0,0 0 0,-1-1 0,0 1 0,0 0 0,0 5 0,-2 7 0,-1 0 0,0 0 0,-1 0 0,-9 24 0,-3 1 0,3-9 0,-12 49 0,17-46 0,2-14 0,1 1 0,1-1 0,-1 32 0,4-37 21,-1-1 1,-6 27-1,0-8-1450,5-15-5397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4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24575,'5'0'0,"5"4"0,5 2 0,5-1 0,3 4 0,2 0 0,1-2 0,1-1 0,-1-3 0,0-1 0,0-1 0,0-1 0,0 0 0,-1 0 0,1-1 0,-1 1 0,0 0 0,-4-1-8191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4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24575,'-5'1'0,"0"0"0,1 0 0,0 0 0,-1 1 0,1 0 0,0-1 0,-1 1 0,1 1 0,0-1 0,1 1 0,-1-1 0,0 1 0,1 0 0,-1 0 0,1 1 0,0-1 0,-3 6 0,-1-1 0,1 0 0,1 0 0,0 1 0,0 0 0,0 0 0,1 0 0,-3 11 0,2 9 0,0 0 0,2 1 0,1 0 0,2-1 0,5 56 0,-4-78 0,1-1 0,0 0 0,0 0 0,0 0 0,0 0 0,1 0 0,0 0 0,0-1 0,1 1 0,0-1 0,0 0 0,0 0 0,0 0 0,1-1 0,-1 1 0,1-1 0,1 0 0,-1-1 0,7 5 0,6 2 0,0-1 0,0-1 0,1-1 0,37 10 0,-53-16 0,-1-1 0,1 1 0,-1-1 0,1 0 0,-1 0 0,1 0 0,-1 0 0,1-1 0,-1 1 0,1-1 0,-1 1 0,0-1 0,1 0 0,-1 0 0,0 0 0,1 0 0,-1 0 0,0 0 0,0-1 0,0 1 0,0-1 0,0 0 0,0 1 0,-1-1 0,1 0 0,0 0 0,-1 0 0,0 0 0,1-1 0,-1 1 0,0 0 0,0 0 0,0-1 0,-1 1 0,1-1 0,0 1 0,0-5 0,0 3 0,0 0 0,-1 0 0,1 0 0,-1 0 0,0 0 0,0 0 0,0 0 0,0-1 0,-1 1 0,0 0 0,1 0 0,-2 0 0,1 0 0,0 0 0,-1 1 0,0-1 0,0 0 0,0 1 0,0-1 0,0 1 0,-1-1 0,-4-4 0,4 7 3,1-1 1,-1 1-1,0-1 0,1 1 0,-1 0 1,0 0-1,0 0 0,0 1 0,0-1 1,0 1-1,0-1 0,0 1 0,0 0 0,0 0 1,0 0-1,0 1 0,0-1 0,0 1 1,0-1-1,0 1 0,1 0 0,-1 0 1,0 1-1,0-1 0,1 0 0,-1 1 0,-2 2 1,-9 6-198,1 0 0,0 1-1,-19 21 1,20-20-485,-4 4-6147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4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24575,'-3'0'0,"-1"0"0,1 0 0,-1 0 0,1 1 0,-1-1 0,1 1 0,-1 0 0,1 0 0,0 0 0,0 0 0,-1 1 0,1-1 0,0 1 0,0 0 0,-3 2 0,4-2 0,0 1 0,0 0 0,0-1 0,0 1 0,1 0 0,-1 0 0,1-1 0,0 1 0,0 1 0,0-1 0,0 0 0,0 0 0,1 0 0,-1 0 0,1 0 0,0 1 0,0 2 0,1 2 0,0 0 0,0-1 0,1 1 0,0 0 0,0-1 0,0 0 0,1 1 0,0-1 0,1 0 0,0-1 0,6 10 0,10 11 0,31 33 0,-30-36 0,-14-16 0,-1 1 0,0 0 0,-1 0 0,0 1 0,0-1 0,-1 1 0,0 0 0,-1 0 0,0 0 0,-1 1 0,0-1 0,1 13 0,-3-19 0,1 0 0,-1 0 0,0 1 0,0-1 0,-1 0 0,1 0 0,-1 0 0,0 1 0,0-1 0,0 0 0,-1 0 0,1 0 0,-1-1 0,0 1 0,0 0 0,-1-1 0,1 1 0,-1-1 0,1 1 0,-1-1 0,0 0 0,0 0 0,-1-1 0,1 1 0,0-1 0,-1 1 0,0-1 0,1 0 0,-1-1 0,0 1 0,0-1 0,-7 2 0,10-2 0,-1-1 0,0 1 0,1-1 0,-1 0 0,1 0 0,-1 0 0,0 0 0,1 0 0,-1 0 0,0 0 0,1-1 0,-1 1 0,1 0 0,-1-1 0,1 1 0,-1-1 0,1 0 0,-1 0 0,1 1 0,-1-1 0,1 0 0,0 0 0,-2-2 0,1 0 0,0 0 0,0 0 0,0 0 0,0 0 0,1 0 0,-1 0 0,1 0 0,0-1 0,0 1 0,-1-6 0,0-6 0,0 1 0,2-1 0,0 0 0,1-18 0,3 8 0,1 0 0,1 0 0,2 0 0,0 1 0,21-44 0,-18 41-8,-10 21-143,0 1 1,1 0-1,0 0 0,0 0 0,1 1 0,0-1 1,-1 1-1,7-8 0,3 1-6675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4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0 0,0 1 0,0-1 0,-1 1 0,1 0 0,0-1 0,0 1 0,0 0 0,0-1 0,-1 1 0,1 0 0,0 0 0,-1 0 0,1 0 0,0-1 0,-1 1 0,0 0 0,1 0 0,-1 0 0,1 0 0,-1 0 0,0 0 0,0 1 0,1-1 0,-1 1 0,5 36 0,-5-33 0,5 284 39,-7-160-1443,2-107-5422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4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59 24575,'-5'-1'0,"-1"0"0,1 0 0,-1 0 0,1-1 0,0 1 0,0-1 0,0-1 0,0 1 0,0-1 0,0 1 0,0-2 0,-5-4 0,5 5 0,1-1 0,-1 1 0,0 0 0,0 0 0,0 1 0,-1-1 0,1 1 0,-1 0 0,-5-1 0,-1 5 0,11 4 0,2-4 0,0-1 0,-1 0 0,1 0 0,0 0 0,0 0 0,0 0 0,0 0 0,0 0 0,1 0 0,-1 0 0,0-1 0,0 1 0,0 0 0,2 0 0,5 1 0,0 1 0,0-1 0,0 0 0,1-1 0,-1 0 0,0 0 0,1-1 0,-1 0 0,1 0 0,-1-1 0,0 0 0,1-1 0,-1 1 0,0-2 0,0 1 0,0-1 0,9-5 0,-16 7 0,1 0 0,0 0 0,-1 0 0,1 0 0,0 0 0,0 0 0,0 0 0,0 1 0,-1-1 0,1 1 0,0-1 0,0 1 0,0 0 0,4 0 0,-5 0 0,0 1 0,0-1 0,0 1 0,0 0 0,0 0 0,0-1 0,0 1 0,0 0 0,0 0 0,-1 0 0,1 0 0,0 0 0,-1 0 0,1 0 0,-1 0 0,1 1 0,-1-1 0,1 0 0,-1 0 0,0 0 0,0 0 0,1 1 0,-1-1 0,0 0 0,0 0 0,0 2 0,0 28 0,0-22 0,0 0 0,0 0 0,1-1 0,0 1 0,2 9 0,-2-16 0,-1 0 0,1-1 0,0 1 0,-1 0 0,1-1 0,0 1 0,0-1 0,0 1 0,0-1 0,0 0 0,0 1 0,1-1 0,-1 0 0,0 0 0,1 0 0,-1 0 0,1 0 0,-1 0 0,1 0 0,-1 0 0,1 0 0,-1-1 0,1 1 0,0-1 0,0 0 0,-1 1 0,1-1 0,0 0 0,0 0 0,2 0 0,18-2-1365,-1-3-5461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4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24575,'0'-3'0,"0"0"0,0-1 0,1 1 0,-1 0 0,1 0 0,0 0 0,0 0 0,0 0 0,1 0 0,-1 0 0,0 0 0,1 1 0,0-1 0,0 0 0,0 1 0,0-1 0,0 1 0,0 0 0,1 0 0,-1 0 0,1 0 0,0 0 0,-1 0 0,1 1 0,0 0 0,0-1 0,0 1 0,0 0 0,0 0 0,0 0 0,4 0 0,12-2 0,-1 0 0,1 2 0,0 0 0,21 2 0,-22 0 0,-3-1 0,-1-1 0,0 2 0,0 0 0,0 0 0,0 1 0,13 4 0,-23-4 0,0-1 0,0 1 0,-1 0 0,1 0 0,0 0 0,-1 0 0,0 1 0,1-1 0,-1 1 0,0 0 0,0 0 0,0 0 0,-1 0 0,1 0 0,-1 1 0,0-1 0,0 1 0,0 0 0,0 0 0,-1-1 0,3 8 0,0 8 0,0 0 0,-1 1 0,-1-1 0,-1 1 0,-3 36 0,-1-20 0,-2-1 0,-13 47 0,11-64 0,0-1 0,-1 0 0,0-1 0,-2 1 0,0-2 0,-1 0 0,-20 23 0,15-20 0,-1 1 0,0-1 0,-1 0 0,-1-1 0,-35 24 0,49-38 0,0 0 0,0 0 0,0 1 0,0 0 0,0 0 0,1 0 0,-7 9 0,11-12 0,-1 0 0,1-1 0,-1 1 0,1 0 0,-1 0 0,1 0 0,0 0 0,-1 0 0,1 0 0,0 0 0,0 0 0,0 0 0,0 0 0,0 0 0,0 0 0,0 0 0,0 0 0,0 0 0,1 0 0,-1 2 0,1-1 0,1-1 0,-1 1 0,0 0 0,0-1 0,1 1 0,-1-1 0,1 0 0,-1 1 0,1-1 0,0 0 0,0 0 0,-1 0 0,1 0 0,3 1 0,6 2 0,0 0 0,0-1 0,0 0 0,0-1 0,1 0 0,17 0 0,74-4 0,-56 0 0,-24 2 0,16 0 0,0-2 0,0-1 0,-1-2 0,64-16 0,-62 12-20,-33 8-114,0 0-1,0 0 1,0-1-1,0 0 1,-1 0-1,1-1 1,0 0-1,-1 0 1,11-7-1,-6-2-6691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1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 24575,'-20'0'0,"11"-1"0,0 1 0,0 0 0,0 1 0,0-1 0,-12 4 0,19-3 0,-1 0 0,1 0 0,0 0 0,0 0 0,0 0 0,-1 0 0,1 1 0,0-1 0,0 1 0,1 0 0,-1-1 0,0 1 0,1 0 0,-1 0 0,1 0 0,-1 0 0,1 0 0,0 1 0,0-1 0,0 0 0,0 0 0,0 1 0,-1 4 0,0 7 0,0 0 0,1 0 0,0 0 0,1 1 0,1-1 0,0 0 0,1 0 0,0 0 0,1 0 0,1 0 0,10 25 0,6 5 0,2-1 0,32 47 0,-17-29 0,-1-3 0,51 63 0,-30-62 0,-45-48 0,0 0 0,-1 1 0,0 0 0,-1 1 0,0 0 0,9 17 0,-18-28 0,-1 0 0,1 1 0,0-1 0,-1 0 0,0 0 0,1 1 0,-1-1 0,0 0 0,0 1 0,0-1 0,-1 0 0,1 0 0,0 1 0,-1-1 0,0 0 0,1 0 0,-1 0 0,0 1 0,0-1 0,0 0 0,0 0 0,-1 0 0,-1 2 0,-5 5 0,0 1 0,0-2 0,-14 12 0,2-3 0,-112 106 0,131-122 0,0 1 0,0-1 0,-1 0 0,1 0 0,0 0 0,-1 0 0,1 0 0,0 0 0,-1-1 0,1 1 0,-1 0 0,1-1 0,-1 1 0,0-1 0,1 0 0,-1 1 0,0-1 0,1 0 0,-1 0 0,1 0 0,-1 0 0,0 0 0,1-1 0,-1 1 0,0 0 0,1-1 0,-1 1 0,-2-2 0,3 1 0,0-1 0,-1 0 0,1 1 0,0-1 0,0 0 0,0 0 0,0 0 0,0 0 0,0 0 0,0 0 0,1 0 0,-1 0 0,1 0 0,-1 0 0,1 0 0,0-1 0,0 1 0,0 0 0,0 0 0,0 0 0,1 0 0,0-4 0,9-43 0,1 1 0,37-94 0,-36 110 0,-1 0 0,-2-1 0,-1-1 0,-1 1 0,-2-1 0,2-64 0,-7 69 0,0 11 0,0 1 0,-1-1 0,-5-26 0,5 39 0,0 0 0,-1 0 0,0 0 0,0 0 0,0 0 0,-1 0 0,1 1 0,-1-1 0,0 1 0,0 0 0,-1 0 0,1 0 0,-1 1 0,0-1 0,0 1 0,-6-5 0,-2 0-124,1-1 0,1-1 0,-1 0 0,2-1 0,-1 0 0,2 0-1,-1-1 1,1 0 0,1 0 0,-11-25 0,13 20-6702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4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30 24575,'-1'-2'0,"1"1"0,-1 0 0,1 0 0,-1 0 0,1 0 0,-1 0 0,0 0 0,1 0 0,-1 0 0,0 0 0,0 0 0,0 1 0,0-1 0,0 0 0,0 0 0,0 1 0,0-1 0,0 1 0,0-1 0,0 1 0,0-1 0,-1 1 0,1 0 0,0-1 0,0 1 0,0 0 0,-2 0 0,-39-5 0,37 5 0,-17-2 0,5 1 0,-1-1 0,1 2 0,0 1 0,-29 4 0,42-5 0,1 1 0,-1 0 0,1 0 0,-1 0 0,1 1 0,0-1 0,-1 1 0,1 0 0,0 0 0,0 0 0,0 0 0,0 0 0,1 1 0,-1-1 0,0 1 0,1 0 0,0 0 0,0-1 0,0 2 0,0-1 0,0 0 0,1 0 0,-1 1 0,1-1 0,0 1 0,0-1 0,-1 7 0,0 0 0,1 1 0,0-1 0,1 1 0,0-1 0,1 1 0,0-1 0,0 1 0,1-1 0,1 0 0,-1 0 0,2 0 0,4 11 0,-5-15 0,1 1 0,0-1 0,0 0 0,1-1 0,-1 1 0,1-1 0,0 0 0,1 0 0,-1 0 0,1-1 0,0 1 0,0-2 0,1 1 0,-1-1 0,1 0 0,-1 0 0,1 0 0,8 1 0,8 2 0,-10-1 0,0-2 0,0 0 0,1 0 0,-1-2 0,15 1 0,-24-2 0,-1 0 0,0 0 0,1-1 0,-1 1 0,0-1 0,0 0 0,1 0 0,-1 0 0,0-1 0,0 1 0,0-1 0,0 0 0,-1 0 0,1 1 0,0-2 0,-1 1 0,1 0 0,-1-1 0,0 1 0,0-1 0,0 1 0,0-1 0,0 0 0,-1 0 0,3-5 0,4-13 0,0 0 0,-1 0 0,-2-1 0,0 0 0,-1 0 0,-1 0 0,-1 0 0,-1-1 0,-4-37 0,3 58 0,0 1 0,0 0 0,0-1 0,0 1 0,-1 0 0,1-1 0,0 1 0,-1 0 0,1-1 0,-1 1 0,1 0 0,-1 0 0,0 0 0,1-1 0,-3-1 0,3 3 0,-1 0 0,1 0 0,0 0 0,-1 0 0,1 0 0,-1 0 0,1 0 0,-1 0 0,1 0 0,0 0 0,-1 0 0,1 0 0,-1 1 0,1-1 0,0 0 0,-1 0 0,1 0 0,-1 1 0,1-1 0,0 0 0,-1 0 0,1 1 0,0-1 0,-1 0 0,1 1 0,0-1 0,0 0 0,-1 1 0,1-1 0,0 1 0,-4 4 0,1 1 0,1-1 0,-1 0 0,1 1 0,-4 10 0,-1 27 0,1 0 0,3 0 0,1 1 0,5 64 0,0-5 0,-4-74 0,-1-22 0,2 1 0,-1-1 0,1 1 0,0-1 0,1 1 0,-1 0 0,2-1 0,-1 0 0,4 12 0,4-12-1365,2-8-5461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4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24575,'0'-1'0,"1"0"0,-1-1 0,1 1 0,-1 0 0,1 0 0,-1 0 0,1 0 0,0 0 0,0 0 0,-1 0 0,1 1 0,0-1 0,0 0 0,0 0 0,0 1 0,0-1 0,0 0 0,0 1 0,0-1 0,0 1 0,1-1 0,-1 1 0,0 0 0,0 0 0,0-1 0,0 1 0,3 0 0,37-5 0,-36 5 0,32-2 0,56 4 0,-91-2 0,0 0 0,0 0 0,0 0 0,0 1 0,0-1 0,0 1 0,0-1 0,0 1 0,0 0 0,0 0 0,0 0 0,0 0 0,0 0 0,0 0 0,-1 1 0,1-1 0,-1 0 0,1 1 0,-1-1 0,1 1 0,-1 0 0,0 0 0,2 3 0,-2-2 0,0 1 0,0-1 0,0 1 0,-1 0 0,0-1 0,1 1 0,-1 0 0,-1-1 0,1 1 0,0 0 0,-1-1 0,-2 7 0,-1 4 0,-1 0 0,-1-1 0,0 1 0,-1-1 0,-16 22 0,-15 20 0,19-27 0,-36 42 0,54-69 0,0 0 0,0 0 0,0-1 0,0 1 0,0 0 0,0 0 0,0 0 0,1 0 0,-1 0 0,0 0 0,1 0 0,-1 0 0,1 0 0,-1 0 0,1 0 0,-1 0 0,1 0 0,0 1 0,0-1 0,-1 0 0,1 0 0,0 0 0,0 1 0,0-1 0,0 0 0,0 0 0,1 0 0,-1 1 0,0-1 0,1 0 0,-1 0 0,0 0 0,1 0 0,-1 0 0,2 2 0,2 0 0,0 1 0,0-1 0,0-1 0,1 1 0,-1-1 0,1 1 0,6 1 0,-6-2 0,20 8 0,49 12 0,-51-17 0,0 2 0,43 17 0,-65-23 0,173 77 0,-152-70 0,1-1 0,1-1 0,-1 0 0,1-2 0,45 1 0,-45-4-114,34-1 357,-53-1-379,-1 1 0,0-1 0,0 0 1,0 0-1,0 0 0,0 0 0,0-1 0,0 1 1,0-1-1,6-4 0,1-5-6690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4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24575,'-5'0'0,"0"0"0,0 1 0,0 0 0,0 0 0,0 0 0,0 0 0,0 1 0,1 0 0,-1 0 0,1 0 0,-1 1 0,1-1 0,0 1 0,0 0 0,0 0 0,0 1 0,1-1 0,-1 1 0,1-1 0,0 1 0,0 1 0,0-1 0,1 0 0,-1 0 0,1 1 0,-2 6 0,-1 1 0,1 0 0,0 1 0,1-1 0,0 1 0,-2 24 0,5-30 0,-1 0 0,1 0 0,0 0 0,1 0 0,-1-1 0,2 1 0,-1 0 0,1-1 0,-1 1 0,2 0 0,-1-1 0,6 11 0,-5-14 0,0 0 0,1 0 0,-1 0 0,0 0 0,1-1 0,-1 1 0,1-1 0,0 0 0,0 0 0,0 0 0,0-1 0,0 1 0,7 0 0,64 10 0,-45-9 0,-17-1 0,0 0 0,-1 0 0,1-1 0,0 0 0,0-1 0,14-2 0,-25 2 0,1 0 0,-1-1 0,0 1 0,1-1 0,-1 0 0,0 0 0,1 0 0,-1 0 0,0 0 0,0 0 0,0-1 0,0 1 0,0-1 0,0 0 0,0 1 0,-1-1 0,1 0 0,-1 0 0,1 0 0,-1 0 0,1 0 0,-1 0 0,0 0 0,0-1 0,0 1 0,-1 0 0,1-1 0,0 1 0,-1-1 0,0 1 0,1 0 0,-1-4 0,0 0 0,0 0 0,-1 1 0,1-1 0,-1 1 0,0-1 0,0 1 0,-1-1 0,0 1 0,0 0 0,0 0 0,-1 0 0,1 0 0,-1 0 0,0 1 0,-1-1 0,1 1 0,-1-1 0,-4-3 0,-4-2 0,0 0 0,-1 1 0,1 0 0,-2 1 0,-18-8 0,29 14 0,0 0 0,0 0 0,0-1 0,0 1 0,0-1 0,0 1 0,1-1 0,-1 0 0,1 0 0,0 0 0,0 0 0,0 0 0,0 0 0,1-1 0,-1 1 0,1-1 0,0 1 0,0-1 0,0 0 0,0 1 0,0-1 0,1 0 0,0 1 0,0-1 0,0 0 0,0 0 0,1 1 0,-1-1 0,3-6 0,-3 10 0,0-1 0,0 0 0,0 1 0,0-1 0,1 1 0,-1-1 0,0 1 0,0-1 0,1 1 0,-1-1 0,0 1 0,1-1 0,-1 1 0,0-1 0,1 1 0,-1 0 0,1-1 0,-1 1 0,1 0 0,-1-1 0,1 1 0,-1 0 0,1 0 0,-1-1 0,1 1 0,-1 0 0,1 0 0,-1 0 0,1 0 0,0 0 0,-1 0 0,1-1 0,0 2 0,20 10 0,13 25 0,-27-25 0,1 1 0,-1-1 0,-1 2 0,0-1 0,-1 0 0,0 1 0,-1 0 0,-1 0 0,0 1 0,0-1 0,-2 1 0,1-1 0,-2 1 0,-1 20 0,2-15 0,0 0 0,2-1 0,4 20 0,-3-16 0,4 39 0,-9 35 0,2 37 0,-1-131-124,0 1 0,1 0 0,-1 0 0,1-1 0,0 1 0,-1 0-1,1-1 1,0 1 0,1-1 0,0 3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5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24575,'40'-19'0,"-1"2"0,2 2 0,0 2 0,51-10 0,-90 23 0,0-1 0,-1 1 0,1-1 0,0 1 0,0 0 0,0-1 0,-1 1 0,1 0 0,0 0 0,0 1 0,0-1 0,0 0 0,-1 0 0,1 1 0,0-1 0,0 1 0,-1 0 0,1 0 0,0-1 0,-1 1 0,1 0 0,-1 0 0,1 0 0,-1 1 0,0-1 0,1 0 0,-1 1 0,0-1 0,0 0 0,0 1 0,0-1 0,0 1 0,0 0 0,0-1 0,0 1 0,-1 0 0,1-1 0,0 3 0,0 7 0,1 0 0,-2 0 0,1-1 0,-2 1 0,-1 16 0,0-4 0,2 46 0,-2 34 0,1-94 0,-1 1 0,1 0 0,-2 0 0,1 0 0,-1-1 0,-1 1 0,-7 14 0,9-21 0,0 0 0,-1 1 0,0-1 0,1 0 0,-1-1 0,0 1 0,0 0 0,0-1 0,-1 0 0,1 0 0,-1 0 0,-5 3 0,-51 13 0,7-2 0,52-16 0,0 0 0,1 0 0,-1 1 0,0-1 0,0 0 0,0 1 0,1-1 0,-1 1 0,0-1 0,0 1 0,1-1 0,-1 1 0,1 0 0,-1-1 0,0 1 0,1 0 0,-1 0 0,1-1 0,-1 1 0,1 0 0,0 0 0,-1 0 0,1-1 0,0 1 0,0 0 0,-1 0 0,1 2 0,1-2 0,-1 1 0,0-1 0,1 1 0,0-1 0,-1 1 0,1-1 0,0 0 0,0 1 0,0-1 0,0 0 0,0 1 0,0-1 0,0 0 0,2 1 0,5 5 0,1-1 0,0 1 0,14 6 0,-3-4-195,1 0 0,0-2 0,0 0 0,0-1 0,1-1 0,38 3 0,-38-6-6631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5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209 100 24575,'-1'-3'0,"-1"1"0,1-1 0,-1 0 0,1 1 0,-1-1 0,0 1 0,0 0 0,0 0 0,0 0 0,0 0 0,-1 0 0,1 0 0,-1 0 0,1 1 0,-5-3 0,-2-3 0,-52-32 0,57 37 0,-1 0 0,1-1 0,-1 2 0,1-1 0,-1 0 0,1 1 0,-1 0 0,0 0 0,0 1 0,0-1 0,0 1 0,-5 0 0,8 1 0,0 0 0,0-1 0,0 1 0,0 0 0,0 0 0,1 0 0,-1 0 0,0 1 0,1-1 0,-1 0 0,1 1 0,-1-1 0,1 1 0,0-1 0,0 1 0,0 0 0,0 0 0,0-1 0,0 1 0,0 0 0,0 0 0,1 0 0,-1 0 0,1 0 0,-1 0 0,1 4 0,-2 6 0,2 1 0,-1-1 0,2 16 0,0-17 0,0 4 0,0 0 0,1 0 0,1-1 0,1 1 0,0 0 0,0-1 0,2 0 0,0 0 0,0-1 0,1 0 0,14 19 0,65 100 0,25 34 0,-88-136 0,31 38 0,76 130 0,-128-195 0,-1 0 0,1 1 0,0-1 0,-1 1 0,0 0 0,0-1 0,0 1 0,0 0 0,-1-1 0,1 1 0,-1 0 0,0 0 0,0-1 0,0 1 0,-1 0 0,0 0 0,1 0 0,-1-1 0,-2 6 0,1-5 0,-1 1 0,0-1 0,0 1 0,0-1 0,0 0 0,-1 0 0,0 0 0,1-1 0,-1 1 0,-1-1 0,1 0 0,-8 4 0,2-2 0,1 0 0,-1-1 0,0-1 0,0 1 0,0-1 0,0-1 0,0 0 0,-1-1 0,1 0 0,-1 0 0,1-1 0,-1 0 0,-18-4 0,22 3 0,0-1 0,0 0 0,0-1 0,0 1 0,1-1 0,-1-1 0,1 1 0,0-1 0,0 0 0,-6-5 0,10 6 0,-1 0 0,1 0 0,0 0 0,0 0 0,0 0 0,0-1 0,1 1 0,-1-1 0,1 1 0,0-1 0,0 1 0,0-1 0,0 0 0,1 1 0,0-1 0,-1 0 0,1 0 0,1 1 0,-1-1 0,0 0 0,2-4 0,19-70 0,-15 60 0,-1-1 0,0-1 0,2-29 0,-5-239 0,-4 142 0,-6 85 106,6 50-474,0-1 0,0 0 1,1-19-1,3 9-6458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5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24575,'8'44'0,"-1"-12"0,19 229 0,-16-139 0,5 32 0,-11-118 0,0 50 0,-1-6 0,-1-65 0,1 0 0,0 0 0,2 0 0,6 16 0,-6-15 0,1 0 0,-2-1 0,4 22 0,-6-22-455,0 1 0,8 21 0,-4-20-6371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0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24575,'47'0'0,"55"1"0,-99-1 0,0 1 0,0-1 0,0 1 0,0 0 0,-1-1 0,1 1 0,0 1 0,-1-1 0,1 0 0,-1 1 0,1-1 0,-1 1 0,0 0 0,1 0 0,-1-1 0,3 5 0,-2-2 0,0 1 0,0 0 0,0 0 0,0 0 0,-1 0 0,0 0 0,0 0 0,1 7 0,1 9 0,-1 0 0,-1 1 0,0 31 0,-2-47 0,-3 357 0,2-344 0,-1-1 0,-8 35 0,6-33 0,0 1 0,-1 23 0,5 6-1365,0-28-5461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0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24575,'4'0'0,"6"0"0,6 5 0,4 0 0,3 1 0,10-2 0,9-1 0,2-1 0,-4-1 0,-2 0 0,-5-1 0,-8 0-8191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0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24575,'-4'0'0,"0"0"0,-1 0 0,1 1 0,0-1 0,0 1 0,0 0 0,0 0 0,0 1 0,0-1 0,0 1 0,1-1 0,-1 1 0,-4 3 0,4-1 0,0 0 0,-1 0 0,2 1 0,-1-1 0,0 1 0,1 0 0,0 0 0,-5 10 0,0 6 0,0 0 0,1 1 0,-7 41 0,7-33 0,-11 36 0,6-32 0,1 0 0,-10 61 0,12-38 0,3-24 0,1 0 0,1-1 0,2 48 0,4-71 0,0 1 0,0-1 0,1 1 0,0-1 0,1 0 0,0 0 0,0 0 0,1-1 0,8 12 0,8 10 0,27 28 0,-31-39 0,0-1 0,39 32 0,-48-45 0,0 1 0,0-1 0,0-1 0,1 1 0,-1-1 0,1-1 0,0 1 0,0-2 0,0 1 0,1-1 0,10 1 0,-17-3 0,1 0 0,0 0 0,-1 0 0,1-1 0,0 1 0,0-1 0,-1 0 0,1 0 0,-1 0 0,1 0 0,-1-1 0,1 1 0,-1-1 0,0 0 0,0 0 0,0 0 0,5-5 0,-3 2 0,-1 0 0,0 0 0,-1 0 0,1 0 0,-1-1 0,0 0 0,-1 1 0,1-1 0,2-10 0,0-8 0,-1 0 0,0 0 0,-2-1 0,-1-30 0,0 0 0,1 29 0,-2 0 0,-1-1 0,-8-51 0,8 74 0,0 0 0,0 1 0,0-1 0,0 0 0,-1 1 0,0-1 0,0 1 0,0 0 0,0 0 0,0 0 0,-1 0 0,1 0 0,-1 0 0,0 0 0,0 1 0,0-1 0,0 1 0,0 0 0,-1 0 0,1 0 0,-1 1 0,1-1 0,-1 1 0,1 0 0,-1-1 0,0 2 0,0-1 0,0 0 0,1 1 0,-1 0 0,0 0 0,0 0 0,0 0 0,0 1 0,0-1 0,1 1 0,-1 0 0,0 0 0,1 1 0,-1-1 0,0 1 0,1-1 0,0 1 0,-1 0 0,1 1 0,0-1 0,0 0 0,0 1 0,0 0 0,1-1 0,-1 1 0,1 0 0,0 1 0,0-1 0,-3 5 0,-35 90 0,36-86 0,1 0 0,0 0 0,0 1 0,1-1 0,1 1 0,0 15 0,4-8-1365,2-4-5461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0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24575,'-17'0'0,"-1"1"0,1 0 0,0 1 0,0 1 0,-1 0 0,-22 9 0,35-10 0,0 0 0,-1 0 0,2 1 0,-1 0 0,0 0 0,0 0 0,1 0 0,0 1 0,-1 0 0,1 0 0,1 0 0,-1 0 0,1 0 0,-1 1 0,1 0 0,0 0 0,1 0 0,0 0 0,-1 0 0,1 0 0,1 0 0,-1 1 0,-1 10 0,-18 197 0,19-171 0,2 1 0,2-1 0,1 1 0,3-1 0,1 0 0,3 0 0,1-1 0,1-1 0,3 0 0,22 43 0,-32-72 0,1 0 0,0-1 0,0 0 0,1-1 0,0 1 0,1-1 0,0-1 0,1 1 0,-1-2 0,1 1 0,1-1 0,0 0 0,0-1 0,0 0 0,20 8 0,-17-9 0,-1 0 0,1 0 0,0-1 0,0-1 0,1 0 0,-1-1 0,1 0 0,15 0 0,-24-2 0,0-1 0,0 0 0,1 1 0,-1-2 0,0 1 0,0 0 0,0-1 0,-1 0 0,1 0 0,0-1 0,-1 1 0,1-1 0,-1 0 0,0 0 0,0 0 0,0-1 0,0 1 0,-1-1 0,1 0 0,-1 0 0,0-1 0,0 1 0,-1 0 0,4-8 0,-2 3 0,-1 0 0,0-1 0,0 1 0,-1-1 0,-1 1 0,1-1 0,-1-10 0,-3-73 0,-1 40 0,3 46 0,-1 0 0,0 0 0,0 0 0,0 0 0,-1 0 0,0 0 0,0 1 0,-1-1 0,0 0 0,0 1 0,-1 0 0,1 0 0,-1 0 0,-1 0 0,1 0 0,-11-9 0,11 12 0,0 0 0,0 0 0,0 0 0,-1 1 0,1-1 0,-1 1 0,0 0 0,0 0 0,0 1 0,0-1 0,0 1 0,0 0 0,0 1 0,0-1 0,0 1 0,0 0 0,0 0 0,0 1 0,-1-1 0,1 1 0,0 0 0,0 1 0,0-1 0,-5 3 0,5-1 0,0-1 0,1 1 0,-1-1 0,1 1 0,-1 1 0,1-1 0,0 0 0,0 1 0,1 0 0,-1 0 0,1 0 0,0 0 0,0 1 0,0-1 0,1 1 0,-1 0 0,1 0 0,-2 9 0,1-3 0,0 0 0,1 0 0,1 0 0,0 1 0,1-1 0,0 0 0,2 21 0,-1-29 3,-1 0-1,1 0 1,0-1-1,0 1 0,0 0 1,0-1-1,0 1 1,0-1-1,1 0 1,-1 1-1,1-1 1,0 0-1,0 0 0,0 0 1,0 0-1,0 0 1,0 0-1,0-1 1,1 1-1,-1-1 1,0 1-1,1-1 0,-1 0 1,1 0-1,0 0 1,-1 0-1,1 0 1,0-1-1,2 1 1,11 1-109,-1-1 0,1-1 1,-1 0-1,19-3 0,-8 1-804,-3 1-5916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1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0 24575,'-2'8'0,"0"0"0,-1-1 0,1 1 0,-2 0 0,1-1 0,-1 0 0,0 0 0,0 0 0,-10 11 0,1 1 0,2-5 0,0 0 0,-1 0 0,-21 19 0,-12 12 0,22-18 0,-1-1 0,-1-1 0,-1-1 0,-40 27 0,16-14 24,33-23-487,0-2 0,-35 20 0,34-24-6363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0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24575,'7'-8'0,"0"1"0,1 0 0,0 1 0,0-1 0,1 2 0,0-1 0,0 1 0,0 1 0,1-1 0,-1 1 0,1 1 0,0 0 0,0 1 0,0 0 0,0 0 0,1 1 0,12 0 0,-16 0 0,0 1 0,1 0 0,-1 1 0,0-1 0,0 2 0,0-1 0,0 1 0,11 4 0,-15-5 0,-1 1 0,0-1 0,0 1 0,0 0 0,0 0 0,0 0 0,0 0 0,0 0 0,-1 0 0,1 0 0,-1 0 0,1 1 0,-1-1 0,0 1 0,0-1 0,0 1 0,0 0 0,-1-1 0,1 1 0,-1 0 0,1-1 0,-1 1 0,0 0 0,0-1 0,-1 6 0,1-4 0,0 0 0,-1 0 0,0 0 0,0 0 0,0-1 0,0 1 0,0 0 0,-1-1 0,0 1 0,1-1 0,-1 1 0,0-1 0,-6 6 0,0 0 0,-1-1 0,0 0 0,-11 8 0,-1 0 0,20-15 0,0-1 0,0 1 0,0 0 0,0 0 0,0 0 0,0 1 0,0-1 0,0 0 0,1 0 0,-1 0 0,0 1 0,1-1 0,-1 0 0,1 1 0,0-1 0,-1 0 0,1 1 0,0-1 0,0 1 0,0-1 0,0 0 0,0 1 0,0-1 0,0 1 0,0-1 0,0 0 0,1 1 0,-1-1 0,1 0 0,-1 1 0,2 1 0,2 4 0,0 0 0,1 0 0,0 0 0,9 10 0,13 19 0,-26-31 0,1-1 0,0 1 0,-1 0 0,0 1 0,0-1 0,-1 0 0,0 0 0,0 0 0,0 0 0,0 0 0,-1 0 0,1 1 0,-1-1 0,-2 5 0,-3 7 0,-1 0 0,-16 27 0,2-1 0,-18 26 0,27-49 0,-18 40 0,29-57-85,-1 0 0,1 1-1,-1-1 1,1 0 0,-1 0-1,0 0 1,0 0 0,-1-1-1,1 1 1,0 0 0,-1-1-1,0 0 1,0 1 0,1-1-1,-7 3 1,-6 1-6741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3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24575,'0'384'0,"0"-378"0,0 1 0,1-1 0,-1 0 0,1 0 0,1 0 0,-1 0 0,1 1 0,0-2 0,0 1 0,1 0 0,0 0 0,4 7 0,-4-10 0,0 1 0,0-1 0,0 0 0,1 0 0,-1 0 0,1 0 0,0-1 0,-1 1 0,1-1 0,0 0 0,1 0 0,-1-1 0,0 1 0,0-1 0,1 0 0,-1 0 0,9 1 0,37 1 0,65-6 0,-24 0 0,-45-1-1365,-30-1-5461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3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452 510 24575,'-29'-8'0,"6"0"0,-11 3 0,-40-1 0,44 5 0,-58-12 0,77 11 0,0-1 0,1-1 0,-1 0 0,1 0 0,0-1 0,0-1 0,1 1 0,0-1 0,-10-9 0,14 12 0,1 0 0,-1 0 0,0 0 0,0 1 0,-7-4 0,-14-6 0,26 12 0,0-1 0,0 1 0,0 0 0,-1 0 0,1-1 0,0 1 0,0 0 0,0-1 0,0 1 0,0 0 0,0 0 0,-1-1 0,1 1 0,0 0 0,0-1 0,0 1 0,0 0 0,0-1 0,0 1 0,0 0 0,1-1 0,-1 1 0,0 0 0,0-1 0,0 1 0,0 0 0,0 0 0,0-1 0,0 1 0,1 0 0,-1-1 0,0 1 0,0 0 0,0 0 0,1-1 0,-1 1 0,0 0 0,0 0 0,1 0 0,-1-1 0,0 1 0,1 0 0,-1 0 0,0 0 0,0 0 0,1 0 0,-1 0 0,0 0 0,1 0 0,-1 0 0,1-1 0,23-10 0,-17 8 0,90-42 0,22-11 0,-105 47 0,0-1 0,0 0 0,-1-1 0,0 0 0,19-23 0,46-73 0,-73 100 0,0-1 0,0 1 0,0 0 0,1 1 0,0-1 0,0 1 0,12-8 0,-17 13 0,-1 1 0,1 0 0,-1 0 0,1 0 0,-1 0 0,1 0 0,-1 0 0,1 0 0,-1 0 0,1 0 0,-1 1 0,1-1 0,-1 0 0,1 0 0,-1 0 0,1 1 0,-1-1 0,0 0 0,1 0 0,-1 1 0,1-1 0,-1 0 0,0 1 0,1-1 0,-1 0 0,0 1 0,1-1 0,-1 1 0,0-1 0,0 0 0,1 1 0,-1-1 0,0 1 0,0-1 0,0 1 0,0-1 0,1 1 0,-1-1 0,0 1 0,0-1 0,0 1 0,0-1 0,0 1 0,0-1 0,-1 1 0,3 29 0,-2-27 0,0 35 0,-2 1 0,-14 69 0,-34 166 0,38-192 0,9-57 0,-1 0 0,0 0 0,-2 0 0,-10 27 0,7-32 0,2 1 0,0 0 0,1 0 0,1 0 0,1 1 0,1-1 0,0 35 0,5 147-1365,-2-181-5461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3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46 24575,'-1'-2'0,"0"1"0,0-1 0,1 1 0,-1-1 0,0 1 0,0-1 0,0 1 0,-1-1 0,1 1 0,0 0 0,0 0 0,-1 0 0,1-1 0,-1 1 0,1 1 0,-1-1 0,-2-1 0,-30-14 0,31 15 0,0 0 0,-1 0 0,1 0 0,0 0 0,-1 1 0,1 0 0,0-1 0,-1 1 0,1 0 0,0 1 0,-1-1 0,1 1 0,0-1 0,0 1 0,-1 0 0,1 0 0,0 0 0,-5 3 0,4-1 0,1 0 0,-1 0 0,1 0 0,0 0 0,0 0 0,0 1 0,0-1 0,1 1 0,-1 0 0,1 0 0,0 0 0,-2 6 0,0 2 0,0 1 0,1 0 0,0-1 0,1 1 0,1 0 0,0 1 0,1-1 0,1 21 0,1-26 0,0 1 0,1 0 0,-1-1 0,1 0 0,1 0 0,0 0 0,5 9 0,38 51 0,-39-57 0,131 173 0,-133-176 0,-1 2 0,-1-1 0,1 0 0,-1 1 0,-1 0 0,0 0 0,0 0 0,-1 0 0,0 1 0,0 11 0,-1 8 0,-1-1 0,-5 41 0,4-66 0,1-1 0,-1 1 0,0-1 0,0 1 0,0-1 0,0 0 0,-1 1 0,1-1 0,-1 0 0,0 0 0,0 0 0,0 0 0,0 0 0,0 0 0,-1-1 0,0 1 0,1-1 0,-1 1 0,0-1 0,0 0 0,0 0 0,0-1 0,0 1 0,-1-1 0,1 1 0,0-1 0,-7 1 0,-3 1 0,1-1 0,-1-1 0,0 0 0,0-1 0,1 0 0,-23-4 0,33 3 0,-1 1 0,0-1 0,0 0 0,0 0 0,1 0 0,-1 0 0,0-1 0,1 1 0,-1-1 0,1 0 0,0 0 0,-1 1 0,1-2 0,0 1 0,0 0 0,0 0 0,0-1 0,1 1 0,-1 0 0,1-1 0,-1 0 0,1 1 0,0-1 0,0 0 0,0 0 0,1 0 0,-1 0 0,1 1 0,-1-5 0,-1-10 0,1 0 0,0 0 0,4-32 0,-2 36 0,2-9 0,0 0 0,1 1 0,2-1 0,11-30 0,41-79 0,-37 86 0,10-40-1365,-25 69-5461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3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24575,'-10'28'0,"0"-2"0,8-18 0,1 0 0,0 1 0,0-1 0,1 0 0,0 1 0,0-1 0,1 1 0,0-1 0,1 0 0,-1 1 0,2-1 0,-1 0 0,1 0 0,0 0 0,1-1 0,0 1 0,0-1 0,1 0 0,0 0 0,10 11 0,153 160 0,-162-170 0,0 1 0,0 0 0,0 0 0,-1 1 0,-1 0 0,1 0 0,-2 0 0,1 0 0,-2 1 0,1-1 0,-1 1 0,1 20 0,-3-29 0,0 0 0,0 1 0,-1-1 0,1 0 0,0 1 0,-1-1 0,0 0 0,1 0 0,-1 0 0,0 0 0,0 0 0,0 1 0,0-2 0,-1 1 0,1 0 0,0 0 0,-1 0 0,1 0 0,-1-1 0,0 1 0,0-1 0,1 0 0,-1 1 0,0-1 0,0 0 0,0 0 0,0 0 0,-1 0 0,1 0 0,0-1 0,0 1 0,0-1 0,-1 1 0,-3-1 0,-10 2 0,0-1 0,0 0 0,-33-4 0,24 1 0,9 2-115,11 0 25,0 0 1,0 0 0,0 0 0,1 0-1,-1-1 1,0 0 0,0 0 0,0 0-1,1 0 1,-1-1 0,1 0-1,-1 0 1,-6-4 0,0-5-6737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3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4 0,3 2 0,4-1 0,7-1 0,2 0 0,0-3 0,-2 0 0,0 0 0,-2-1 0,-1 0 0,-1-1 0,0 1 0,-1 0 0,0 0 0,-5 0-8191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1:3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408 383 24575,'-13'-5'0,"1"0"0,-1 1 0,0 0 0,-1 1 0,1 1 0,-22-2 0,4 3 0,-55 4 0,21 9 0,50-9 0,0 0 0,0 0 0,-27 0 0,42-3 0,-1 0 0,0 1 0,0-1 0,0 0 0,0 0 0,0 0 0,0-1 0,0 1 0,0 0 0,0 0 0,0 0 0,0-1 0,0 1 0,1 0 0,-1-1 0,0 1 0,0-1 0,0 1 0,0-1 0,1 1 0,-1-1 0,0 1 0,1-1 0,-1 0 0,0 0 0,1 1 0,-1-1 0,1 0 0,-1 0 0,1 0 0,-1 0 0,1-1 0,0 0 0,0 0 0,1 0 0,-1 0 0,1 0 0,-1 0 0,1 0 0,-1 1 0,1-1 0,0 0 0,0 0 0,0 1 0,0-1 0,2-1 0,5-8 0,1 1 0,0 0 0,14-11 0,0 2 0,-5 6 0,-2-1 0,0-1 0,0-1 0,14-19 0,-20 22 0,-1 0 0,0-1 0,-1 0 0,-1 0 0,-1-1 0,0 0 0,0 0 0,-2 0 0,0-1 0,2-16 0,-7 191 0,2-75 0,-1 439-1365,0-501-5461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0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24575,'-1'1'0,"0"-1"0,-1 1 0,1-1 0,0 1 0,0 0 0,0 0 0,0-1 0,0 1 0,0 0 0,0 0 0,0 0 0,0 0 0,0 0 0,1 0 0,-1 1 0,0-1 0,1 0 0,-1 0 0,0 1 0,1-1 0,0 0 0,-1 0 0,1 1 0,0-1 0,0 0 0,0 1 0,0 1 0,-4 39 0,4-38 0,0 0 0,0 1 0,1-1 0,-1 0 0,1 0 0,0 0 0,0 0 0,0 0 0,1 0 0,0 0 0,-1 0 0,1-1 0,1 1 0,-1 0 0,0-1 0,1 0 0,0 0 0,-1 1 0,1-2 0,1 1 0,-1 0 0,0-1 0,1 1 0,-1-1 0,1 0 0,0 0 0,-1 0 0,1-1 0,7 3 0,8 0 0,0-1 0,0-1 0,1-1 0,-1 0 0,26-3 0,15 1 0,-58 1 0,1 0 0,0 1 0,0-1 0,0 1 0,-1 0 0,1 0 0,0 0 0,-1 0 0,1 0 0,-1 1 0,1-1 0,-1 1 0,0-1 0,0 1 0,1 0 0,-1 0 0,0 0 0,-1 0 0,1 0 0,0 1 0,0-1 0,-1 0 0,0 1 0,1-1 0,-1 1 0,0 0 0,0-1 0,-1 1 0,1 0 0,0 0 0,-1-1 0,1 7 0,0 7 0,-1 1 0,0 0 0,-1 0 0,-4 21 0,5-34 0,-1-1-4,0 1-1,1 0 1,-1-1-1,-1 1 1,1-1-1,-1 1 1,1-1 0,-1 0-1,0 0 1,0 1-1,0-1 1,0-1-1,-1 1 1,1 0-1,-1-1 1,0 1-1,-5 3 1,2-2 24,0-1 0,0 0 0,0 0 0,-1-1 0,1 0 0,-1 0 0,0 0 0,1-1 0,-11 1 0,9-1-107,-1 0-1,1-1 1,-1 0 0,1-1-1,0 0 1,-1 0 0,1-1-1,0 0 1,0 0-1,0-1 1,0 0 0,0-1-1,1 1 1,0-1 0,-1-1-1,-8-7 1,3-2-6739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0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24575,'40'0'0,"0"2"0,56 11 0,-51-7-194,0-2 0,69-3 0,-88-2-589,-4 1-6043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0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371 321 24575,'-18'-1'0,"0"1"0,-1 1 0,1 1 0,0 1 0,0 0 0,0 1 0,0 1 0,1 1 0,-31 14 0,-83 41 0,130-60 0,0 0 0,-1 0 0,1-1 0,0 1 0,0 0 0,-1-1 0,1 1 0,-1-1 0,1 1 0,-1-1 0,1 0 0,0 1 0,-1-1 0,1 0 0,-1 0 0,1 0 0,-4 0 0,5-1 0,0 0 0,0 1 0,-1-1 0,1 1 0,0-1 0,0 0 0,-1 1 0,1-1 0,0 1 0,0-1 0,0 0 0,0 1 0,0-1 0,0 0 0,0 1 0,0-1 0,0 0 0,1 1 0,-1-1 0,0 0 0,0 1 0,0-1 0,1 1 0,-1-1 0,0 1 0,1-2 0,5-9 0,0 1 0,14-20 0,38-33 0,-45 50 0,0 0 0,0-1 0,-2 0 0,0-1 0,15-26 0,-14 16 0,-3 11 0,-2-1 0,1 0 0,-2-1 0,0 0 0,-1 0 0,-1 0 0,0-1 0,2-24 0,-5 71 0,2 0 0,2 0 0,9 34 0,-5-27 0,-2 0 0,4 57 0,-12 262-1365,1-335-5461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1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24575,'74'67'0,"-54"-51"0,-1 1 0,0 0 0,-1 1 0,-1 1 0,-1 1 0,21 33 0,-31-41 0,-1-1 0,0 1 0,-1 0 0,0 1 0,-1-1 0,2 16 0,-2 0 0,-2 49 0,-1-70 0,0 10 0,0 0 0,-2 1 0,0-1 0,-1 0 0,-5 17 0,7-29 0,-1-1 0,0 1 0,0-1 0,0 0 0,-1 0 0,1 0 0,-1 0 0,0 0 0,0-1 0,0 1 0,-1-1 0,1 0 0,-1 0 0,0 0 0,0-1 0,0 1 0,0-1 0,0 0 0,-1 0 0,1 0 0,-1-1 0,1 1 0,-7 0 0,-19 2 0,0-1 0,0-2 0,-58-5 0,8 1 0,-97 3-1365,155 0-5461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0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437 260 24575,'-50'1'0,"0"-3"0,-79-13 0,-49-16 0,176 31 0,1 0 0,0-1 0,-1 1 0,1 0 0,0-1 0,-1 1 0,1-1 0,0 1 0,-1-1 0,1 1 0,0-1 0,0 0 0,0 0 0,0 1 0,0-1 0,0 0 0,0 0 0,0 0 0,0 0 0,0-1 0,0 1 0,1 0 0,-1 0 0,0 0 0,0-3 0,1 3 0,0-1 0,1 1 0,-1 0 0,1-1 0,-1 1 0,1 0 0,-1-1 0,1 1 0,0 0 0,0 0 0,0 0 0,0 0 0,-1 0 0,2 0 0,-1 0 0,0 0 0,0 0 0,0 0 0,0 0 0,0 1 0,1-1 0,-1 0 0,0 1 0,3-1 0,55-25 0,92-27 0,-138 48 0,0 0 0,0-1 0,-1-1 0,1 0 0,-1-1 0,-1 0 0,1 0 0,16-18 0,-28 25 0,1 1 0,-1 0 0,0-1 0,1 1 0,-1-1 0,0 1 0,1 0 0,-1-1 0,1 1 0,-1 0 0,1 0 0,-1-1 0,1 1 0,-1 0 0,0 0 0,1 0 0,-1 0 0,1 0 0,0-1 0,-1 1 0,1 0 0,-1 0 0,1 0 0,-1 0 0,1 0 0,-1 1 0,1-1 0,-1 0 0,1 0 0,-1 0 0,1 0 0,-1 1 0,1-1 0,7 19 0,-5 32 0,-3-47 0,-2 78 0,2 72 0,4-133-1365,2-5-5461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0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24575,'-2'107'0,"5"119"0,-1-199 0,2 1 0,1-1 0,1-1 0,2 1 0,0-1 0,15 31 0,-17-43 0,-1 1 0,-1 0 0,0 0 0,2 18 0,-5-22 0,1 0 0,0 1 0,1-1 0,0 0 0,1 0 0,0-1 0,1 1 0,9 15 0,-2-14-1365,-3-7-5461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24 24575,'-29'-10'0,"4"0"0,19 9 0,0 0 0,0 0 0,0 1 0,0-1 0,0 1 0,0 1 0,0-1 0,-7 2 0,10-1 0,1 0 0,0 0 0,0 0 0,0 0 0,0 0 0,0 0 0,0 1 0,0-1 0,1 0 0,-1 1 0,0 0 0,1-1 0,-1 1 0,1 0 0,0 0 0,-1 0 0,1 0 0,0 0 0,0 0 0,0 0 0,1 0 0,-1 0 0,0 1 0,1-1 0,-1 3 0,0 4 0,-1 0 0,2 0 0,-1 0 0,1 0 0,1 0 0,0 0 0,0 0 0,0 0 0,1 0 0,1 0 0,0 0 0,0-1 0,0 1 0,1-1 0,5 9 0,7 6 0,1 0 0,1 0 0,30 28 0,-2-2 0,97 118 0,-139-163 0,26 31 0,-1 1 0,-2 1 0,30 54 0,-53-84 0,-1 1 0,0-1 0,0 1 0,-1-1 0,0 1 0,0 0 0,-1 0 0,0 0 0,0 0 0,-1 0 0,-2 15 0,2-20 0,-1 1 0,0-1 0,0 0 0,0 1 0,0-1 0,0 0 0,-1 0 0,0 0 0,0 0 0,1 0 0,-2 0 0,1 0 0,0-1 0,-1 1 0,1-1 0,-1 1 0,1-1 0,-1 0 0,0 0 0,0 0 0,0-1 0,0 1 0,-1-1 0,1 0 0,0 1 0,-1-1 0,1-1 0,-7 2 0,-1 0 0,0-1 0,-1 0 0,1 0 0,-1-1 0,1-1 0,0 0 0,-1-1 0,1 0 0,0 0 0,-16-7 0,20 7 0,1-2 0,-1 1 0,1-1 0,0 0 0,0 0 0,1 0 0,-1-1 0,1 0 0,0 0 0,0 0 0,1-1 0,0 0 0,0 0 0,0 0 0,0 0 0,1-1 0,-4-11 0,0-3 0,1 0 0,2 0 0,0-1 0,-2-37 0,7-93 0,1 78 0,-1 47 0,-2 9 0,1 0 0,1 0 0,0 1 0,2-1 0,0 0 0,10-31 0,-6 30-195,-1 0 0,-1-1 0,0 1 0,-1-1 0,-2 0 0,1-39 0,-3 37-6631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1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 24575,'-1'-10'0,"1"9"0,0 1 0,0-1 0,-1 1 0,1-1 0,0 0 0,0 1 0,0-1 0,0 1 0,1-1 0,-1 0 0,0 1 0,0-1 0,0 1 0,0-1 0,1 1 0,-1-1 0,0 1 0,0-1 0,1 1 0,-1-1 0,0 1 0,1-1 0,-1 1 0,1-1 0,-1 1 0,1 0 0,-1-1 0,1 1 0,-1 0 0,1-1 0,-1 1 0,1 0 0,-1 0 0,1-1 0,-1 1 0,1 0 0,-1 0 0,1 0 0,0 0 0,4-3 0,0 1 0,0 0 0,0 0 0,0 0 0,0 1 0,1 0 0,-1 0 0,0 0 0,1 0 0,-1 1 0,1 0 0,-1 0 0,7 2 0,-11-2 0,1 0 0,0 1 0,-1-1 0,1 1 0,0 0 0,-1 0 0,1-1 0,-1 1 0,1 0 0,-1 0 0,0 0 0,1 1 0,-1-1 0,0 0 0,0 0 0,0 1 0,2 2 0,-2-2 0,0 0 0,0 1 0,-1-1 0,1 1 0,-1-1 0,1 1 0,-1-1 0,0 1 0,0 0 0,0-1 0,0 1 0,-1-1 0,1 1 0,0-1 0,-2 4 0,-38 103 0,36-98 0,0-1 0,-1 1 0,0-1 0,-1-1 0,-7 11 0,8-12 0,0 0 0,0 0 0,1 0 0,-1 0 0,2 0 0,-1 1 0,2 0 0,-3 10 0,4-18 0,1 1 0,0-1 0,0 1 0,0-1 0,0 1 0,0-1 0,1 1 0,-1-1 0,0 0 0,1 1 0,-1-1 0,1 1 0,-1-1 0,1 0 0,0 1 0,-1-1 0,1 0 0,0 1 0,0-1 0,2 2 0,-1-1 0,1-1 0,-1 1 0,1 0 0,0-1 0,-1 0 0,1 1 0,0-1 0,0 0 0,0-1 0,3 2 0,9 0 0,0-1 0,0 0 0,22-2 0,-23 1 0,-5 0 0,14 0 0,1-1 0,-1-1 0,33-7 0,-48 7 0,0 0 0,-1-1 0,0 0 0,0 0 0,0-1 0,0 0 0,0 0 0,-1-1 0,1 1 0,-1-1 0,-1-1 0,1 1 0,-1-1 0,6-7 0,21-41-1365,-24 36-5461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1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 24575,'-29'-1'0,"18"0"0,-1 1 0,1 0 0,-1 1 0,-18 3 0,27-4 0,1 1 0,-1 0 0,1-1 0,-1 1 0,1 0 0,0 1 0,0-1 0,-1 0 0,1 1 0,0-1 0,0 1 0,0 0 0,0 0 0,0-1 0,1 1 0,-1 0 0,1 1 0,-1-1 0,1 0 0,0 0 0,0 1 0,-1-1 0,2 1 0,-1-1 0,-1 4 0,1 1 0,0 1 0,1-1 0,-1 0 0,1 0 0,1 0 0,-1 0 0,1 0 0,1 0 0,-1 0 0,1 0 0,0 0 0,1 0 0,0-1 0,0 1 0,0-1 0,5 7 0,8 9 0,1 0 0,37 37 0,-23-26 0,-11-13 0,-10-10 0,0 1 0,-1-1 0,0 1 0,8 14 0,-15-20 0,0-1 0,0 0 0,0 1 0,-1-1 0,1 1 0,-1-1 0,0 1 0,-1 0 0,1-1 0,-1 1 0,0 0 0,0 0 0,0-1 0,-1 1 0,0 0 0,-2 7 0,-1 2 0,-1 1 0,-1-1 0,-7 14 0,12-24 0,-2 0 0,1 0 0,0-1 0,-1 1 0,1 0 0,-1-1 0,0 0 0,0 0 0,-1 0 0,1 0 0,-1 0 0,1-1 0,-1 1 0,-7 2 0,9-4 0,1-1 0,-1 1 0,0-1 0,1 1 0,-1-1 0,0 0 0,1 0 0,-1 0 0,0 0 0,1 0 0,-1-1 0,0 1 0,1 0 0,-1-1 0,0 1 0,1-1 0,-1 0 0,1 1 0,-1-1 0,1 0 0,-2-1 0,1 0 0,-1 0 0,1-1 0,0 1 0,0-1 0,0 1 0,0-1 0,0 0 0,1 0 0,-1 0 0,0-4 0,-2-4 0,1 0 0,0 0 0,1-1 0,0 1 0,1-14 0,-2-18-341,2-1 0,3 0-1,13-84 1,-10 106-6485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1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24575,'2'1'0,"1"-1"0,-1 1 0,0 0 0,0 0 0,0-1 0,0 1 0,0 1 0,0-1 0,0 0 0,0 0 0,-1 1 0,1-1 0,0 1 0,-1 0 0,1-1 0,-1 1 0,0 0 0,1 0 0,-1 0 0,1 2 0,20 42 0,22 82 0,-16-52 0,-19-47 0,2 1 0,26 48 0,-20-47 0,21 58 0,-31-69 0,1 0 0,0-1 0,2 0 0,0 0 0,1-1 0,1-1 0,24 29 0,73 49 0,-108-94 0,0 0 0,1 0 0,-1 1 0,0-1 0,0 1 0,0-1 0,0 1 0,0-1 0,0 1 0,-1-1 0,1 1 0,0 0 0,-1-1 0,1 1 0,-1 0 0,0 0 0,0-1 0,1 1 0,-1 0 0,0 0 0,-1-1 0,1 1 0,-1 3 0,0-2 0,0 0 0,-1 1 0,1-1 0,-1 0 0,0 0 0,0 0 0,0 0 0,0 0 0,-1-1 0,1 1 0,-4 2 0,-2 2 0,0-1 0,0-1 0,0 1 0,-1-1 0,0-1 0,0 0 0,0 0 0,-11 3 0,11-5 8,0-1-1,1 0 1,-1 0-1,0 0 1,0-1-1,1-1 1,-1 0-1,0 0 1,0 0-1,1-1 1,-1 0-1,1-1 1,0 0-1,0 0 1,-14-8-1,16 7-81,0 0-1,1-1 1,-1 0 0,1 1 0,0-2-1,0 1 1,0-1 0,1 1 0,0-1-1,0 0 1,1-1 0,0 1 0,0-1-1,0 1 1,1-1 0,0 0 0,0 0-1,0 0 1,0-11 0,0-3-6752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1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24575,'408'0'0,"-401"0"-97,0-1-1,0 1 1,0-1-1,-1 0 1,1 0-1,0-1 1,-1 0-1,1 0 1,-1-1-1,1 0 1,-1 0-1,0 0 0,6-5 1,0-1-6729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1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24575,'-1'7'0,"0"-1"0,0 1 0,-1-1 0,0 1 0,-3 7 0,-4 12 0,2-2 0,2-6 0,1 1 0,0-1 0,-2 31 0,6-42 0,1 0 0,-1-1 0,1 1 0,0-1 0,1 1 0,-1-1 0,1 1 0,1-1 0,-1 0 0,1 0 0,0 0 0,0 0 0,1-1 0,5 8 0,1-1 0,2 0 0,-1 0 0,1-1 0,1-1 0,20 14 0,-29-22 0,0 1 0,-1 0 0,0 0 0,1 0 0,-1 0 0,0 0 0,0 1 0,-1-1 0,1 1 0,-1 0 0,0 0 0,0 0 0,0 0 0,0 0 0,-1 0 0,0 1 0,0-1 0,0 0 0,0 1 0,-1-1 0,1 1 0,-1-1 0,-1 9 0,0-9 0,1 0 0,-1 0 0,-1-1 0,1 1 0,0 0 0,-1-1 0,0 1 0,0-1 0,0 0 0,0 0 0,0 0 0,-1 0 0,1 0 0,-1 0 0,0 0 0,0-1 0,0 1 0,0-1 0,-1 0 0,1 0 0,0 0 0,-1-1 0,1 1 0,-1-1 0,0 0 0,1 0 0,-8 1 0,7-1-54,0 0-1,0-1 0,1 1 1,-1-1-1,0 0 1,0 0-1,0-1 0,0 1 1,1-1-1,-1 0 1,0 0-1,0 0 0,1 0 1,-1-1-1,1 1 0,-1-1 1,1 0-1,0 0 1,0 0-1,0 0 0,0-1 1,0 0-1,0 1 1,-3-5-1,-2-8-6771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1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24575,'4'0'0,"6"0"0,6 0 0,3 0 0,4 0 0,2 0 0,2 0 0,-1 0 0,1 0 0,-1 0 0,0 0 0,0 0 0,0 0 0,-1 0 0,-4 0-8191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1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75 24575,'-11'-10'0,"-1"0"0,-1 0 0,1 1 0,-22-11 0,29 17 0,-1 1 0,1 0 0,-1 0 0,0 0 0,1 0 0,-1 1 0,0 0 0,0 1 0,0-1 0,-10 1 0,14 1 0,-1-1 0,1 0 0,0 1 0,-1 0 0,1-1 0,0 1 0,0 0 0,0 0 0,0 0 0,0 1 0,0-1 0,0 0 0,0 1 0,0-1 0,1 1 0,-1 0 0,0 0 0,1-1 0,0 1 0,-1 0 0,1 0 0,0 0 0,0 0 0,0 1 0,0-1 0,0 0 0,1 0 0,-1 1 0,0 2 0,-1 8 0,0 0 0,1 0 0,1 1 0,0-1 0,0 0 0,1 1 0,1-1 0,6 23 0,-7-31 0,1 0 0,-1 0 0,1-1 0,0 1 0,1 0 0,-1-1 0,1 1 0,0-1 0,0 0 0,0 0 0,0 0 0,1 0 0,0-1 0,0 1 0,0-1 0,0 0 0,0 0 0,1 0 0,-1-1 0,1 0 0,0 0 0,-1 0 0,1 0 0,10 1 0,-2-1 0,-1 0 0,1-1 0,-1-1 0,1 0 0,21-4 0,-29 4 0,-1-1 0,0 0 0,1 0 0,-1-1 0,0 1 0,0-1 0,0 0 0,-1 0 0,1-1 0,0 1 0,-1-1 0,1 1 0,-1-1 0,0 0 0,0-1 0,0 1 0,0 0 0,-1-1 0,4-5 0,2-4 0,-5 13 0,-2 22 0,-2-13 0,-2 393-69,3-264-1227,0-117-5530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24575,'3'3'0,"0"1"0,-1 0 0,1-1 0,-1 1 0,0 0 0,0 1 0,-1-1 0,1 0 0,-1 0 0,0 1 0,0-1 0,0 8 0,2 59 0,-3-52 0,-1 458 0,-1-443 0,-2 0 0,0-1 0,-13 44 0,-2 11 0,12-20 94,6-46-824,-7 37 1,3-37-6097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1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93 24575,'0'-2'0,"1"0"0,-1 0 0,1 0 0,0 0 0,-1 0 0,1 0 0,0 0 0,0 0 0,0 0 0,1 0 0,-1 0 0,0 1 0,1-1 0,-1 1 0,1-1 0,2-1 0,32-24 0,-22 18 0,-10 6 0,0 0 0,1 0 0,-1 1 0,1 0 0,-1 0 0,1 0 0,0 0 0,0 1 0,0 0 0,0 0 0,0 0 0,10 0 0,-13 1 0,1 0 0,0 1 0,-1-1 0,1 1 0,-1-1 0,1 1 0,-1 0 0,0 0 0,1 0 0,-1 0 0,0 0 0,1 1 0,-1-1 0,0 1 0,0-1 0,0 1 0,0 0 0,-1 0 0,1-1 0,0 1 0,-1 1 0,1-1 0,-1 0 0,0 0 0,0 1 0,0-1 0,1 4 0,3 13 0,-2 0 0,0 0 0,-2 0 0,0 0 0,-1 0 0,-3 29 0,1 1 0,2-30 0,-2 1 0,0 0 0,-1 0 0,0-1 0,-2 1 0,0-1 0,-2 0 0,0-1 0,-1 0 0,0 0 0,-14 21 0,15-31 0,0 0 0,0 0 0,-1 0 0,1-1 0,-2 0 0,1 0 0,-1-1 0,0-1 0,0 1 0,-1-1 0,0-1 0,1 0 0,-2 0 0,1-1 0,0 0 0,-1-1 0,1 0 0,-14 1 0,17-3 0,0 1 0,0-1 0,0 2 0,-9 1 0,15-2 0,1-1 0,-1 0 0,0 1 0,0-1 0,1 0 0,-1 1 0,0-1 0,1 1 0,-1-1 0,0 1 0,1-1 0,-1 1 0,1-1 0,-1 1 0,1 0 0,-1-1 0,1 1 0,-1 0 0,1-1 0,-1 2 0,1-1 0,0 0 0,0 0 0,0 0 0,1 0 0,-1 0 0,0 0 0,0 0 0,1 0 0,-1 0 0,1 0 0,-1 0 0,1 0 0,-1 0 0,1-1 0,-1 1 0,1 0 0,0 0 0,-1 0 0,1-1 0,1 2 0,4 2 0,-1 0 0,0 0 0,1 0 0,0-1 0,0 0 0,0 0 0,0-1 0,1 1 0,-1-2 0,0 1 0,1 0 0,11 0 0,11 0 0,46-1 0,-44-2 0,10 1 0,75-3 0,-114 3-42,1-1-1,-1 1 0,0 0 1,0-1-1,1 0 0,-1 0 1,0 1-1,0-1 0,0 0 1,0-1-1,0 1 0,0 0 1,0-1-1,0 1 0,-1-1 1,1 1-1,0-1 0,-1 0 1,1 0-1,-1 0 0,0 0 1,0 0-1,0 0 0,0 0 1,0 0-1,0 0 0,0 0 1,-1 0-1,1-1 0,-1 1 1,1-3-1,1-14-6783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1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24575,'0'-2'0,"0"0"0,1 0 0,0 0 0,-1 0 0,1 0 0,0 0 0,0 1 0,0-1 0,0 0 0,0 0 0,1 1 0,-1-1 0,0 1 0,1-1 0,0 1 0,-1-1 0,1 1 0,-1 0 0,1 0 0,0 0 0,0 0 0,0 0 0,0 0 0,0 0 0,0 1 0,2-1 0,4-2 0,0 1 0,0 0 0,0 1 0,1 0 0,9-1 0,-16 3 0,1-1 0,-1 0 0,1 1 0,-1-1 0,1 1 0,-1 0 0,0-1 0,1 1 0,-1 0 0,0 1 0,1-1 0,-1 0 0,0 1 0,0-1 0,0 1 0,0 0 0,0 0 0,-1-1 0,1 1 0,-1 0 0,1 0 0,-1 1 0,1-1 0,-1 0 0,0 0 0,0 1 0,0-1 0,-1 1 0,1-1 0,0 1 0,-1-1 0,1 4 0,1 11 0,0 1 0,-2-1 0,-1 31 0,0-29 0,0-14 0,1 24 0,-1-1 0,-2 1 0,-1-1 0,-1 0 0,-10 32 0,13-56 0,-1 5 0,0 0 0,0 0 0,1 0 0,-2 17 0,4-23 0,0-1 0,0 0 0,0 1 0,0-1 0,1 0 0,-1 0 0,0 1 0,1-1 0,0 0 0,0 0 0,0 0 0,0 0 0,0 0 0,0 0 0,0 0 0,1 0 0,-1 0 0,1 0 0,-1 0 0,1-1 0,0 1 0,-1-1 0,1 1 0,4 1 0,20 10 0,33 13 0,-35-16 0,0 0 0,26 17 0,-18-10 0,1-1 0,47 17 0,-11-5 0,-46-20 64,36 10 0,-3-2-1557,-37-10-5333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2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24575,'1'-2'0,"-1"0"0,0 0 0,1 0 0,0 0 0,0 0 0,-1 0 0,1 1 0,0-1 0,0 0 0,1 0 0,-1 1 0,0-1 0,1 0 0,-1 1 0,1 0 0,-1-1 0,1 1 0,-1 0 0,1 0 0,0 0 0,0 0 0,0 0 0,0 0 0,0 0 0,0 1 0,3-2 0,5-1 0,1 0 0,0 1 0,17-1 0,1 0 0,1 2 0,41 4 0,-69-3 0,1 1 0,-1-1 0,0 1 0,0-1 0,0 1 0,0-1 0,0 1 0,0 0 0,0 0 0,-1 0 0,1 0 0,0 1 0,0-1 0,-1 0 0,1 1 0,-1-1 0,1 1 0,-1-1 0,1 1 0,0 2 0,0 0 0,-1-1 0,1 1 0,-1 0 0,1 0 0,-1 0 0,-1 0 0,1 0 0,-1 0 0,1 8 0,-2 1 0,0 0 0,-1 1 0,0-1 0,-1-1 0,-8 22 0,-56 120 0,32-91 0,16-29 0,-24 55 0,36-71 0,2-9 0,1 0 0,1 0 0,0 1 0,0-1 0,-1 11 0,4-18 0,0 0 0,0-1 0,0 1 0,0 0 0,0-1 0,0 1 0,0-1 0,1 1 0,-1 0 0,0-1 0,1 1 0,0-1 0,-1 1 0,1-1 0,0 1 0,0-1 0,-1 0 0,1 1 0,0-1 0,0 0 0,1 0 0,-1 1 0,0-1 0,0 0 0,1 0 0,-1 0 0,0-1 0,1 1 0,-1 0 0,1 0 0,-1-1 0,1 1 0,-1-1 0,1 1 0,-1-1 0,4 0 0,21 4 0,1-2 0,0-2 0,48-4 0,1 1 0,-35 4 0,-29 0 0,0 0 0,-1-1 0,1 0 0,0 0 0,-1-2 0,1 1 0,12-5 0,-8-3-1365,-5-3-5461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2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24575,'-5'0'0,"-13"-1"0,0 2 0,1 0 0,-1 0 0,-32 9 0,46-9 0,0 0 0,-1 1 0,1 0 0,0 0 0,0 0 0,0 0 0,1 1 0,-1-1 0,0 1 0,1 0 0,0 0 0,0 1 0,-1-1 0,2 0 0,-1 1 0,0 0 0,1 0 0,0 0 0,0 0 0,0 0 0,0 0 0,1 0 0,0 1 0,-2 4 0,2-1 0,0-1 0,0 1 0,0 0 0,1-1 0,0 1 0,1-1 0,0 1 0,0-1 0,0 1 0,1-1 0,0 0 0,1 1 0,4 9 0,3 1 0,1 0 0,0-2 0,22 25 0,20 29 0,-49-61 0,0 0 0,0 0 0,-1 0 0,-1 0 0,1 0 0,-2 1 0,1-1 0,-1 1 0,-1-1 0,1 1 0,-2-1 0,1 1 0,-1-1 0,-1 1 0,0-1 0,0 0 0,-1 1 0,0-1 0,0 0 0,-1-1 0,-6 11 0,9-17 0,0-1 0,0 1 0,0-1 0,0 0 0,0 0 0,0 1 0,-1-1 0,1 0 0,0 0 0,-1 0 0,1 0 0,-1 0 0,1-1 0,-1 1 0,1 0 0,-1-1 0,0 1 0,1-1 0,-1 1 0,0-1 0,0 0 0,1 0 0,-1 0 0,0 0 0,1 0 0,-1 0 0,0 0 0,-2-1 0,1-1 0,1 1 0,0 0 0,1 0 0,-1-1 0,0 1 0,0-1 0,1 1 0,-1-1 0,0 0 0,1 0 0,0 0 0,-1 1 0,1-1 0,0-1 0,0 1 0,0 0 0,0 0 0,1 0 0,-1 0 0,0-5 0,-3-24 0,1-1 0,2 1 0,4-54 0,0 5 0,3-32 0,-5 99 0,2-1 0,-1 1 0,2-1 0,0 1 0,0 1 0,8-15 0,-11 24 3,1 1 0,-1-1-1,1 1 1,0 0-1,0 0 1,0 0 0,0 0-1,0 0 1,0 0 0,0 0-1,1 0 1,-1 1 0,1 0-1,-1-1 1,1 1 0,0 0-1,-1 0 1,1 0-1,0 1 1,0-1 0,0 1-1,-1-1 1,7 1 0,3 0-86,1 1 0,-1 1 0,1 0 1,14 5-1,1-1-932,-5-1-5811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2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312 420 24575,'-90'2'0,"-100"-4"0,188 2 0,1 0 0,-1 0 0,1-1 0,-1 1 0,1 0 0,-1-1 0,1 1 0,-1-1 0,1 1 0,-1-1 0,1 1 0,-1-1 0,1 0 0,0 0 0,0 0 0,-1 0 0,1 0 0,-1-1 0,1 1 0,1 0 0,0 0 0,-1 0 0,1 0 0,0 0 0,-1 0 0,1-1 0,0 1 0,0 0 0,0 0 0,0 0 0,0 0 0,0 0 0,0 0 0,0 0 0,1 0 0,-1 0 0,0-1 0,1 0 0,3-7 0,1 1 0,0 0 0,0 0 0,12-13 0,-7 8 0,0-1 0,16-20 0,-2 0 0,-2-2 0,24-51 0,-40 72 0,1-1 0,1 2 0,1-1 0,0 1 0,11-14 0,-20 28 0,1-1 0,-1 0 0,1 0 0,-1 1 0,1-1 0,-1 0 0,1 1 0,0-1 0,-1 1 0,1-1 0,0 1 0,0-1 0,0 1 0,-1-1 0,1 1 0,0 0 0,0-1 0,0 1 0,0 0 0,-1 0 0,1 0 0,0-1 0,0 1 0,0 0 0,0 0 0,0 0 0,0 1 0,0-1 0,-1 0 0,1 0 0,0 0 0,1 1 0,0 0 0,-1 1 0,1 0 0,-1-1 0,0 1 0,1 0 0,-1-1 0,0 1 0,0 0 0,0 0 0,-1 0 0,1 0 0,0 0 0,0 2 0,2 11 0,0 0 0,2 27 0,-5 265 0,-2-140 0,1-122 0,-1-26 0,2 0 0,0-1 0,4 22 0,0-36 0,2-12 0,6-15 0,-11 20 0,19-36-1365,-8 19-5461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2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98 24575,'-1'-1'0,"1"-1"0,-1 1 0,1 0 0,-1 0 0,1 0 0,-1-1 0,0 1 0,0 0 0,1 0 0,-1 0 0,0 0 0,0 0 0,0 1 0,0-1 0,0 0 0,0 0 0,0 1 0,-2-2 0,-29-14 0,19 9 0,-3-2 0,-47-25 0,60 32 0,-1 0 0,0 0 0,0 1 0,0 0 0,0 0 0,0 0 0,0 0 0,0 1 0,0-1 0,0 1 0,0 0 0,-1 0 0,-4 1 0,7 0 0,0 0 0,0 0 0,0 1 0,1-1 0,-1 0 0,0 1 0,1-1 0,-1 1 0,1-1 0,-1 1 0,1 0 0,0-1 0,-1 1 0,1 0 0,0 0 0,0 0 0,1 0 0,-1 0 0,0 0 0,1 0 0,-1 0 0,1 0 0,-1 4 0,0 7 0,0 0 0,1 24 0,1-25 0,-1 30 0,0-14 0,1-1 0,5 32 0,-5-49 0,1-1 0,1 0 0,0-1 0,0 1 0,1 0 0,0-1 0,0 0 0,1 0 0,0 0 0,8 10 0,3-1 0,36 29 0,-32-30 0,24 27 0,-41-41 0,-1 0 0,0 1 0,0 0 0,0-1 0,-1 1 0,1 0 0,-1 0 0,1 0 0,-1 0 0,0 0 0,0 0 0,0 0 0,-1 1 0,1-1 0,-1 0 0,1 0 0,-1 1 0,0-1 0,-1 0 0,1 0 0,0 1 0,-1-1 0,0 0 0,0 0 0,0 0 0,0 0 0,0 0 0,-1 0 0,1 0 0,-1 0 0,0 0 0,-3 3 0,3-3 0,-1 0 0,0 0 0,0-1 0,0 1 0,0-1 0,0 0 0,0 0 0,-1 0 0,1 0 0,-1-1 0,0 1 0,1-1 0,-1 0 0,0 0 0,0 0 0,0 0 0,0-1 0,1 0 0,-1 0 0,0 0 0,0 0 0,0 0 0,0-1 0,0 0 0,0 0 0,-6-2 0,7 2 0,1-1 0,-1 1 0,1-1 0,0 0 0,0 0 0,0 0 0,0 0 0,0 0 0,0 0 0,0 0 0,0 0 0,1-1 0,-1 1 0,1-1 0,0 0 0,0 1 0,0-1 0,0 0 0,0 1 0,1-1 0,-1 0 0,1-4 0,-2-8 0,1 0 0,3-31 0,-1 29 0,-1 1 0,2 1 0,0 0 0,0 0 0,2-1 0,0 2 0,0-1 0,14-28 0,-13 31 0,-1 0 0,6-27 0,-7 27 0,0-1 0,0 1 0,8-16 0,12-24-1365,-18 44-5461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2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24575,'0'18'0,"-1"10"0,1 0 0,2-1 0,1 1 0,8 36 0,-9-58 0,-1 0 0,1 0 0,0 0 0,0-1 0,1 1 0,0-1 0,0 0 0,0 1 0,1-1 0,-1-1 0,1 1 0,0 0 0,1-1 0,-1 0 0,1 0 0,0 0 0,0-1 0,0 1 0,0-1 0,1-1 0,-1 1 0,1-1 0,0 0 0,-1 0 0,12 2 0,-8-3 0,0 1 0,-1 0 0,1 0 0,-1 1 0,0 0 0,0 1 0,0-1 0,0 1 0,10 8 0,-15-10 0,0 1 0,-1-1 0,1 1 0,-1-1 0,0 1 0,0 0 0,0 0 0,0 0 0,0 0 0,-1 0 0,1 1 0,-1-1 0,0 0 0,0 1 0,0-1 0,-1 1 0,1-1 0,-1 1 0,1-1 0,-1 1 0,-1-1 0,1 1 0,0-1 0,-1 1 0,1-1 0,-3 5 0,2-3 0,0-1 0,-1 0 0,0 0 0,0 0 0,0 0 0,0 0 0,-1 0 0,1-1 0,-1 1 0,0-1 0,0 0 0,-1 0 0,1 0 0,0 0 0,-1 0 0,0-1 0,0 0 0,1 1 0,-1-1 0,-1-1 0,-4 3 0,-1-1 0,0-1 0,0 0 0,0 0 0,0-1 0,0 0 0,0-1 0,-1 0 0,-12-2 0,21 2 6,-1 0-1,1-1 0,0 1 1,0-1-1,0 0 1,-1 1-1,1-1 0,0 0 1,0 0-1,0 0 1,0 0-1,1-1 0,-1 1 1,0-1-1,0 1 1,1-1-1,-1 1 0,1-1 1,-3-3-1,2 0-189,0 1 0,0-1 0,0 0 0,1 1-1,-1-1 1,1 0 0,0-9 0,-2-22-6642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24575,'4'0'0,"7"0"0,4 0 0,5 0 0,4 0 0,1 0 0,1-5 0,0 0 0,1-1 0,-1 2 0,0 1 0,0 1 0,-1-4 0,1 0 0,-1 1 0,1 1 0,-5 1-8191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2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321 216 24575,'-10'8'0,"-2"1"0,1-2 0,-1 0 0,0 0 0,-1-1 0,0-1 0,0 0 0,-25 6 0,-22 10 0,52-18 0,1-1 0,-1 0 0,1 0 0,-1 0 0,0-1 0,0 0 0,0 0 0,1-1 0,-1 0 0,-8-2 0,14 2 0,0 0 0,0-1 0,1 1 0,-1-1 0,0 1 0,1-1 0,-1 0 0,1 0 0,-1 1 0,1-1 0,-1 0 0,1-1 0,0 1 0,-1 0 0,1 0 0,0 0 0,0-1 0,0 1 0,-2-3 0,3 1 0,-1 1 0,0-1 0,1 1 0,0-1 0,-1 1 0,1-1 0,0 0 0,0 1 0,1-1 0,-1 0 0,0 1 0,1-1 0,0 1 0,-1-1 0,1 1 0,0-1 0,2-2 0,7-15 0,1 1 0,19-26 0,6-11 0,-19 22 0,17-25 0,-34 58 0,1 1 0,-1-1 0,0 0 0,1 0 0,-1 1 0,1-1 0,0 1 0,-1-1 0,1 0 0,-1 1 0,1-1 0,0 1 0,-1-1 0,1 1 0,0 0 0,0-1 0,-1 1 0,1 0 0,0-1 0,0 1 0,0 0 0,0 0 0,-1 0 0,1 0 0,0 0 0,0 0 0,0 0 0,0 0 0,-1 0 0,1 0 0,1 0 0,0 2 0,0-1 0,-1 0 0,1 0 0,0 1 0,-1-1 0,1 1 0,-1-1 0,0 1 0,0 0 0,1-1 0,-1 1 0,1 2 0,3 7 0,0 0 0,-1 0 0,4 17 0,-2 11 0,-1 1 0,-2-1 0,-2 1 0,-5 46 0,1 8 0,3 6-1365,0-79-5461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2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24575,'-7'0'0,"0"0"0,1 1 0,-1 0 0,0 1 0,1-1 0,-1 1 0,1 0 0,0 1 0,-1 0 0,1 0 0,0 0 0,1 0 0,-1 1 0,1 0 0,-1 1 0,1-1 0,0 1 0,1 0 0,-1 0 0,1 0 0,0 1 0,1-1 0,-1 1 0,1 0 0,0 0 0,-3 9 0,-1 5 0,0 1 0,1 0 0,2-1 0,0 2 0,1-1 0,1 0 0,1 22 0,1-9 0,-1-10 0,1 0 0,2 0 0,5 35 0,-5-52 0,0 0 0,0 0 0,0 0 0,1-1 0,0 1 0,0-1 0,1 1 0,0-1 0,0 0 0,0-1 0,1 1 0,0-1 0,0 0 0,0 0 0,1 0 0,6 3 0,1 0 0,0-1 0,0-1 0,1 0 0,-1-1 0,2 0 0,-1-1 0,0-1 0,1 0 0,-1-1 0,1-1 0,0 0 0,-1-1 0,1 0 0,0-2 0,0 1 0,-1-2 0,25-7 0,-35 9 0,-1 0 0,0-1 0,1 0 0,-1 1 0,0-1 0,0 0 0,0-1 0,0 1 0,0 0 0,-1-1 0,1 0 0,-1 0 0,0 1 0,1-1 0,-1-1 0,-1 1 0,1 0 0,0 0 0,-1-1 0,0 1 0,1-1 0,-1 1 0,-1-1 0,1 1 0,0-1 0,-1 0 0,0 1 0,0-1 0,0 0 0,0 0 0,-1 1 0,1-1 0,-3-5 0,2 3 0,-1 0 0,0 0 0,0 0 0,0 0 0,-1 0 0,0 0 0,0 1 0,0-1 0,-1 1 0,0 0 0,0 0 0,0 0 0,-1 1 0,0-1 0,0 1 0,0 0 0,0 1 0,-10-6 0,11 7 0,-1 0 0,0 0 0,0 1 0,0-1 0,0 1 0,0 1 0,0-1 0,0 1 0,0-1 0,0 1 0,0 1 0,0-1 0,-1 1 0,-6 2 0,6-1 0,0 1 0,0 0 0,0 0 0,0 0 0,0 1 0,0 0 0,1 0 0,0 0 0,0 1 0,-6 6 0,-3 3 0,-13 11 0,26-23 0,0-1 0,0 0 0,0 0 0,0 0 0,0 1 0,0-1 0,1 0 0,-1 1 0,0-1 0,1 0 0,-1 1 0,1-1 0,-1 1 0,1-1 0,0 1 0,0 2 0,0-3 3,0-1-1,0 1 1,1 0 0,-1-1-1,0 1 1,1-1-1,-1 1 1,1 0-1,-1-1 1,1 1 0,-1-1-1,1 1 1,-1-1-1,1 1 1,-1-1-1,1 0 1,-1 1 0,1-1-1,0 0 1,-1 1-1,1-1 1,0 0-1,-1 0 1,1 0 0,0 0-1,0 1 1,-1-1-1,1 0 1,1 0-1,21-2-1444,-3-3-5384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2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24575,'-9'0'0,"-1"0"0,0 0 0,1 1 0,-1 0 0,0 1 0,1-1 0,0 2 0,-1 0 0,1 0 0,0 0 0,1 1 0,-1 1 0,1 0 0,-1 0 0,1 0 0,-8 8 0,10-8 0,0 0 0,0 0 0,0 1 0,1 0 0,0 0 0,0 0 0,1 1 0,0 0 0,0 0 0,0 0 0,1 0 0,0 0 0,0 1 0,1-1 0,0 1 0,0 0 0,1 0 0,0-1 0,1 1 0,-1 0 0,1 0 0,1 0 0,1 9 0,0-4 0,1 0 0,0-1 0,0 1 0,2-1 0,-1 0 0,1 0 0,13 20 0,58 75 0,-56-82 0,160 175 0,-177-196 0,1 1 0,-1-1 0,0 1 0,0-1 0,-1 1 0,1 0 0,-1 0 0,0 0 0,0 1 0,-1-1 0,0 0 0,0 1 0,0-1 0,0 1 0,-1-1 0,0 1 0,0-1 0,-1 1 0,1-1 0,-1 1 0,0-1 0,-1 0 0,1 1 0,-1-1 0,0 0 0,0 0 0,-1 0 0,0 0 0,1-1 0,-2 1 0,1-1 0,0 1 0,-1-1 0,0 0 0,0-1 0,0 1 0,0-1 0,-1 1 0,1-1 0,-1-1 0,0 1 0,0-1 0,0 1 0,0-1 0,-8 1 0,0 0 0,-12 4 0,-1-1 0,0-2 0,0-1 0,-33 0 0,57-3 0,-1 0 0,1 0 0,-1-1 0,1 0 0,-1 1 0,1-1 0,0 0 0,-1 0 0,1 0 0,0 0 0,0-1 0,0 1 0,0-1 0,0 1 0,0-1 0,0 0 0,0 1 0,1-1 0,-1 0 0,0 0 0,1 0 0,0-1 0,0 1 0,0 0 0,0 0 0,0-1 0,0 1 0,0 0 0,1-1 0,-1 1 0,0-5 0,0-8 0,-1-1 0,2 0 0,0 1 0,3-18 0,-1 6 0,-2 10 0,1-1 0,0 1 0,2-1 0,0 1 0,1 0 0,0 0 0,8-17 0,13-32 0,7-19 0,-17 52 0,-1-1 0,-2-1 0,-2 0 0,10-58 0,-15 67-1365,1 4-5461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2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24575,'39'-2'0,"-27"1"0,1 0 0,-1 1 0,0 0 0,1 1 0,-1 1 0,20 4 0,-30-5 0,0 0 0,0 0 0,0 0 0,0 0 0,0 0 0,0 0 0,-1 1 0,1-1 0,0 1 0,-1-1 0,1 1 0,-1 0 0,1 0 0,-1 0 0,0-1 0,0 1 0,0 0 0,0 1 0,0-1 0,0 0 0,-1 0 0,1 0 0,-1 0 0,1 1 0,-1-1 0,0 0 0,0 0 0,0 0 0,0 1 0,0-1 0,-1 0 0,1 0 0,0 1 0,-1-1 0,0 0 0,-1 3 0,-1 4 0,0-1 0,-1 0 0,0 0 0,0-1 0,-1 1 0,0-1 0,0 0 0,-7 8 0,-15 2 0,23-15 0,-1 0 0,1 1 0,-1 0 0,1 0 0,0 0 0,-4 5 0,7-8 0,1 1 0,-1 0 0,1 0 0,-1 0 0,1 0 0,-1-1 0,1 1 0,0 0 0,-1 0 0,1 0 0,0 0 0,0 0 0,0 0 0,0 0 0,0 0 0,0 0 0,0 0 0,0 0 0,0 0 0,0 0 0,1 0 0,-1 0 0,0 0 0,1 0 0,-1 0 0,1-1 0,-1 1 0,1 0 0,-1 0 0,1 0 0,-1-1 0,1 1 0,0 0 0,0-1 0,-1 1 0,1 0 0,1 0 0,20 19 0,-17-16 0,-1-1 0,1 1 0,-1 0 0,0 0 0,0 1 0,-1-1 0,1 1 0,-1-1 0,0 1 0,0 1 0,0-1 0,-1 0 0,0 0 0,0 1 0,1 7 0,-1-5 0,-2 0 0,1 1 0,-1-1 0,0 1 0,-1-1 0,0 1 0,0-1 0,-1 0 0,0 0 0,0 0 0,-7 15 0,-3 3 0,-2-1 0,-20 28 0,8-14 0,-13 11 12,23-30-1389,6-8-5449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2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24575,'74'-2'0,"81"4"0,-152-2 0,-1 1 0,0-1 0,0 0 0,1 1 0,-1 0 0,0-1 0,0 1 0,0 0 0,0 0 0,0 0 0,0 0 0,0 0 0,0 1 0,0-1 0,0 1 0,-1-1 0,1 1 0,-1 0 0,1-1 0,1 4 0,-1-1 0,-1-1 0,1 1 0,0 0 0,-1 0 0,0 0 0,0 0 0,0 1 0,-1-1 0,0 0 0,1 6 0,-2 5 0,-1 0 0,0 0 0,-1 0 0,0 0 0,-7 15 0,-3 9 0,-43 115 0,54-150-114,0 0 1,1 0-1,-1 1 0,1-1 0,0 0 1,0 1-1,0-1 0,1 1 0,0-1 1,0 1-1,0 5 0,4 4-6712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2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24575,'44'0'0,"0"-2"0,72-12 0,-85 10 58,51-2-1,-54 5-550,1-1-1,29-6 1,-35 3-6333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2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24575,'-2'1'0,"0"-1"0,1 1 0,-1 0 0,0-1 0,1 1 0,-1 0 0,0 0 0,1 0 0,-1 0 0,1 1 0,0-1 0,-1 0 0,1 1 0,0-1 0,0 1 0,0-1 0,0 1 0,0-1 0,0 1 0,0 0 0,-1 3 0,-12 39 0,10-28 0,-1 0 0,0 0 0,-1 0 0,-12 20 0,13-24 0,1 0 0,0 1 0,1-1 0,0 0 0,1 1 0,1 0 0,0 0 0,0-1 0,1 1 0,1 0 0,0 0 0,1 0 0,0-1 0,7 19 0,-7-26 0,0 0 0,0-1 0,1 0 0,0 0 0,0 0 0,0 0 0,0 0 0,1 0 0,-1-1 0,1 1 0,0-1 0,0 0 0,0 0 0,0-1 0,1 1 0,-1-1 0,1 0 0,-1 0 0,1-1 0,6 2 0,1 0 0,1 0 0,0-1 0,0 0 0,0-1 0,0-1 0,21-2 0,-30 1 0,1 0 0,0 0 0,-1 0 0,1-1 0,-1 0 0,0 0 0,0 0 0,1 0 0,-1-1 0,-1 0 0,1 1 0,0-1 0,-1-1 0,1 1 0,-1-1 0,0 1 0,0-1 0,0 0 0,-1 0 0,1 0 0,-1 0 0,0-1 0,0 1 0,1-7 0,1-1 0,0-1 0,-1 0 0,-1 0 0,0 0 0,-1 0 0,0 0 0,-2-23 0,1 33 0,-1-1 0,1 1 0,-1-1 0,0 1 0,0 0 0,0-1 0,-1 1 0,1 0 0,-1 0 0,0 0 0,0 0 0,0 0 0,0 1 0,0-1 0,-1 0 0,1 1 0,-1 0 0,1-1 0,-1 1 0,0 0 0,0 0 0,0 1 0,0-1 0,-4-1 0,5 2 0,-1 1 0,1-1 0,0 1 0,-1 0 0,1 0 0,-1 0 0,1 0 0,0 0 0,-1 0 0,1 0 0,-1 1 0,1-1 0,0 1 0,0 0 0,-1 0 0,1 0 0,0 0 0,0 0 0,0 0 0,0 0 0,0 1 0,0-1 0,0 1 0,0-1 0,1 1 0,-1 0 0,1 0 0,-1 0 0,1 0 0,0 0 0,-1 0 0,1 0 0,0 0 0,0 0 0,0 4 0,-12 28-15,-14 33-1335,19-53-5476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3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30 184 24575,'0'-1'0,"0"0"0,0 1 0,0-1 0,0 0 0,-1 1 0,1-1 0,0 0 0,-1 1 0,1-1 0,0 0 0,-1 1 0,1-1 0,-1 1 0,1-1 0,-1 1 0,1-1 0,-1 1 0,1-1 0,-1 1 0,0-1 0,1 1 0,-1 0 0,0-1 0,1 1 0,-1 0 0,0 0 0,1-1 0,-1 1 0,0 0 0,0 0 0,1 0 0,-3 0 0,3 0 0,-1 0 0,1 0 0,-1 0 0,1 0 0,-1 0 0,1 1 0,-1-1 0,1 0 0,-1 0 0,1 0 0,-1 1 0,1-1 0,-1 0 0,1 1 0,0-1 0,-1 0 0,1 1 0,-1-1 0,1 0 0,0 1 0,-1-1 0,1 1 0,0-1 0,0 1 0,-1-1 0,1 1 0,0-1 0,0 1 0,0-1 0,-1 1 0,1-1 0,0 1 0,0-1 0,0 1 0,0-1 0,0 1 0,0-1 0,0 1 0,0-1 0,0 1 0,1-1 0,-1 1 0,0 0 0,0-1 0,0 1 0,1-1 0,-1 0 0,0 1 0,0-1 0,1 2 0,2 4 0,1 0 0,-1 0 0,1 0 0,1 0 0,-1 0 0,1-1 0,0 1 0,0-1 0,0-1 0,7 6 0,11 6 0,32 17 0,-10-6 0,-40-25 0,9 8 0,0-1 0,18 16 0,-27-19 0,0 0 0,0 0 0,0 0 0,-1 0 0,0 1 0,0-1 0,5 15 0,-5-11 0,0 0 0,-1 0 0,-1 0 0,0 1 0,0 0 0,-1-1 0,0 1 0,-1 0 0,0-1 0,-3 21 0,2-26 0,0-1 0,0 0 0,0 1 0,-1-1 0,1 0 0,-1 0 0,0 0 0,0 0 0,-1 0 0,1-1 0,-1 1 0,1-1 0,-1 0 0,0 1 0,-1-1 0,1 0 0,-1-1 0,1 1 0,-1-1 0,0 1 0,1-1 0,-1 0 0,-1-1 0,1 1 0,0-1 0,0 1 0,0-1 0,-8 0 0,10 0 0,0-1 0,0 0 0,0 0 0,0 0 0,0 0 0,0-1 0,0 1 0,0 0 0,0-1 0,0 1 0,0-1 0,0 0 0,0 0 0,0 0 0,0 0 0,0 0 0,1 0 0,-1 0 0,0-1 0,1 1 0,-1 0 0,1-1 0,0 0 0,-1 1 0,1-1 0,0 0 0,0 1 0,0-1 0,0 0 0,0 0 0,1 0 0,-1 0 0,1 0 0,-1 0 0,0-4 0,-1-8 0,0 0 0,1 0 0,1 0 0,1-17 0,-1 14 0,2-14 0,1-1 0,1 1 0,1 0 0,2 1 0,18-50 0,-22 75 0,-1 0 0,1 0 0,0 0 0,0 1 0,1-1 0,-1 1 0,1 0 0,0 0 0,0 0 0,0 1 0,9-6 0,-7 5 0,0 0 0,-1-1 0,0 0 0,0 1 0,9-12 0,-13 13 0,0 1 0,0 0 0,0-1 0,0 1 0,-1 0 0,1-1 0,-1 1 0,0-1 0,1 1 0,-1-1 0,0 0 0,0 1 0,-1-1 0,1 1 0,0-1 0,-1 1 0,1 0 0,-1-1 0,0 1 0,0-1 0,0 1 0,0 0 0,-1 0 0,1 0 0,0-1 0,-3-1 0,-6-9 0,0 1 0,-1 1 0,-14-13 0,10 11 0,-17-20-1365,20 19-5461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3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24575,'-5'0'0,"-5"0"0,-1 4 0,-3 6 0,5 6 0,9-1 0,3 2 0,3-1-8191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24575,'0'663'0,"0"-654"-227,0 1-1,1-1 1,1 0-1,-1 0 1,5 10-1,-1-3-6598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3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127 163 24575,'0'-1'0,"-1"-1"0,1 1 0,-1 0 0,0 0 0,1 0 0,-1 0 0,0 0 0,0-1 0,0 1 0,0 1 0,0-1 0,0 0 0,0 0 0,0 0 0,-1 0 0,1 1 0,0-1 0,0 1 0,0-1 0,-1 1 0,1-1 0,0 1 0,-1 0 0,1 0 0,-1-1 0,1 1 0,-2 0 0,-39-3 0,40 3 0,-1 1 0,1-1 0,0 0 0,-1 1 0,1 0 0,-1 0 0,1 0 0,0 0 0,-1 0 0,1 0 0,0 0 0,0 1 0,0-1 0,0 1 0,0 0 0,0-1 0,1 1 0,-1 0 0,1 0 0,-1 0 0,1 0 0,-1 0 0,1 1 0,-1 2 0,1-3 0,1 0 0,-1-1 0,1 1 0,-1 0 0,1-1 0,0 1 0,0 0 0,-1 0 0,2 0 0,-1-1 0,0 1 0,0 0 0,0 0 0,1-1 0,-1 1 0,1 0 0,-1-1 0,1 1 0,0 0 0,0-1 0,0 1 0,0-1 0,0 1 0,0-1 0,0 0 0,0 1 0,0-1 0,1 0 0,-1 0 0,0 0 0,1 0 0,-1 0 0,1 0 0,3 1 0,-2 0 0,0 0 0,1-1 0,-1 1 0,1-1 0,0 0 0,0 0 0,-1 0 0,1-1 0,0 1 0,0-1 0,0 0 0,-1 0 0,1 0 0,0-1 0,0 1 0,0-1 0,-1 0 0,1 0 0,0 0 0,-1-1 0,1 1 0,-1-1 0,1 0 0,-1 0 0,0 0 0,0 0 0,0-1 0,0 1 0,0-1 0,4-5 0,-2 1 0,0-1 0,0 1 0,-1-1 0,0 0 0,0 0 0,-1 0 0,0 0 0,-1-1 0,0 1 0,0-1 0,-1 0 0,1-13 0,-2 11 0,0-30 0,0 39 0,0 0 0,-1-1 0,1 1 0,0 0 0,-1 0 0,0 0 0,0-1 0,1 1 0,-1 0 0,-1 0 0,1 0 0,0 0 0,-3-3 0,3 4 0,0 1 0,1-1 0,-1 1 0,0 0 0,0-1 0,1 1 0,-1 0 0,0 0 0,0 0 0,1 0 0,-1-1 0,0 1 0,0 0 0,0 0 0,0 0 0,1 1 0,-1-1 0,0 0 0,0 0 0,0 0 0,1 1 0,-1-1 0,0 0 0,1 1 0,-1-1 0,0 0 0,0 1 0,1-1 0,-1 1 0,1-1 0,-1 1 0,0 0 0,1-1 0,-1 1 0,1 0 0,-1-1 0,1 1 0,-1 1 0,-21 34 0,17-28 0,-4 7 0,0 1 0,2 0 0,-1 0 0,2 1 0,0-1 0,1 2 0,0-1 0,2 0 0,0 1 0,0 26 0,3-41 0,0 0 0,1-1 0,0 1 0,0 0 0,0 0 0,0 0 0,0 0 0,1-1 0,-1 1 0,1 0 0,-1-1 0,1 1 0,0-1 0,0 0 0,0 0 0,1 0 0,-1 0 0,0 0 0,1 0 0,-1 0 0,1-1 0,0 0 0,-1 1 0,1-1 0,0 0 0,0 0 0,4 1 0,10 2 0,1 0 0,0-2 0,27 2 0,-21-2 0,8 4 0,-24-4 0,-1 0 0,1-1 0,0 0 0,-1 0 0,16-1 0,-21-1 0,-1 1 0,1 0 0,0-1 0,0 0 0,-1 1 0,1-1 0,0 0 0,-1 0 0,1 0 0,-1 0 0,1 0 0,-1 0 0,1 0 0,-1 0 0,0-1 0,1 1 0,-1 0 0,0-1 0,0 1 0,0-1 0,0 0 0,0 1 0,-1-1 0,1 0 0,0 1 0,-1-1 0,1 0 0,-1 0 0,1-3 0,1-19 0,0-1 0,-2 0 0,-1 1 0,-4-31 0,4 48 0,0 1 0,-1-1 0,0 1 0,0-1 0,0 1 0,-1 0 0,-4-8 0,6 11 0,-1 1 0,1 0 0,-1-1 0,1 1 0,-1 0 0,0 0 0,0 0 0,1 1 0,-1-1 0,-1 0 0,1 1 0,0-1 0,0 1 0,-1 0 0,1 0 0,0 0 0,-1 0 0,1 0 0,-1 0 0,0 1 0,-2-1 0,3 1 0,1 0 0,0 0 0,-1 0 0,1 1 0,0-1 0,-1 0 0,1 1 0,0-1 0,0 1 0,-1 0 0,1-1 0,0 1 0,0 0 0,0-1 0,0 1 0,0 0 0,0 0 0,0 0 0,0 0 0,0 0 0,1 0 0,-1 0 0,0 1 0,0-1 0,1 0 0,-1 0 0,1 1 0,-1-1 0,1 0 0,0 0 0,0 1 0,-1-1 0,1 0 0,0 1 0,0 2 0,0 4 0,0 0 0,0 1 0,1-1 0,2 11 0,5 29 0,-2 0 0,0 68 0,-5-96 0,1-1 0,7 33 0,-4-30 0,3 42 0,-10-19-22,1-33-170,0-1 0,1 1 0,0 0 0,1-1 1,0 1-1,5 16 0,-1-18-6634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32:3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24575,'107'-2'0,"117"5"0,-221-3 0,0 0 0,-1 1 0,1-1 0,-1 1 0,0 0 0,1 0 0,-1 0 0,1 0 0,-1 0 0,0 1 0,0-1 0,0 1 0,0-1 0,0 1 0,0 0 0,0 0 0,0 0 0,-1 0 0,1 0 0,-1 0 0,0 0 0,1 0 0,-1 1 0,0-1 0,0 0 0,0 1 0,-1-1 0,1 1 0,-1-1 0,1 4 0,1 10 0,-1-1 0,0 0 0,-2 1 0,-1 16 0,0-4 0,0-5 0,0 0 0,-1 0 0,-2 0 0,0-1 0,-1 1 0,-2-1 0,0-1 0,-1 1 0,-23 38 0,25-50 0,2-2 0,0 0 0,0 0 0,1 1 0,0 0 0,-4 14 0,7-22 0,1 1 0,0 0 0,-1-1 0,1 1 0,0-1 0,0 1 0,0-1 0,0 1 0,1-1 0,-1 1 0,0-1 0,1 1 0,-1-1 0,1 1 0,-1-1 0,1 1 0,0-1 0,-1 0 0,1 1 0,0-1 0,0 0 0,0 0 0,0 1 0,0-1 0,0 0 0,0 0 0,1 0 0,-1 0 0,0-1 0,1 1 0,-1 0 0,0 0 0,1-1 0,-1 1 0,1-1 0,-1 1 0,1-1 0,-1 0 0,1 0 0,-1 0 0,3 1 0,8 0 15,0 1 0,0-1 0,1-1 0,-1 0 0,0-1 0,0 0 0,12-3 0,-17 2-129,0 0 0,1 0-1,-1-1 1,0 0 0,-1 0 0,1-1-1,0 1 1,-1-2 0,0 1 0,0-1-1,0 0 1,6-6 0,3-7-6712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2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149 565 24575,'1'0'0,"0"0"0,0 0 0,0 0 0,0-1 0,0 1 0,-1-1 0,1 1 0,0 0 0,0-1 0,-1 1 0,1-1 0,0 0 0,-1 1 0,1-1 0,0 1 0,-1-1 0,1 0 0,-1 0 0,1 1 0,-1-1 0,1 0 0,-1 0 0,1-1 0,8-24 0,-6 16 0,9-24 0,81-202 0,-90 226 0,0 1 0,0 0 0,0-1 0,-1 1 0,-1-1 0,1-13 0,-1 13 0,0 0 0,0 0 0,1 0 0,1 0 0,4-12 0,-4 17 0,0 0 0,0 0 0,1 0 0,0 1 0,0-1 0,0 1 0,9-7 0,10-11 0,-21 19 0,0 0 0,1 1 0,0-1 0,-1 0 0,1 1 0,0-1 0,0 1 0,7-3 0,-9 4 0,0 1 0,0 0 0,1 0 0,-1 0 0,0 0 0,1 0 0,-1 1 0,0-1 0,0 0 0,1 0 0,-1 1 0,0-1 0,0 1 0,0-1 0,1 1 0,-1 0 0,0-1 0,0 1 0,0 0 0,0 0 0,0 0 0,0 0 0,0 0 0,-1 0 0,1 0 0,0 0 0,0 0 0,-1 0 0,2 2 0,17 28 0,-2 1 0,21 49 0,5 10 0,-38-81 0,9 14 0,-2-1 0,-1 2 0,0 0 0,-2 0 0,6 29 0,0-4 0,-11-42 0,-1 1 0,0 0 0,-1 0 0,1 1 0,0 17 0,-3-26 0,0 1 0,-1-1 0,1 1 0,-1-1 0,1 1 0,-1-1 0,1 1 0,-1-1 0,0 1 0,0-1 0,0 0 0,0 0 0,0 1 0,0-1 0,0 0 0,0 0 0,0 0 0,0 0 0,-1 0 0,1 0 0,0 0 0,-1-1 0,1 1 0,-1 0 0,1-1 0,-1 1 0,1-1 0,-1 0 0,1 1 0,-1-1 0,-2 0 0,-8 2 0,0-2 0,0 1 0,-14-2 0,13 0 0,-445-3 0,447 3 0,1 1 0,-1-1 0,1-1 0,0 0 0,-1 0 0,1-1 0,-14-6 0,70-2 0,43-2 77,28-5-1519,-95 13-5384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9:2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24575,'-2'92'0,"5"148"0,9-172 0,-8-49 0,0 0 0,1 27 0,-4 3 0,-1-15 0,1 0 0,2 0 0,1 0 0,11 41 0,-6-44 0,2 4 0,-1 0 0,-2 0 0,-2 1 0,4 67 0,-9-88 32,0 0 0,1-1-1,5 19 1,3 18-1524,-8-32-5334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0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24575,'12'1'0,"0"0"0,0 1 0,21 6 0,21 3 0,-32-10 0,0-2 0,0 0 0,0-1 0,25-6 0,-24 4 0,0 0 0,0 2 0,31 0 0,-52 2 0,0 0 0,1 1 0,-1-1 0,0 0 0,0 1 0,0-1 0,1 1 0,-1 0 0,0-1 0,0 1 0,0 0 0,0 0 0,0 1 0,-1-1 0,1 0 0,0 1 0,0-1 0,-1 1 0,1-1 0,-1 1 0,3 3 0,-2-1 0,-1-1 0,0 1 0,0-1 0,0 1 0,0-1 0,0 1 0,-1 0 0,0-1 0,0 1 0,0 0 0,0-1 0,-1 5 0,-2 7 0,0 0 0,-1-1 0,0 0 0,-2 0 0,-9 19 0,-13 11 0,21-34 0,1-1 0,0 1 0,-10 20 0,-7 26 0,-52 89 0,-17 24 0,45-74 0,37-75-1365,3-2-5461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0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24575,'434'0'0,"-426"1"-136,1-2-1,0 1 1,0-1-1,0-1 1,-1 1-1,1-1 1,-1-1-1,1 0 0,9-4 1,-2-3-6690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0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24575,'-8'0'0,"-1"1"0,1 0 0,-1 0 0,1 1 0,0 0 0,-1 1 0,1 0 0,0 0 0,1 1 0,-1-1 0,0 2 0,1-1 0,0 1 0,0 0 0,1 1 0,-1 0 0,1 0 0,0 0 0,1 1 0,-6 7 0,-8 15 0,2 0 0,0 1 0,-20 55 0,28-63 0,1 0 0,2 0 0,0 1 0,-5 42 0,5-21 0,2-28 0,2 0 0,0 1 0,1-1 0,0 1 0,4 23 0,-3-36 0,1 0 0,-1 0 0,1-1 0,0 1 0,1 0 0,-1-1 0,1 1 0,-1-1 0,1 0 0,0 1 0,0-1 0,1 0 0,-1 0 0,1 0 0,-1-1 0,1 1 0,0 0 0,0-1 0,0 0 0,0 0 0,1 0 0,-1 0 0,0 0 0,1-1 0,-1 0 0,1 1 0,0-1 0,0 0 0,4 0 0,1-1 0,-1 1 0,0-2 0,1 1 0,-1-1 0,0 0 0,1-1 0,-1 0 0,0 0 0,0-1 0,-1 0 0,1 0 0,0-1 0,-1 0 0,0 0 0,0-1 0,0 0 0,-1 0 0,0-1 0,10-10 0,-2 2 0,-1-2 0,0 0 0,-1 0 0,-1-1 0,-1 0 0,0-1 0,7-21 0,-14 32 0,-1 1 0,0-1 0,0-1 0,0 1 0,-1 0 0,-1 0 0,1 0 0,-1-1 0,0 1 0,-2-11 0,2 16 0,-1 0 0,1 0 0,-1 0 0,0 0 0,0 0 0,0 0 0,0 0 0,0 0 0,0 0 0,0 0 0,0 1 0,-1-1 0,1 0 0,-1 1 0,1-1 0,-1 1 0,0 0 0,0 0 0,1-1 0,-1 1 0,0 0 0,0 0 0,0 1 0,0-1 0,0 0 0,0 1 0,0-1 0,-1 1 0,1-1 0,0 1 0,0 0 0,0 0 0,0 0 0,0 0 0,-1 1 0,1-1 0,0 1 0,-3 0 0,1 0 10,-1 0 0,1 1 0,0 0 0,0-1 0,0 1 0,0 1 0,0-1 0,1 1 0,-1-1 0,1 1 0,-6 5 0,1 1-505,0 1 0,-13 19 0,10-12-6331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4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24575,'12'-10'0,"1"-1"0,1 1 0,27-14 0,-6 3 0,-27 16 0,0 1 0,0 1 0,0-1 0,1 1 0,-1 1 0,1-1 0,0 2 0,-1-1 0,11 0 0,13 1 0,39 3 0,-22 0 0,-37-2 0,-1 0 0,1 1 0,0 1 0,-1 0 0,1 0 0,-1 1 0,11 4 0,-19-6 0,-1 1 0,1-1 0,-1 0 0,0 1 0,1-1 0,-1 1 0,0 0 0,0-1 0,0 1 0,0 0 0,0 0 0,0 1 0,-1-1 0,1 0 0,-1 0 0,0 1 0,1-1 0,-1 1 0,0-1 0,0 1 0,-1 0 0,1-1 0,0 1 0,-1 0 0,0 0 0,0-1 0,1 1 0,-2 0 0,1 0 0,0-1 0,-1 1 0,1 0 0,-1-1 0,-1 6 0,-6 13 0,-1 1 0,0-1 0,-2-1 0,0 1 0,-2-2 0,-21 28 0,-42 74 0,34-49 0,-42 49 0,84-120 0,-1-1 0,1 1 0,-1 0 0,1-1 0,-1 1 0,1 0 0,0 0 0,0-1 0,-1 1 0,1 0 0,0 0 0,0 0 0,0-1 0,0 1 0,0 0 0,0 0 0,0 0 0,0-1 0,0 1 0,0 0 0,0 0 0,1 0 0,-1-1 0,0 1 0,1 0 0,-1 0 0,1 1 0,1-1 0,-1 1 0,0-1 0,1 0 0,-1 0 0,1 1 0,-1-1 0,1 0 0,0 0 0,-1-1 0,3 2 0,8 2 0,1 0 0,23 4 0,-20-5 0,44 14 0,-38-9 0,1-2 0,-1-1 0,46 6 0,140-11 0,-95-1 0,-107 1-109,-3 0 13,1 0-1,-1 0 0,1 0 1,0 0-1,-1-1 1,1 1-1,-1-1 0,1 0 1,-1 0-1,1 0 0,-1 0 1,5-3-1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0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24575,'56'-1'0,"65"3"0,-118-2 0,-1 0 0,1 1 0,-1-1 0,1 1 0,-1 0 0,1 0 0,-1 0 0,1 0 0,-1 0 0,0 0 0,0 1 0,1-1 0,-1 1 0,0 0 0,0-1 0,-1 1 0,1 0 0,0 0 0,0 0 0,-1 0 0,0 1 0,1-1 0,-1 0 0,0 1 0,0-1 0,0 0 0,0 1 0,-1-1 0,1 1 0,0 3 0,1 9 0,-1 0 0,-1-1 0,0 1 0,-2 20 0,0-7 0,0-13 0,0 0 0,0 0 0,-2 0 0,0-1 0,0 1 0,-1-1 0,-1 0 0,-1-1 0,-8 16 0,-12 13 0,-45 54 0,63-86 0,-8 15 0,1 0 0,2 1 0,0 0 0,-18 53 0,22-50 0,-2-1 0,-1 0 0,-34 52 0,36-67-1365,2-6-5461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0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24575,'21'1'0,"0"1"0,28 7 0,26 2 0,221-8 0,-171-4 0,-81-3-1365,-28-2-5461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0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24 24575,'-3'-3'0,"-1"1"0,1 0 0,0-1 0,-1 1 0,1 0 0,-1 1 0,0-1 0,0 1 0,1-1 0,-1 1 0,0 0 0,0 1 0,0-1 0,0 1 0,0-1 0,0 1 0,0 1 0,-1-1 0,-4 1 0,3 0 0,0 0 0,0 1 0,0 0 0,0 0 0,0 0 0,1 1 0,-1-1 0,0 1 0,1 1 0,0-1 0,-9 8 0,5-1 0,0 0 0,1 1 0,0-1 0,0 2 0,1-1 0,1 1 0,0 1 0,1-1 0,0 1 0,-4 16 0,3-4 0,1 1 0,1 0 0,2 0 0,0 35 0,2-23 0,-1-20 0,0-1 0,2 1 0,0-1 0,1 0 0,6 23 0,-6-36 0,-1 1 0,1-1 0,0 0 0,0 0 0,0 0 0,0-1 0,1 1 0,0 0 0,-1-1 0,1 0 0,1 1 0,-1-1 0,0 0 0,1-1 0,-1 1 0,1-1 0,0 1 0,0-1 0,0 0 0,0-1 0,0 1 0,1-1 0,-1 0 0,0 0 0,9 1 0,-9-2 0,1 0 0,0 0 0,0 0 0,0 0 0,0-1 0,0 0 0,-1 0 0,1-1 0,0 1 0,-1-1 0,1 0 0,-1 0 0,0-1 0,0 1 0,1-1 0,-2 0 0,1 0 0,0 0 0,-1 0 0,1-1 0,-1 0 0,0 1 0,0-1 0,0 0 0,-1 0 0,1-1 0,-1 1 0,2-6 0,-1 3 0,0 0 0,0-1 0,-1 1 0,0-1 0,0 0 0,0 1 0,-1-1 0,0 0 0,-1 0 0,0 0 0,0 0 0,-1 0 0,0 0 0,0 1 0,-1-1 0,0 0 0,-3-7 0,4 12 3,0 1 0,0 0 0,0 0 0,0 0 0,-1 0 0,1 0 0,0 0 0,-1 1 0,0-1-1,1 0 1,-1 1 0,0-1 0,0 1 0,0 0 0,0-1 0,0 1 0,0 0 0,0 0 0,0 0 0,0 1 0,-1-1-1,1 0 1,0 1 0,-1 0 0,1-1 0,0 1 0,-1 0 0,1 0 0,0 0 0,-1 1 0,1-1 0,0 0 0,-1 1 0,1 0-1,0-1 1,0 1 0,0 0 0,-1 0 0,1 0 0,-3 3 0,1-2-74,0 1 1,0-1-1,1 1 0,-1 0 0,1 0 1,0 1-1,-1-1 0,1 1 1,1-1-1,-1 1 0,1 0 0,-1 0 1,1 0-1,0 0 0,1 1 1,-1-1-1,1 0 0,0 1 0,0-1 1,-1 7-1,4 5-6755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0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24575,'4'4'0,"1"0"0,0-1 0,1 0 0,-1 0 0,0-1 0,7 3 0,11 6 0,8 3 0,1 0 0,62 16 0,-33-11 0,-44-15 0,1 0 0,-1-1 0,24 1 0,-11-1 0,-28-3 0,0 0 0,0 0 0,0 1 0,0-1 0,0 1 0,0-1 0,0 1 0,0 0 0,0 0 0,0 0 0,0 0 0,0 0 0,0 0 0,-1 1 0,1-1 0,0 0 0,-1 1 0,1 0 0,-1-1 0,3 4 0,-3-1 0,0-1 0,0 0 0,1 0 0,-2 1 0,1-1 0,0 1 0,-1-1 0,0 1 0,1-1 0,-1 1 0,-1 5 0,-2 9 0,-1-1 0,-1 0 0,0-1 0,-8 18 0,12-32 0,-17 36 0,-2-2 0,-1 0 0,-41 52 0,38-55 0,7-11-455,-1 0 0,-40 37 0,45-47-6371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0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24575,'-19'0'0,"10"0"0,0 0 0,1 0 0,-1 1 0,0 0 0,-12 3 0,17-3 0,1 0 0,0 1 0,0-1 0,0 1 0,0 0 0,1 0 0,-1 0 0,0 0 0,1 0 0,-1 1 0,1-1 0,0 1 0,0 0 0,0-1 0,0 1 0,1 0 0,-4 6 0,-11 25 0,-29 70 0,40-81 0,0 1 0,2 0 0,1 0 0,0 0 0,2 0 0,4 36 0,-1 8 0,-3-22 0,-1-7 0,7 53 0,-4-78 0,1-1 0,0 1 0,1-1 0,0 0 0,1 0 0,0 0 0,12 19 0,-10-21 0,0-1 0,1 1 0,0-1 0,1-1 0,0 0 0,15 13 0,-22-20 0,0-1 0,0 1 0,0-1 0,0 1 0,1-1 0,-1 0 0,0 0 0,1 0 0,-1 0 0,1 0 0,-1 0 0,1-1 0,0 1 0,-1-1 0,1 0 0,0 0 0,-1 0 0,1 0 0,-1 0 0,1 0 0,0-1 0,-1 1 0,1-1 0,-1 0 0,1 0 0,-1 0 0,1 0 0,-1 0 0,0-1 0,0 1 0,0-1 0,1 1 0,-1-1 0,0 0 0,-1 0 0,1 0 0,0 0 0,2-3 0,2-4 0,-1-1 0,0 1 0,0-1 0,-1 0 0,0-1 0,0 1 0,-1-1 0,-1 1 0,2-19 0,-1 6 0,-2-1 0,-1 1 0,-4-37 0,4 58 0,0-1 0,-1 1 0,1 0 0,-1-1 0,0 1 0,1-1 0,-1 1 0,0 0 0,-1 0 0,1 0 0,0-1 0,-1 1 0,1 0 0,-1 1 0,1-1 0,-1 0 0,0 0 0,0 1 0,-3-3 0,1 2 0,0 0 0,1 1 0,-1 0 0,0-1 0,1 1 0,-1 1 0,0-1 0,0 1 0,0-1 0,0 1 0,-6 1 0,2-1 0,-1 1 0,1 1 0,0 0 0,0 0 0,0 1 0,0-1 0,0 2 0,1-1 0,0 1 0,-1 0 0,-7 7 0,-8 12 32,17-17-381,0 0-1,-1 0 1,-13 10 0,5-8-6477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24575,'-4'0'0,"3"0"0,5 0 0,7 4 0,6 2 0,4-1 0,3 4 0,2 0 0,0-1 0,1 2 0,-1-1 0,1-1 0,-1-3 0,-5 3 0,-1-1 0,0-1 0,-3-2-8191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1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24575,'0'5'0,"0"0"0,0 0 0,0-1 0,1 1 0,0 0 0,0 0 0,0 0 0,1 0 0,-1-1 0,1 1 0,1 0 0,-1-1 0,0 0 0,1 0 0,0 0 0,0 0 0,0 0 0,1 0 0,-1-1 0,1 1 0,0-1 0,0 0 0,0 0 0,0-1 0,0 1 0,1-1 0,-1 0 0,1 0 0,6 2 0,35 5 0,-26-5 0,0 0 0,-1 1 0,27 11 0,-42-14 0,1 0 0,-1 0 0,0 1 0,0-1 0,0 1 0,0 0 0,0 0 0,-1 0 0,1 0 0,-1 1 0,0 0 0,0-1 0,0 1 0,-1 0 0,1 1 0,-1-1 0,0 0 0,0 1 0,2 5 0,6 36 0,-2 0 0,-1 0 0,-3 0 0,-2 1 0,-6 79 0,4-122 0,-1 0 0,1 0 0,-1-1 0,0 1 0,0 0 0,-1-1 0,1 1 0,-1-1 0,0 1 0,0-1 0,0 0 0,0 0 0,0 0 0,-1 0 0,0 0 0,-5 4 0,3-3 0,-1 0 0,0 0 0,-1 0 0,1-1 0,-1-1 0,1 1 0,-1-1 0,-11 3 0,1-2 0,1-1 0,-1-1 0,1 0 0,-1-1 0,1-1 0,-1 0 0,-21-5 0,2-1-47,26 6-141,0-1-1,0 0 1,0 0 0,0-1 0,1-1-1,-18-7 1,11-1-6638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24575,'7'0'0,"0"1"0,0 1 0,0-1 0,11 5 0,19 3 0,-10-5 0,1-1 0,-1-2 0,0 0 0,1-2 0,-1-1 0,1-2 0,-1 0 0,49-15 0,-42 0-1365,-22 9-5461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1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369 238 24575,'-13'6'0,"0"-2"0,0 1 0,-1-2 0,1 1 0,-1-2 0,-24 2 0,-88-4 0,63-2 0,11 3 0,43 0 0,39-4 0,-17 1 0,0 0 0,-1-1 0,1-1 0,-1 1 0,1-2 0,12-6 0,68-43 0,-60 34 0,9-3 0,-30 17 0,-1 1 0,-1-2 0,1 1 0,-1-1 0,0-1 0,13-12 0,-1-8 0,-18 22 0,1 0 0,-1 0 0,1 0 0,1 1 0,-1-1 0,12-7 0,-17 13 0,1 0 0,0-1 0,-1 1 0,1 0 0,-1 0 0,1 0 0,-1 0 0,1 0 0,-1 0 0,1 0 0,0 1 0,-1-1 0,1 0 0,-1 0 0,1 0 0,-1 1 0,1-1 0,-1 0 0,1 0 0,-1 1 0,0-1 0,1 0 0,-1 1 0,1-1 0,-1 0 0,0 1 0,1-1 0,-1 1 0,0-1 0,1 1 0,-1-1 0,0 1 0,0-1 0,1 1 0,-1-1 0,0 1 0,0-1 0,0 1 0,0-1 0,0 1 0,0 0 0,0-1 0,0 1 0,0-1 0,0 1 0,0 0 0,2 32 0,-2-30 0,-4 439-1365,4-421-5461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24575,'-1'21'0,"-1"1"0,-6 26 0,3-26 0,-1 41 0,6-59 0,0 0 0,0 0 0,1 0 0,0 0 0,0 0 0,0 0 0,0 0 0,0 0 0,1 0 0,0 0 0,0 0 0,0-1 0,0 1 0,1-1 0,-1 0 0,1 1 0,0-1 0,0 0 0,0-1 0,0 1 0,4 2 0,7 4 0,1 0 0,1-1 0,31 11 0,-30-12 0,-1 0 0,17 9 0,-12-3 0,-4-3 0,0 1 0,-1 0 0,23 22 0,-35-29 0,0 1 0,0 0 0,0 0 0,0 0 0,-1 0 0,0 1 0,0 0 0,0-1 0,-1 1 0,0 0 0,0 0 0,0 0 0,-1 1 0,0-1 0,1 8 0,-2-4 0,2 7 0,-2-1 0,0 0 0,-4 29 0,3-41 0,1 0 0,-1 0 0,0 0 0,-1 0 0,1-1 0,-1 1 0,0 0 0,1-1 0,-2 1 0,1-1 0,0 0 0,-1 0 0,1 0 0,-1 0 0,0 0 0,0-1 0,0 1 0,0-1 0,-1 0 0,-5 4 0,-9 1 0,0-1 0,0-1 0,0-1 0,0 0 0,-1-1 0,-23 0 0,-2-1 0,-68-8 0,91 2-1365,5-2-5461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4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24575,'31'2'0,"56"9"0,-52-5 0,40 1 0,-19-8 0,-36-1 0,0 2 0,38 4 0,-56-4 0,1 1 0,-1-1 0,0 1 0,0 0 0,1 0 0,-1 0 0,0 0 0,0 0 0,0 0 0,0 1 0,0-1 0,0 1 0,0-1 0,-1 1 0,1 0 0,-1 0 0,1-1 0,-1 1 0,2 4 0,-1-2 0,0 1 0,0 0 0,0 0 0,-1-1 0,0 1 0,0 0 0,-1 0 0,1 10 0,-2 2 0,0-1 0,-1 0 0,-1 1 0,-9 27 0,-8 8 0,-2-1 0,-53 90 0,59-112 0,-10 22 0,21-38 0,0-1 0,-2 1 0,1-1 0,-2-1 0,1 1 0,-2-1 0,-9 10 0,-3-1 0,-28 23 0,36-26-1365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1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24575,'1'-1'0,"-1"0"0,0 0 0,1 0 0,-1 0 0,1 0 0,0 0 0,-1 0 0,1 0 0,0 0 0,0 0 0,0 0 0,-1 0 0,1 0 0,0 0 0,0 1 0,0-1 0,0 0 0,1 1 0,-1-1 0,0 1 0,0-1 0,0 1 0,0 0 0,1-1 0,-1 1 0,0 0 0,2 0 0,40-5 0,-38 5 0,255-2 62,-135 3-1489,-103-1-5399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1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653 349 24575,'-6'5'0,"-1"1"0,0-1 0,0 0 0,-1-1 0,1 1 0,-1-1 0,0-1 0,0 0 0,0 0 0,0 0 0,-1-1 0,1 0 0,-10 0 0,-16 1 0,1-2 0,-38-3 0,18 0 0,-291 1 0,348-5 0,1 0 0,0 0 0,1 1 0,-1 0 0,11-8 0,70-33 0,-69 39 0,0-1 0,-1 0 0,0-2 0,0 0 0,-1-1 0,0 0 0,20-21 0,-30 26 0,0 0 0,0 0 0,0 0 0,-1-1 0,0 1 0,0-1 0,-1 0 0,0 0 0,0 0 0,-1-1 0,0 1 0,0-1 0,0 1 0,-1-1 0,0-11 0,-1 8 0,1 0 0,1 0 0,3-15 0,-5 25 0,0-1 0,0 0 0,1 1 0,-1-1 0,0 1 0,1-1 0,0 1 0,-1-1 0,1 1 0,0-1 0,0 1 0,0 0 0,0-1 0,0 1 0,0 0 0,0 0 0,0 0 0,0 0 0,1 0 0,-1 0 0,0 0 0,1 0 0,-1 0 0,1 0 0,-1 1 0,1-1 0,-1 1 0,1-1 0,-1 1 0,1 0 0,0-1 0,3 1 0,-4 1 0,1-1 0,-1 1 0,0 0 0,1 0 0,-1-1 0,1 1 0,-1 0 0,0 0 0,0 1 0,0-1 0,0 0 0,0 0 0,0 0 0,0 1 0,0-1 0,0 0 0,0 1 0,0-1 0,-1 1 0,1-1 0,-1 1 0,1-1 0,-1 1 0,0 0 0,1 2 0,3 46 0,-4-45 0,13 165 0,-8-128 0,-2 45 0,0 3 0,10-10 0,-8-54 0,3 45 0,11 129-1365,-16-176-5461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2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24575,'-1'1'0,"-1"-1"0,1 1 0,0 0 0,0-1 0,0 1 0,-1 0 0,1 0 0,0 0 0,0 0 0,0 0 0,1 0 0,-1 0 0,0 0 0,0 0 0,0 0 0,1 0 0,-1 0 0,1 1 0,-1-1 0,1 0 0,-1 0 0,1 1 0,0-1 0,-1 0 0,1 1 0,0-1 0,0 2 0,-3 38 0,3-35 0,1-1 0,0 0 0,0 0 0,0 0 0,1 0 0,0 0 0,0-1 0,0 1 0,0 0 0,1-1 0,0 0 0,0 1 0,0-1 0,0 0 0,0-1 0,1 1 0,6 4 0,7 5 0,0 0 0,38 19 0,-15-10 0,2 2 0,-22-13 0,0 0 0,-1 2 0,-1 0 0,31 27 0,-45-36 0,-1-1 0,0 0 0,0 1 0,-1 0 0,1 0 0,-1 0 0,1 0 0,-1 0 0,0 0 0,-1 1 0,1-1 0,-1 0 0,0 1 0,0-1 0,0 1 0,-1 0 0,1-1 0,-1 1 0,0 0 0,-1-1 0,1 1 0,-1-1 0,0 1 0,0 0 0,0-1 0,-1 0 0,1 1 0,-6 7 0,3-5 0,0 0 0,-1 0 0,0-1 0,0 0 0,-1 0 0,1 0 0,-2-1 0,1 0 0,0 0 0,-1 0 0,0-1 0,0 0 0,0 0 0,-1-1 0,1 0 0,-1 0 0,0 0 0,-15 2 0,-8-1 0,-1 0 0,0-2 0,-44-3 0,67 1 0,0 0 0,-107-8 0,101 6 0,1-1 0,0-1 0,0 0 0,0-1 0,1 0 0,-14-8 0,-6-3 9,22 12-352,1-1-1,0 0 1,-16-12-1,11 4-6482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2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24575,'575'0'-1365,"-547"0"-5461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2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714 500 24575,'-713'0'0,"786"2"0,-37 0 0,0-2 0,0-1 0,41-7 0,-61 5 0,-1-1 0,0 0 0,1-1 0,-1-1 0,-1-1 0,1 0 0,-1 0 0,-1-2 0,16-11 0,-21 13 0,0 0 0,0-1 0,-1 0 0,0 0 0,-1 0 0,1-1 0,-2 0 0,1 0 0,-1-1 0,-1 0 0,0 1 0,0-1 0,-1-1 0,4-17 0,36-188 0,-34 160 0,-9 69 0,1 0 0,1 0 0,0-1 0,4 14 0,6 43 0,-8 312 0,-6-209 0,2 87-1365,0-237-5461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2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24575,'3'3'0,"-1"1"0,1-1 0,-1 1 0,0-1 0,0 1 0,0 0 0,0 0 0,-1 0 0,0 0 0,0 0 0,0 0 0,1 7 0,1 56 0,-3-46 0,0 14 0,0-19 0,0 1 0,2-1 0,4 26 0,-5-36 0,1 1 0,1-1 0,-1 0 0,1 0 0,0 0 0,0 0 0,1-1 0,0 1 0,0-1 0,0 0 0,1 0 0,6 6 0,12 7 0,0-1 0,50 26 0,-40-25 0,34 26 0,73 71 0,-135-110 0,-1 0 0,0 0 0,0 0 0,0 0 0,0 1 0,-1-1 0,0 1 0,0 0 0,-1 0 0,1 0 0,-1 1 0,-1-1 0,1 0 0,-1 1 0,0-1 0,0 1 0,-1-1 0,0 1 0,0-1 0,-2 9 0,1-9 0,1-1 0,-2 1 0,1 0 0,-1 0 0,0-1 0,0 1 0,0-1 0,-1 1 0,0-1 0,0 0 0,0 0 0,-1 0 0,0-1 0,0 1 0,0-1 0,0 0 0,-1 0 0,1 0 0,-1-1 0,0 1 0,0-1 0,-7 3 0,0-2 0,1-1 0,-1 0 0,0 0 0,0-1 0,-23 1 0,-66-5 0,39-1 0,52 2 0,0 0 0,-1-1 0,1 0 0,0-1 0,0 0 0,1-1 0,-1 0 0,1 0 0,-17-11 0,-36-15 0,13 8-1365,27 9-5461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2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24575,'52'1'0,"88"13"0,-72-6-73,130-5-1,-122-4-1144,-54 1-5608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2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499 342 24575,'-1'3'0,"1"-1"0,-1 1 0,0 0 0,0-1 0,0 1 0,0-1 0,0 1 0,0-1 0,-1 1 0,1-1 0,-1 0 0,0 0 0,1 0 0,-1 0 0,0 0 0,0 0 0,-1 0 0,1-1 0,0 1 0,0-1 0,-1 1 0,1-1 0,-1 0 0,1 0 0,-1 0 0,-3 0 0,-12 5 0,-1-1 0,-31 4 0,34-6 0,13-3 0,-46 10 0,1-3 0,-1-1 0,0-3 0,-60-4 0,108 1 0,-1 0 0,0 0 0,0 0 0,1 0 0,-1-1 0,0 1 0,0 0 0,1-1 0,-1 0 0,0 1 0,1-1 0,-1 0 0,1 0 0,-1 0 0,1 0 0,-1 0 0,1 0 0,0 0 0,-1 0 0,1-1 0,0 1 0,-2-3 0,3 2 0,-1 0 0,1 1 0,0-1 0,0 0 0,0 0 0,0 0 0,0 0 0,0 0 0,0 0 0,0 1 0,1-1 0,-1 0 0,1 0 0,0 0 0,-1 1 0,1-1 0,2-2 0,5-9 0,0 1 0,1 0 0,1 0 0,11-10 0,-19 20 0,62-58 0,14-14 0,43-61 0,-116 129 0,26-29 0,-30 35 0,-1-1 0,1 1 0,-1-1 0,1 1 0,-1-1 0,1 1 0,0 0 0,-1-1 0,1 1 0,0 0 0,-1-1 0,1 1 0,0 0 0,-1 0 0,1 0 0,0-1 0,-1 1 0,1 0 0,0 0 0,-1 0 0,1 0 0,0 0 0,0 1 0,-1-1 0,1 0 0,0 0 0,-1 0 0,1 0 0,0 1 0,-1-1 0,1 0 0,-1 1 0,1-1 0,0 0 0,-1 1 0,1-1 0,-1 1 0,1-1 0,-1 1 0,1-1 0,-1 1 0,1 0 0,-1-1 0,0 1 0,1-1 0,-1 1 0,0 0 0,0-1 0,1 1 0,-1 0 0,0-1 0,0 1 0,0 1 0,9 30 0,-1 0 0,-2 1 0,3 62 0,-9 104 0,-3-80 0,3 104-1365,0-199-5461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2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24575,'-1'65'0,"2"74"0,0-134 0,0 1 0,0-1 0,0 1 0,1-1 0,0 1 0,0-1 0,0 0 0,1 1 0,-1-1 0,1-1 0,1 1 0,-1 0 0,1-1 0,-1 0 0,1 1 0,0-2 0,1 1 0,6 5 0,7 2 0,0 0 0,1-1 0,34 12 0,11 6 0,-60-25 0,1 0 0,-1 0 0,0 1 0,0 0 0,-1 0 0,1 0 0,-1 0 0,0 0 0,0 1 0,0-1 0,-1 1 0,1 0 0,-1-1 0,0 1 0,0 1 0,-1-1 0,0 0 0,0 0 0,0 0 0,0 1 0,-1-1 0,0 10 0,0-8 0,-1 0 0,1 0 0,-1 0 0,0 0 0,0 0 0,-1 0 0,0-1 0,0 1 0,-1 0 0,0-1 0,0 0 0,-1 0 0,1 0 0,-1 0 0,0 0 0,-1-1 0,-5 6 0,6-8 0,0 0 0,0-1 0,0 0 0,0 0 0,0 0 0,-1 0 0,1-1 0,0 0 0,-1 0 0,1 0 0,-1 0 0,1 0 0,-1-1 0,0 0 0,1 0 0,-1-1 0,1 1 0,-1-1 0,-5-1 0,-11-4 0,2 0 0,-1-2 0,-20-10 0,-8-3 0,10 8-41,25 10-223,0-1-1,1-1 0,0 0 0,-23-14 0,13 3-6561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2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24575,'561'0'0,"-551"0"-151,1-1-1,-1-1 0,0 1 0,0-2 1,0 1-1,0-1 0,0-1 1,10-5-1,2-1-6674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18:4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 24575,'-14'-1'0,"0"2"0,0 0 0,1 0 0,-1 1 0,-21 7 0,28-7 0,1 1 0,0 0 0,0 0 0,0 0 0,0 1 0,1 0 0,-1 0 0,1 1 0,0-1 0,1 1 0,-1 0 0,1 1 0,-6 8 0,-12 21 0,1 1 0,2 0 0,1 2 0,-18 59 0,27-68 0,2 0 0,1 0 0,2 0 0,0 1 0,2 0 0,1 0 0,4 31 0,-2-53 0,1 0 0,-1 0 0,2 0 0,-1-1 0,1 1 0,0-1 0,1 1 0,0-1 0,0 0 0,10 12 0,-2-5 0,1 1 0,1-2 0,22 18 0,-29-26 0,0-1 0,-1 0 0,2 0 0,-1-1 0,0 0 0,1 0 0,-1-1 0,9 2 0,68 9 0,-47-9 0,-25-2 0,-1-1 0,1 0 0,0 0 0,-1-1 0,16-3 0,-22 2 0,0 0 0,-1 0 0,1-1 0,0 0 0,-1 0 0,1 0 0,-1-1 0,1 1 0,-1-1 0,0 0 0,0 0 0,0 0 0,-1-1 0,6-6 0,-3 2 0,-1 0 0,0 0 0,0 0 0,-1 0 0,0-1 0,0 1 0,-1-1 0,0 0 0,-1 0 0,0-1 0,1-11 0,-1-11 0,-1 0 0,-4-32 0,0-2 0,3 58 0,-1 0 0,0 0 0,0 0 0,-1 0 0,0 0 0,0 0 0,-1 1 0,0-1 0,0 1 0,-1 0 0,0 0 0,0 0 0,-1 0 0,0 0 0,0 1 0,-12-11 0,9 10 0,0 1 0,0 0 0,-1 0 0,0 0 0,0 1 0,0 1 0,-1 0 0,0 0 0,0 1 0,0 0 0,0 0 0,-20-1 0,24 3 0,1 1 0,0 1 0,-1-1 0,1 1 0,0 0 0,0 0 0,-1 1 0,1-1 0,0 1 0,0 0 0,1 0 0,-1 1 0,0 0 0,1 0 0,-1 0 0,1 0 0,0 1 0,0-1 0,0 1 0,1 0 0,-1 0 0,1 0 0,0 1 0,-3 5 0,0 0 0,1 1 0,0 0 0,0 0 0,1 0 0,0 1 0,1-1 0,0 1 0,1 0 0,-1 21 0,5 95-1365,-1-107-5461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2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454 367 24575,'-20'-2'0,"1"0"0,0-1 0,0-1 0,-30-10 0,26 7 0,1 0 0,-37-3 0,-24 9 0,64 2 0,0 0 0,0-2 0,-1 0 0,-19-5 0,38 6 0,-1 0 0,1 0 0,0 0 0,0 0 0,-1-1 0,1 1 0,0 0 0,0-1 0,0 1 0,0-1 0,0 0 0,0 1 0,0-1 0,0 0 0,0 0 0,0 1 0,0-1 0,0 0 0,0 0 0,1 0 0,-1 0 0,-1-2 0,2 2 0,0 0 0,0 0 0,1 0 0,-1 0 0,0 0 0,0 0 0,1 0 0,-1 0 0,0 0 0,1 1 0,-1-1 0,1 0 0,-1 0 0,1 0 0,0 0 0,-1 1 0,1-1 0,0 0 0,-1 0 0,3 0 0,4-5 0,0 1 0,0 1 0,1-1 0,15-5 0,-3 1 0,-1-1 0,0-1 0,-1 0 0,0-1 0,0-1 0,-2-1 0,1 0 0,-2-2 0,0 1 0,-1-2 0,0 0 0,-2 0 0,0-2 0,16-30 0,-28 49 0,0 0 0,0 0 0,0 0 0,0 0 0,0 0 0,0 0 0,0 1 0,1-1 0,-1 0 0,0 0 0,0 0 0,0 0 0,0 0 0,0 0 0,0 0 0,1 0 0,-1 0 0,0 0 0,0 0 0,0 0 0,0 1 0,1-1 0,-1 0 0,0 0 0,0 0 0,0 0 0,0 0 0,1-1 0,-1 1 0,0 0 0,0 0 0,0 0 0,0 0 0,1 0 0,-1 0 0,0 0 0,0 0 0,0 0 0,0 0 0,0 0 0,0 0 0,1-1 0,-1 1 0,0 0 0,0 0 0,0 0 0,0 0 0,0 0 0,0 0 0,0-1 0,0 1 0,0 0 0,1 0 0,-1 0 0,0 0 0,0-1 0,0 1 0,0 0 0,0 0 0,0 0 0,0 0 0,0-1 0,3 24 0,-3 32 0,0-55 0,-1 62 0,3-1 0,11 75 0,-5-55 0,-3-1 0,-6 97 0,-1-51 0,2-51-1365,0-53-5461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2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24575,'-2'107'0,"5"117"0,-2-217 0,0-1 0,1 0 0,0 0 0,1 0 0,-1-1 0,1 1 0,0 0 0,0-1 0,1 0 0,0 0 0,0 0 0,0 0 0,0 0 0,1-1 0,7 5 0,6 6 0,1-1 0,36 19 0,0-8 0,-38-17 0,1 0 0,29 19 0,4 4 0,-34-22 0,-1 1 0,28 22 0,-39-28 0,-1 0 0,-1 0 0,1 0 0,-1 0 0,1 1 0,-1-1 0,0 1 0,-1 0 0,1 0 0,-1 0 0,0 0 0,0 0 0,-1 0 0,2 9 0,-2-7 0,0 1 0,0-1 0,0 1 0,-1 0 0,-1-1 0,1 1 0,-1-1 0,-1 1 0,1-1 0,-4 9 0,3-12 0,0 0 0,0-1 0,0 1 0,0-1 0,-1 0 0,1 1 0,-1-1 0,0 0 0,0-1 0,0 1 0,-1 0 0,1-1 0,-1 0 0,1 0 0,-1 0 0,0 0 0,1-1 0,-1 1 0,0-1 0,-5 1 0,-20 3 0,1-1 0,-1-2 0,0-1 0,0-1 0,-38-5 0,-28-11 0,37 5 0,43 9 0,0 0 0,1-1 0,-1-1 0,1 0 0,0-1 0,0-1 0,0 0 0,-20-13 0,32 17-124,0 0 0,0 0 0,0 0 0,0-1 0,0 1 0,1-1-1,-1 1 1,1-1 0,-1 1 0,0-5 0,-3-10-6702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2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24575,'4'0'0,"7"0"0,4 0 0,10 0 0,8 0 0,7 0 0,2 0 0,-2 0 0,-4 0 0,-4 0 0,-2 0 0,-3 0 0,-1 0 0,-1 0 0,0 0 0,-5 0-8191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3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705 360 24575,'-30'0'0,"-1"1"0,0 1 0,1 1 0,0 2 0,-30 9 0,-2 3 0,-99 13 0,107-26 0,-80-3 0,71-2 0,62 1 0,0 0 0,1 0 0,-1 0 0,0 0 0,0 0 0,0 0 0,1 0 0,-1 0 0,0 0 0,0 0 0,1 0 0,-1-1 0,0 1 0,0 0 0,1 0 0,-1-1 0,0 1 0,1-1 0,-1 1 0,0 0 0,1-1 0,-1 1 0,1-1 0,-2-1 0,2 1 0,0 1 0,0-1 0,0 0 0,1 0 0,-1 0 0,0 1 0,0-1 0,1 0 0,-1 0 0,0 1 0,1-1 0,-1 0 0,1 0 0,-1 1 0,1-1 0,-1 0 0,1 1 0,-1-1 0,2 0 0,41-33 0,-33 27 0,26-21 0,-8 7 0,0-1 0,-1-1 0,43-50 0,-39 31 0,49-93 0,-79 133 0,0 0 0,0 0 0,0 0 0,1 0 0,-1 0 0,1 0 0,0 0 0,-1 1 0,1-1 0,0 1 0,0-1 0,0 1 0,0 0 0,0-1 0,4-1 0,-4 3 0,-1 0 0,0 0 0,0 0 0,0 0 0,0 0 0,0 1 0,0-1 0,0 0 0,1 1 0,-1-1 0,0 0 0,0 1 0,0-1 0,0 1 0,0-1 0,0 1 0,-1 0 0,1 0 0,0-1 0,0 1 0,0 0 0,-1 0 0,1 0 0,0 0 0,-1 0 0,1 0 0,-1 0 0,1 0 0,-1 0 0,1 0 0,-1 0 0,0 0 0,1 0 0,-1 0 0,0 2 0,5 17 0,-2 1 0,0-1 0,-2 0 0,0 1 0,-1-1 0,-3 22 0,1-14 0,1 1 0,4 34 0,38 214 0,-20-120 0,-16-122-455,-2 1 0,-1 44 0,-2-58-6371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3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24575,'-1'9'0,"0"1"0,0-1 0,-1 1 0,0-1 0,-1 0 0,0 1 0,-1-2 0,1 1 0,-2 0 0,1-1 0,-1 1 0,-1-1 0,-6 7 0,-22 41 0,33-55 0,-1 1 0,1 0 0,0 0 0,1 0 0,-1 1 0,0-1 0,1 0 0,-1 0 0,1 0 0,-1 0 0,1 1 0,0-1 0,0 0 0,0 0 0,0 0 0,1 1 0,-1-1 0,0 0 0,1 0 0,0 0 0,-1 0 0,1 1 0,0-1 0,0 0 0,0-1 0,1 1 0,1 3 0,3 1 0,1 0 0,-1-1 0,1 1 0,1-1 0,14 7 0,-15-9 0,0 1 0,-1 0 0,1 0 0,-1 1 0,0-1 0,-1 1 0,1 0 0,5 7 0,-10-10 0,1 1 0,-1-1 0,1 0 0,-1 0 0,0 1 0,0-1 0,0 1 0,0-1 0,-1 1 0,1 0 0,-1-1 0,1 1 0,-1 0 0,0-1 0,0 1 0,0 0 0,-1 2 0,0-3 0,1 0 0,-1 1 0,0-1 0,0 0 0,0 0 0,-1-1 0,1 1 0,0 0 0,-1 0 0,1-1 0,-1 1 0,0 0 0,1-1 0,-1 0 0,0 1 0,-2 0 0,-4 2 0,0-1 0,0 1 0,0-2 0,0 1 0,-1-1 0,1-1 0,-1 1 0,1-1 0,-11-1 0,-11 0 0,0-2 0,0-2 0,1 0 0,-35-11 0,60 14-97,0 0-1,0-1 1,1 1-1,-1-1 1,1 0-1,-1 0 1,1 0-1,0-1 1,0 1-1,0-1 1,0 0-1,0 0 0,-4-6 1,-4-7-6729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3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24575,'5'0'0,"0"4"0,5 2 0,4-1 0,5 0 0,3-2 0,2-1 0,2-1 0,0-1 0,0 0 0,0 0 0,1 0 0,-1 0 0,-1-1 0,1 1 0,-5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3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24575,'107'-2'0,"118"5"0,-222-2 0,1 0 0,0 0 0,-1 1 0,1 0 0,-1-1 0,1 1 0,-1 0 0,0 0 0,0 1 0,0-1 0,0 1 0,0 0 0,-1-1 0,1 1 0,-1 0 0,1 0 0,-1 1 0,0-1 0,0 0 0,-1 1 0,1 0 0,1 6 0,4 10 0,0 1 0,5 35 0,-7-33 0,-2-1 0,0 1 0,-1-1 0,-2 1 0,0 0 0,-2 0 0,0-1 0,-1 1 0,-2-1 0,0 0 0,-1 0 0,-2 0 0,0-1 0,-1 0 0,-1-1 0,-1 0 0,0 0 0,-2-1 0,-15 17 0,27-35 0,1 0 0,-1-1 0,0 1 0,0 0 0,1 0 0,-1-1 0,1 1 0,-1 0 0,1 0 0,-1 0 0,1 0 0,-1 0 0,1 0 0,0 0 0,-1 0 0,1 0 0,0 0 0,0 0 0,0 0 0,0 0 0,0 2 0,0-3 0,1 1 0,-1-1 0,1 1 0,0-1 0,-1 1 0,1-1 0,-1 0 0,1 1 0,0-1 0,-1 0 0,1 1 0,0-1 0,0 0 0,-1 0 0,1 0 0,0 0 0,0 0 0,-1 1 0,1-1 0,0 0 0,1-1 0,47-7 0,-46 7 0,64-14 0,-34 9 0,-1-2 0,46-17 0,79-54 0,-82 38 0,-55 30 0,0-2 0,31-27 0,13-8 0,-59 45-227,-1 0-1,1-1 1,-1 1-1,0-1 1,5-6-1,1-4-6598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3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24575,'-2'0'0,"-18"0"0,1 0 0,0 1 0,-37 7 0,51-6 0,-1 0 0,0 0 0,1 0 0,0 0 0,-1 1 0,1 0 0,0 0 0,0 1 0,1-1 0,-1 1 0,1 0 0,-1 0 0,1 0 0,0 1 0,1 0 0,-1-1 0,-2 7 0,-1 2 0,0 1 0,0 0 0,2 0 0,0 1 0,0 0 0,1 0 0,1 0 0,1 0 0,0 1 0,1-1 0,1 18 0,1-12 0,2 0 0,1 0 0,0-1 0,2 1 0,0-1 0,1 0 0,16 30 0,-16-36 0,1-1 0,0 0 0,1-1 0,0 0 0,1 0 0,0-1 0,1-1 0,22 18 0,-31-26 0,1 0 0,-1 0 0,0 0 0,0 0 0,0 0 0,0 0 0,0 1 0,0-1 0,-1 1 0,1-1 0,-1 1 0,0 0 0,0-1 0,0 1 0,0 0 0,0 0 0,0 3 0,-1-4 0,0 0 0,-1 0 0,1 0 0,-1-1 0,1 1 0,-1 0 0,1 0 0,-1-1 0,0 1 0,0 0 0,0-1 0,0 1 0,0-1 0,0 1 0,-1-1 0,1 1 0,0-1 0,-1 0 0,1 0 0,-1 0 0,1 0 0,-1 0 0,0 0 0,1 0 0,-1 0 0,0-1 0,0 1 0,-2 0 0,-7 3 0,0-1 0,0-1 0,-1 0 0,-13 1 0,22-3 0,-1 1 0,0-1 0,1 0 0,-1 0 0,1 0 0,-1-1 0,0 1 0,1-1 0,-1 0 0,1 0 0,-1 0 0,1 0 0,0-1 0,-1 0 0,1 1 0,-6-5 0,9 5 0,-1-1 0,0 1 0,0-1 0,1 1 0,-1-1 0,1 1 0,-1-1 0,1 1 0,-1-1 0,1 1 0,0-1 0,0 0 0,0 1 0,0-1 0,0 1 0,0-1 0,0 0 0,1 1 0,-1-1 0,1 1 0,-1-1 0,1 1 0,0-2 0,20-37 0,-16 32 0,13-19 0,2 0 0,31-32 0,-39 45 0,116-113 0,-91 90 0,-22 24 0,0-2 0,21-28 0,-28 32-195,0 0 0,-1-1 0,-1 0 0,0 0 0,-1 0 0,5-16 0,-5 6-6631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3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24575,'140'-2'0,"153"5"0,-289-3 0,1 0 0,-1 1 0,1 0 0,0-1 0,-1 2 0,0-1 0,1 0 0,-1 1 0,0 0 0,0 0 0,0 0 0,0 0 0,0 1 0,0 0 0,-1 0 0,1 0 0,-1 0 0,4 4 0,-4-1 0,1-1 0,-1 1 0,-1 0 0,1 0 0,-1 0 0,0 0 0,-1 0 0,1 1 0,-1-1 0,0 0 0,-1 1 0,0 10 0,-7 262 0,6-264 0,-2 0 0,0 0 0,-1 0 0,-1-1 0,0 0 0,-1 1 0,0-2 0,-11 18 0,4-11 0,0 0 0,-2 0 0,0-1 0,-27 24 0,35-36 0,0-1 0,-1-1 0,1 1 0,-1-1 0,0 0 0,-1-1 0,1 0 0,-1 0 0,0-1 0,0 0 0,0 0 0,0-1 0,-1-1 0,1 1 0,-1-1 0,-9-1 0,18 0 0,0 0 0,0 0 0,0 1 0,0-1 0,0 0 0,0 0 0,0-1 0,0 1 0,1 0 0,-1 0 0,0 0 0,0-1 0,0 1 0,0 0 0,0-1 0,1 1 0,-1-1 0,0 1 0,0-1 0,0 1 0,1-1 0,-1 0 0,0 1 0,1-1 0,-1 0 0,1 1 0,-1-1 0,1 0 0,-1-1 0,1 0 0,0 1 0,0 0 0,1-1 0,-1 1 0,1-1 0,-1 1 0,1 0 0,0-1 0,-1 1 0,1 0 0,0 0 0,0-1 0,0 1 0,0 0 0,0 0 0,1-1 0,6-5 0,1-1 0,0 2 0,0-1 0,10-4 0,48-21 0,105-34 0,-155 59-151,-1 0-1,0-1 0,0-1 0,-1 0 1,0-1-1,-1-1 0,0 0 1,15-17-1,-17 15-6674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01:20:3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24575,'-8'0'0,"-7"-1"0,0 1 0,1 1 0,-24 5 0,33-5 0,0 1 0,-1 0 0,1 0 0,0 0 0,0 1 0,0 0 0,1 0 0,-1 0 0,1 0 0,-1 1 0,1 0 0,-6 7 0,5-5 0,-1 0 0,2 1 0,-1-1 0,1 1 0,0 0 0,0 1 0,1-1 0,0 1 0,0-1 0,1 1 0,0 0 0,0 0 0,1 0 0,0 0 0,0 0 0,1 0 0,0 0 0,1 1 0,0-1 0,0 0 0,0 0 0,1 0 0,0-1 0,1 1 0,0 0 0,0-1 0,1 0 0,-1 1 0,2-1 0,-1-1 0,6 8 0,150 163 0,-157-173 0,1 1 0,-1-1 0,0 0 0,-1 1 0,1-1 0,-1 1 0,0 0 0,3 9 0,-5-13 0,1 1 0,-1 0 0,0 0 0,1-1 0,-1 1 0,0 0 0,0 0 0,-1 0 0,1-1 0,0 1 0,0 0 0,-1 0 0,1-1 0,-1 1 0,0 0 0,1-1 0,-1 1 0,0-1 0,0 1 0,0-1 0,0 1 0,0-1 0,-1 1 0,1-1 0,0 0 0,-1 0 0,1 0 0,-2 2 0,-9 3 0,0 0 0,-1 0 0,1-1 0,-1 0 0,0-1 0,0-1 0,0 0 0,-1-1 0,-13 1 0,-22-1 0,-57-4 0,28-1 0,76 3 0,-9 1 0,-1-2 0,1 1 0,0-1 0,-1-1 0,-15-4 0,26 5 0,-1 1 0,1-1 0,-1 0 0,1 1 0,-1-1 0,1 0 0,0 0 0,-1 0 0,1 0 0,0 0 0,0 0 0,0 0 0,0 0 0,0-1 0,0 1 0,0 0 0,0-1 0,-1-2 0,2 2 0,-1-1 0,1 1 0,0 0 0,0-1 0,0 1 0,1 0 0,-1-1 0,0 1 0,1 0 0,0 0 0,-1 0 0,1-1 0,0 1 0,0 0 0,0 0 0,0 0 0,3-3 0,8-12 0,1 0 0,0 0 0,2 1 0,0 1 0,0 0 0,28-18 0,116-69 0,-75 51 0,-36 22 0,102-47 0,-98 47-1365,-39 21-5461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D4CBE-5E61-417D-AAC0-A3DA578622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54DD0-0708-4FAF-89DC-DD82C997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5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41563EA-DE0E-5043-4485-3610E1FA0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2E55CF3D-F008-93AC-BC5E-82D18525E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9B8A991E-33AC-A861-B6B6-CD70FBB653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9B1CEB-F06B-4D15-BA43-1DEC4745FCC4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B8B4-4E5D-AD39-9E7E-12521FCC7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5A2F3-C2ED-E5D9-5E62-EA83A4842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73A4-0A13-6027-04F4-D396B01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0804-F27F-4D91-BA87-8C5A065DE6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E611-3C8D-092D-8D57-6DDB2C0D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152E-C2CA-B4B6-2886-842B780C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4B9B-E709-4998-B0DC-020091E6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9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B823-9C15-08A2-1566-B4DE2A3E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5A945-AC92-5011-6333-2236A7664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AF5A-21A4-AF17-9113-0EB3F9C4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0804-F27F-4D91-BA87-8C5A065DE6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0397-4A9E-1F88-3DE6-39610994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1D56A-BC12-F8D1-BD65-4275FC40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4B9B-E709-4998-B0DC-020091E6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80959-D6C5-3058-B970-4FFD2B7E4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49E5-F672-940A-6003-32760CE1D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0DB5-63F1-C6C4-6D19-4E712781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0804-F27F-4D91-BA87-8C5A065DE6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81DE2-25A3-5FE7-52AE-673D2D4F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96AD-40A6-B637-0BF3-C2DB4F8C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4B9B-E709-4998-B0DC-020091E6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5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F8DF-0C75-9536-0B04-787F0ECC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3E19-D50A-23D8-3DC6-280B0E55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C67D-FC1E-9EEB-770D-F69DCAE8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0804-F27F-4D91-BA87-8C5A065DE6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24D5-1465-A98E-A5D9-41DB6D18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6883-1302-5390-40AF-82FDC11F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4B9B-E709-4998-B0DC-020091E6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B7F9-257A-FD19-6A73-069883A3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941CA-33A8-3CC8-8A9E-26E5EAF4A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B0FC-6114-4F2D-0DF3-6C5DBDBB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0804-F27F-4D91-BA87-8C5A065DE6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68D49-CA9C-4F5D-0697-39127BE7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739D-56D3-3588-E570-963A6E18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4B9B-E709-4998-B0DC-020091E6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AF60-6CBB-250E-A7EA-5A9D4F72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DD13-6D6A-4540-5697-73528D123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B6CE3-06C8-D2C8-258C-1D4045CE8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7B489-9399-31C0-F76C-77F5B080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0804-F27F-4D91-BA87-8C5A065DE6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6ACF1-31BF-A7D1-16C4-22B3BB3A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71F68-4E31-4002-EA73-43B1F91A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4B9B-E709-4998-B0DC-020091E6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0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5633-1D06-6378-017C-0B5B5823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8C0CD-23FB-FCBB-FE93-6EB42F0A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326FA-F8E5-81FD-25C6-BC7F5A3D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EBBFD-07E0-BD78-6A56-F03A0AC09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47C10-C00F-5F3E-0076-6A46B00F8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A64F0-EFDE-8767-4FF7-A9ACC2BE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0804-F27F-4D91-BA87-8C5A065DE6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C1C74-ABA8-829F-135C-5B7BBC78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D248D-0EFE-8443-43D7-36833F7C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4B9B-E709-4998-B0DC-020091E6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864A-BEFD-8631-A783-57468A42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C0649-15A6-728C-9655-A5D4012C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0804-F27F-4D91-BA87-8C5A065DE6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F0FD7-626E-5290-DB62-DD99F868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D06C2-9DB2-B4F3-6B5A-924B6EB7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4B9B-E709-4998-B0DC-020091E6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404E1-9872-FCF7-C6A5-05DFF0D8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0804-F27F-4D91-BA87-8C5A065DE6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BF0C3-FB46-CEA2-7F1D-23BC8819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9E1C1-98A5-A91C-8312-B779B824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4B9B-E709-4998-B0DC-020091E6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625A-6531-09DF-F44C-E3BC9D54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CA8E-414F-B1A1-498E-414358F2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A8ACC-77A1-0A99-50CC-E195C7490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E3BA6-8CDB-FDDE-3C50-E880D5E6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0804-F27F-4D91-BA87-8C5A065DE6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4B70-8C12-310E-B55C-1CA1D34B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1FEA8-DBC8-4B88-9722-AE7EC3A7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4B9B-E709-4998-B0DC-020091E6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AA12-D0CD-320D-1BA1-0AC99BDE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E32CC-B372-AE71-A02F-286AD4C5F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2141-6C9C-D1A9-3209-6FE7EA457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05FC4-2435-CACE-46C3-5012BBB9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0804-F27F-4D91-BA87-8C5A065DE6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C7FE4-B880-E1D3-8D5C-93A64413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9147C-53DB-8F23-62EC-039144A7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4B9B-E709-4998-B0DC-020091E6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5C5E3-EC1A-77E2-5FB2-D8EA0161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F90AB-59F5-FE34-F797-5F3B0E815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58D06-D893-31B6-57BD-A6CCDCA03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0804-F27F-4D91-BA87-8C5A065DE6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EE211-455C-0BA2-5902-7A44558BB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73ED-FFB0-EE05-1794-3E579AD64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84B9B-E709-4998-B0DC-020091E68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6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8.xml"/><Relationship Id="rId21" Type="http://schemas.openxmlformats.org/officeDocument/2006/relationships/image" Target="../media/image117.png"/><Relationship Id="rId324" Type="http://schemas.openxmlformats.org/officeDocument/2006/relationships/image" Target="../media/image267.png"/><Relationship Id="rId531" Type="http://schemas.openxmlformats.org/officeDocument/2006/relationships/customXml" Target="../ink/ink376.xml"/><Relationship Id="rId170" Type="http://schemas.openxmlformats.org/officeDocument/2006/relationships/customXml" Target="../ink/ink195.xml"/><Relationship Id="rId268" Type="http://schemas.openxmlformats.org/officeDocument/2006/relationships/image" Target="../media/image239.png"/><Relationship Id="rId475" Type="http://schemas.openxmlformats.org/officeDocument/2006/relationships/customXml" Target="../ink/ink348.xml"/><Relationship Id="rId32" Type="http://schemas.openxmlformats.org/officeDocument/2006/relationships/customXml" Target="../ink/ink125.xml"/><Relationship Id="rId128" Type="http://schemas.openxmlformats.org/officeDocument/2006/relationships/image" Target="../media/image170.png"/><Relationship Id="rId335" Type="http://schemas.openxmlformats.org/officeDocument/2006/relationships/customXml" Target="../ink/ink278.xml"/><Relationship Id="rId542" Type="http://schemas.openxmlformats.org/officeDocument/2006/relationships/image" Target="../media/image376.png"/><Relationship Id="rId181" Type="http://schemas.openxmlformats.org/officeDocument/2006/relationships/image" Target="../media/image196.png"/><Relationship Id="rId402" Type="http://schemas.openxmlformats.org/officeDocument/2006/relationships/image" Target="../media/image306.png"/><Relationship Id="rId279" Type="http://schemas.openxmlformats.org/officeDocument/2006/relationships/customXml" Target="../ink/ink250.xml"/><Relationship Id="rId486" Type="http://schemas.openxmlformats.org/officeDocument/2006/relationships/image" Target="../media/image348.png"/><Relationship Id="rId43" Type="http://schemas.openxmlformats.org/officeDocument/2006/relationships/image" Target="../media/image128.png"/><Relationship Id="rId139" Type="http://schemas.openxmlformats.org/officeDocument/2006/relationships/customXml" Target="../ink/ink179.xml"/><Relationship Id="rId346" Type="http://schemas.openxmlformats.org/officeDocument/2006/relationships/image" Target="../media/image278.png"/><Relationship Id="rId553" Type="http://schemas.openxmlformats.org/officeDocument/2006/relationships/customXml" Target="../ink/ink387.xml"/><Relationship Id="rId192" Type="http://schemas.openxmlformats.org/officeDocument/2006/relationships/customXml" Target="../ink/ink206.xml"/><Relationship Id="rId206" Type="http://schemas.openxmlformats.org/officeDocument/2006/relationships/customXml" Target="../ink/ink213.xml"/><Relationship Id="rId413" Type="http://schemas.openxmlformats.org/officeDocument/2006/relationships/customXml" Target="../ink/ink317.xml"/><Relationship Id="rId497" Type="http://schemas.openxmlformats.org/officeDocument/2006/relationships/customXml" Target="../ink/ink359.xml"/><Relationship Id="rId357" Type="http://schemas.openxmlformats.org/officeDocument/2006/relationships/customXml" Target="../ink/ink289.xml"/><Relationship Id="rId54" Type="http://schemas.openxmlformats.org/officeDocument/2006/relationships/customXml" Target="../ink/ink136.xml"/><Relationship Id="rId217" Type="http://schemas.openxmlformats.org/officeDocument/2006/relationships/image" Target="../media/image214.png"/><Relationship Id="rId564" Type="http://schemas.openxmlformats.org/officeDocument/2006/relationships/image" Target="../media/image387.png"/><Relationship Id="rId424" Type="http://schemas.openxmlformats.org/officeDocument/2006/relationships/image" Target="../media/image317.png"/><Relationship Id="rId270" Type="http://schemas.openxmlformats.org/officeDocument/2006/relationships/image" Target="../media/image240.png"/><Relationship Id="rId65" Type="http://schemas.openxmlformats.org/officeDocument/2006/relationships/image" Target="../media/image139.png"/><Relationship Id="rId130" Type="http://schemas.openxmlformats.org/officeDocument/2006/relationships/image" Target="../media/image171.png"/><Relationship Id="rId368" Type="http://schemas.openxmlformats.org/officeDocument/2006/relationships/image" Target="../media/image289.png"/><Relationship Id="rId172" Type="http://schemas.openxmlformats.org/officeDocument/2006/relationships/customXml" Target="../ink/ink196.xml"/><Relationship Id="rId228" Type="http://schemas.openxmlformats.org/officeDocument/2006/relationships/customXml" Target="../ink/ink224.xml"/><Relationship Id="rId435" Type="http://schemas.openxmlformats.org/officeDocument/2006/relationships/customXml" Target="../ink/ink328.xml"/><Relationship Id="rId477" Type="http://schemas.openxmlformats.org/officeDocument/2006/relationships/customXml" Target="../ink/ink349.xml"/><Relationship Id="rId281" Type="http://schemas.openxmlformats.org/officeDocument/2006/relationships/customXml" Target="../ink/ink251.xml"/><Relationship Id="rId337" Type="http://schemas.openxmlformats.org/officeDocument/2006/relationships/customXml" Target="../ink/ink279.xml"/><Relationship Id="rId502" Type="http://schemas.openxmlformats.org/officeDocument/2006/relationships/image" Target="../media/image356.png"/><Relationship Id="rId34" Type="http://schemas.openxmlformats.org/officeDocument/2006/relationships/customXml" Target="../ink/ink126.xml"/><Relationship Id="rId76" Type="http://schemas.openxmlformats.org/officeDocument/2006/relationships/customXml" Target="../ink/ink147.xml"/><Relationship Id="rId141" Type="http://schemas.openxmlformats.org/officeDocument/2006/relationships/customXml" Target="../ink/ink180.xml"/><Relationship Id="rId379" Type="http://schemas.openxmlformats.org/officeDocument/2006/relationships/customXml" Target="../ink/ink300.xml"/><Relationship Id="rId544" Type="http://schemas.openxmlformats.org/officeDocument/2006/relationships/image" Target="../media/image377.png"/><Relationship Id="rId7" Type="http://schemas.openxmlformats.org/officeDocument/2006/relationships/customXml" Target="../ink/ink112.xml"/><Relationship Id="rId183" Type="http://schemas.openxmlformats.org/officeDocument/2006/relationships/image" Target="../media/image197.png"/><Relationship Id="rId239" Type="http://schemas.openxmlformats.org/officeDocument/2006/relationships/customXml" Target="../ink/ink230.xml"/><Relationship Id="rId390" Type="http://schemas.openxmlformats.org/officeDocument/2006/relationships/image" Target="../media/image300.png"/><Relationship Id="rId404" Type="http://schemas.openxmlformats.org/officeDocument/2006/relationships/image" Target="../media/image307.png"/><Relationship Id="rId446" Type="http://schemas.openxmlformats.org/officeDocument/2006/relationships/image" Target="../media/image328.png"/><Relationship Id="rId250" Type="http://schemas.openxmlformats.org/officeDocument/2006/relationships/image" Target="../media/image230.png"/><Relationship Id="rId292" Type="http://schemas.openxmlformats.org/officeDocument/2006/relationships/image" Target="../media/image251.png"/><Relationship Id="rId306" Type="http://schemas.openxmlformats.org/officeDocument/2006/relationships/image" Target="../media/image258.png"/><Relationship Id="rId488" Type="http://schemas.openxmlformats.org/officeDocument/2006/relationships/image" Target="../media/image349.png"/><Relationship Id="rId45" Type="http://schemas.openxmlformats.org/officeDocument/2006/relationships/image" Target="../media/image129.png"/><Relationship Id="rId87" Type="http://schemas.openxmlformats.org/officeDocument/2006/relationships/image" Target="../media/image150.png"/><Relationship Id="rId110" Type="http://schemas.openxmlformats.org/officeDocument/2006/relationships/image" Target="../media/image161.png"/><Relationship Id="rId348" Type="http://schemas.openxmlformats.org/officeDocument/2006/relationships/image" Target="../media/image279.png"/><Relationship Id="rId513" Type="http://schemas.openxmlformats.org/officeDocument/2006/relationships/customXml" Target="../ink/ink367.xml"/><Relationship Id="rId555" Type="http://schemas.openxmlformats.org/officeDocument/2006/relationships/customXml" Target="../ink/ink388.xml"/><Relationship Id="rId152" Type="http://schemas.openxmlformats.org/officeDocument/2006/relationships/image" Target="../media/image182.png"/><Relationship Id="rId194" Type="http://schemas.openxmlformats.org/officeDocument/2006/relationships/customXml" Target="../ink/ink207.xml"/><Relationship Id="rId208" Type="http://schemas.openxmlformats.org/officeDocument/2006/relationships/customXml" Target="../ink/ink214.xml"/><Relationship Id="rId415" Type="http://schemas.openxmlformats.org/officeDocument/2006/relationships/customXml" Target="../ink/ink318.xml"/><Relationship Id="rId457" Type="http://schemas.openxmlformats.org/officeDocument/2006/relationships/customXml" Target="../ink/ink339.xml"/><Relationship Id="rId261" Type="http://schemas.openxmlformats.org/officeDocument/2006/relationships/customXml" Target="../ink/ink241.xml"/><Relationship Id="rId499" Type="http://schemas.openxmlformats.org/officeDocument/2006/relationships/customXml" Target="../ink/ink360.xml"/><Relationship Id="rId14" Type="http://schemas.openxmlformats.org/officeDocument/2006/relationships/customXml" Target="../ink/ink116.xml"/><Relationship Id="rId56" Type="http://schemas.openxmlformats.org/officeDocument/2006/relationships/customXml" Target="../ink/ink137.xml"/><Relationship Id="rId317" Type="http://schemas.openxmlformats.org/officeDocument/2006/relationships/customXml" Target="../ink/ink269.xml"/><Relationship Id="rId359" Type="http://schemas.openxmlformats.org/officeDocument/2006/relationships/customXml" Target="../ink/ink290.xml"/><Relationship Id="rId524" Type="http://schemas.openxmlformats.org/officeDocument/2006/relationships/image" Target="../media/image367.png"/><Relationship Id="rId566" Type="http://schemas.openxmlformats.org/officeDocument/2006/relationships/image" Target="../media/image388.png"/><Relationship Id="rId98" Type="http://schemas.openxmlformats.org/officeDocument/2006/relationships/customXml" Target="../ink/ink158.xml"/><Relationship Id="rId121" Type="http://schemas.openxmlformats.org/officeDocument/2006/relationships/customXml" Target="../ink/ink170.xml"/><Relationship Id="rId163" Type="http://schemas.openxmlformats.org/officeDocument/2006/relationships/customXml" Target="../ink/ink191.xml"/><Relationship Id="rId219" Type="http://schemas.openxmlformats.org/officeDocument/2006/relationships/image" Target="../media/image215.png"/><Relationship Id="rId370" Type="http://schemas.openxmlformats.org/officeDocument/2006/relationships/image" Target="../media/image290.png"/><Relationship Id="rId426" Type="http://schemas.openxmlformats.org/officeDocument/2006/relationships/image" Target="../media/image318.png"/><Relationship Id="rId230" Type="http://schemas.openxmlformats.org/officeDocument/2006/relationships/customXml" Target="../ink/ink225.xml"/><Relationship Id="rId468" Type="http://schemas.openxmlformats.org/officeDocument/2006/relationships/image" Target="../media/image339.png"/><Relationship Id="rId25" Type="http://schemas.openxmlformats.org/officeDocument/2006/relationships/image" Target="../media/image119.png"/><Relationship Id="rId67" Type="http://schemas.openxmlformats.org/officeDocument/2006/relationships/image" Target="../media/image140.png"/><Relationship Id="rId272" Type="http://schemas.openxmlformats.org/officeDocument/2006/relationships/image" Target="../media/image241.png"/><Relationship Id="rId328" Type="http://schemas.openxmlformats.org/officeDocument/2006/relationships/image" Target="../media/image269.png"/><Relationship Id="rId535" Type="http://schemas.openxmlformats.org/officeDocument/2006/relationships/customXml" Target="../ink/ink378.xml"/><Relationship Id="rId132" Type="http://schemas.openxmlformats.org/officeDocument/2006/relationships/image" Target="../media/image172.png"/><Relationship Id="rId174" Type="http://schemas.openxmlformats.org/officeDocument/2006/relationships/customXml" Target="../ink/ink197.xml"/><Relationship Id="rId381" Type="http://schemas.openxmlformats.org/officeDocument/2006/relationships/customXml" Target="../ink/ink301.xml"/><Relationship Id="rId241" Type="http://schemas.openxmlformats.org/officeDocument/2006/relationships/customXml" Target="../ink/ink231.xml"/><Relationship Id="rId437" Type="http://schemas.openxmlformats.org/officeDocument/2006/relationships/customXml" Target="../ink/ink329.xml"/><Relationship Id="rId479" Type="http://schemas.openxmlformats.org/officeDocument/2006/relationships/customXml" Target="../ink/ink350.xml"/><Relationship Id="rId36" Type="http://schemas.openxmlformats.org/officeDocument/2006/relationships/customXml" Target="../ink/ink127.xml"/><Relationship Id="rId283" Type="http://schemas.openxmlformats.org/officeDocument/2006/relationships/customXml" Target="../ink/ink252.xml"/><Relationship Id="rId339" Type="http://schemas.openxmlformats.org/officeDocument/2006/relationships/customXml" Target="../ink/ink280.xml"/><Relationship Id="rId490" Type="http://schemas.openxmlformats.org/officeDocument/2006/relationships/image" Target="../media/image350.png"/><Relationship Id="rId504" Type="http://schemas.openxmlformats.org/officeDocument/2006/relationships/image" Target="../media/image357.png"/><Relationship Id="rId546" Type="http://schemas.openxmlformats.org/officeDocument/2006/relationships/image" Target="../media/image378.png"/><Relationship Id="rId78" Type="http://schemas.openxmlformats.org/officeDocument/2006/relationships/customXml" Target="../ink/ink148.xml"/><Relationship Id="rId101" Type="http://schemas.openxmlformats.org/officeDocument/2006/relationships/image" Target="../media/image157.png"/><Relationship Id="rId143" Type="http://schemas.openxmlformats.org/officeDocument/2006/relationships/customXml" Target="../ink/ink181.xml"/><Relationship Id="rId185" Type="http://schemas.openxmlformats.org/officeDocument/2006/relationships/image" Target="../media/image198.png"/><Relationship Id="rId350" Type="http://schemas.openxmlformats.org/officeDocument/2006/relationships/image" Target="../media/image280.png"/><Relationship Id="rId406" Type="http://schemas.openxmlformats.org/officeDocument/2006/relationships/image" Target="../media/image308.png"/><Relationship Id="rId9" Type="http://schemas.openxmlformats.org/officeDocument/2006/relationships/image" Target="../media/image111.png"/><Relationship Id="rId210" Type="http://schemas.openxmlformats.org/officeDocument/2006/relationships/customXml" Target="../ink/ink215.xml"/><Relationship Id="rId392" Type="http://schemas.openxmlformats.org/officeDocument/2006/relationships/image" Target="../media/image301.png"/><Relationship Id="rId448" Type="http://schemas.openxmlformats.org/officeDocument/2006/relationships/image" Target="../media/image329.png"/><Relationship Id="rId252" Type="http://schemas.openxmlformats.org/officeDocument/2006/relationships/image" Target="../media/image231.png"/><Relationship Id="rId294" Type="http://schemas.openxmlformats.org/officeDocument/2006/relationships/image" Target="../media/image252.png"/><Relationship Id="rId308" Type="http://schemas.openxmlformats.org/officeDocument/2006/relationships/image" Target="../media/image259.png"/><Relationship Id="rId515" Type="http://schemas.openxmlformats.org/officeDocument/2006/relationships/customXml" Target="../ink/ink368.xml"/><Relationship Id="rId47" Type="http://schemas.openxmlformats.org/officeDocument/2006/relationships/image" Target="../media/image130.png"/><Relationship Id="rId89" Type="http://schemas.openxmlformats.org/officeDocument/2006/relationships/image" Target="../media/image151.png"/><Relationship Id="rId112" Type="http://schemas.openxmlformats.org/officeDocument/2006/relationships/image" Target="../media/image162.png"/><Relationship Id="rId154" Type="http://schemas.openxmlformats.org/officeDocument/2006/relationships/image" Target="../media/image183.png"/><Relationship Id="rId361" Type="http://schemas.openxmlformats.org/officeDocument/2006/relationships/customXml" Target="../ink/ink291.xml"/><Relationship Id="rId557" Type="http://schemas.openxmlformats.org/officeDocument/2006/relationships/customXml" Target="../ink/ink389.xml"/><Relationship Id="rId196" Type="http://schemas.openxmlformats.org/officeDocument/2006/relationships/customXml" Target="../ink/ink208.xml"/><Relationship Id="rId417" Type="http://schemas.openxmlformats.org/officeDocument/2006/relationships/customXml" Target="../ink/ink319.xml"/><Relationship Id="rId459" Type="http://schemas.openxmlformats.org/officeDocument/2006/relationships/customXml" Target="../ink/ink340.xml"/><Relationship Id="rId16" Type="http://schemas.openxmlformats.org/officeDocument/2006/relationships/customXml" Target="../ink/ink117.xml"/><Relationship Id="rId221" Type="http://schemas.openxmlformats.org/officeDocument/2006/relationships/image" Target="../media/image216.png"/><Relationship Id="rId263" Type="http://schemas.openxmlformats.org/officeDocument/2006/relationships/customXml" Target="../ink/ink242.xml"/><Relationship Id="rId319" Type="http://schemas.openxmlformats.org/officeDocument/2006/relationships/customXml" Target="../ink/ink270.xml"/><Relationship Id="rId470" Type="http://schemas.openxmlformats.org/officeDocument/2006/relationships/image" Target="../media/image340.png"/><Relationship Id="rId526" Type="http://schemas.openxmlformats.org/officeDocument/2006/relationships/image" Target="../media/image368.png"/><Relationship Id="rId58" Type="http://schemas.openxmlformats.org/officeDocument/2006/relationships/customXml" Target="../ink/ink138.xml"/><Relationship Id="rId123" Type="http://schemas.openxmlformats.org/officeDocument/2006/relationships/customXml" Target="../ink/ink171.xml"/><Relationship Id="rId330" Type="http://schemas.openxmlformats.org/officeDocument/2006/relationships/image" Target="../media/image270.png"/><Relationship Id="rId568" Type="http://schemas.openxmlformats.org/officeDocument/2006/relationships/image" Target="../media/image389.png"/><Relationship Id="rId165" Type="http://schemas.openxmlformats.org/officeDocument/2006/relationships/customXml" Target="../ink/ink192.xml"/><Relationship Id="rId372" Type="http://schemas.openxmlformats.org/officeDocument/2006/relationships/image" Target="../media/image291.png"/><Relationship Id="rId428" Type="http://schemas.openxmlformats.org/officeDocument/2006/relationships/image" Target="../media/image319.png"/><Relationship Id="rId232" Type="http://schemas.openxmlformats.org/officeDocument/2006/relationships/customXml" Target="../ink/ink226.xml"/><Relationship Id="rId274" Type="http://schemas.openxmlformats.org/officeDocument/2006/relationships/image" Target="../media/image242.png"/><Relationship Id="rId481" Type="http://schemas.openxmlformats.org/officeDocument/2006/relationships/customXml" Target="../ink/ink351.xml"/><Relationship Id="rId27" Type="http://schemas.openxmlformats.org/officeDocument/2006/relationships/image" Target="../media/image120.png"/><Relationship Id="rId69" Type="http://schemas.openxmlformats.org/officeDocument/2006/relationships/image" Target="../media/image141.png"/><Relationship Id="rId134" Type="http://schemas.openxmlformats.org/officeDocument/2006/relationships/image" Target="../media/image173.png"/><Relationship Id="rId537" Type="http://schemas.openxmlformats.org/officeDocument/2006/relationships/customXml" Target="../ink/ink379.xml"/><Relationship Id="rId80" Type="http://schemas.openxmlformats.org/officeDocument/2006/relationships/customXml" Target="../ink/ink149.xml"/><Relationship Id="rId176" Type="http://schemas.openxmlformats.org/officeDocument/2006/relationships/customXml" Target="../ink/ink198.xml"/><Relationship Id="rId341" Type="http://schemas.openxmlformats.org/officeDocument/2006/relationships/customXml" Target="../ink/ink281.xml"/><Relationship Id="rId383" Type="http://schemas.openxmlformats.org/officeDocument/2006/relationships/customXml" Target="../ink/ink302.xml"/><Relationship Id="rId439" Type="http://schemas.openxmlformats.org/officeDocument/2006/relationships/customXml" Target="../ink/ink330.xml"/><Relationship Id="rId201" Type="http://schemas.openxmlformats.org/officeDocument/2006/relationships/image" Target="../media/image206.png"/><Relationship Id="rId243" Type="http://schemas.openxmlformats.org/officeDocument/2006/relationships/customXml" Target="../ink/ink232.xml"/><Relationship Id="rId285" Type="http://schemas.openxmlformats.org/officeDocument/2006/relationships/customXml" Target="../ink/ink253.xml"/><Relationship Id="rId450" Type="http://schemas.openxmlformats.org/officeDocument/2006/relationships/image" Target="../media/image330.png"/><Relationship Id="rId506" Type="http://schemas.openxmlformats.org/officeDocument/2006/relationships/image" Target="../media/image358.png"/><Relationship Id="rId38" Type="http://schemas.openxmlformats.org/officeDocument/2006/relationships/customXml" Target="../ink/ink128.xml"/><Relationship Id="rId103" Type="http://schemas.openxmlformats.org/officeDocument/2006/relationships/image" Target="../media/image158.png"/><Relationship Id="rId310" Type="http://schemas.openxmlformats.org/officeDocument/2006/relationships/image" Target="../media/image260.png"/><Relationship Id="rId492" Type="http://schemas.openxmlformats.org/officeDocument/2006/relationships/image" Target="../media/image351.png"/><Relationship Id="rId548" Type="http://schemas.openxmlformats.org/officeDocument/2006/relationships/image" Target="../media/image379.png"/><Relationship Id="rId91" Type="http://schemas.openxmlformats.org/officeDocument/2006/relationships/image" Target="../media/image152.png"/><Relationship Id="rId145" Type="http://schemas.openxmlformats.org/officeDocument/2006/relationships/customXml" Target="../ink/ink182.xml"/><Relationship Id="rId187" Type="http://schemas.openxmlformats.org/officeDocument/2006/relationships/image" Target="../media/image199.png"/><Relationship Id="rId352" Type="http://schemas.openxmlformats.org/officeDocument/2006/relationships/image" Target="../media/image281.png"/><Relationship Id="rId394" Type="http://schemas.openxmlformats.org/officeDocument/2006/relationships/image" Target="../media/image302.png"/><Relationship Id="rId408" Type="http://schemas.openxmlformats.org/officeDocument/2006/relationships/image" Target="../media/image309.png"/><Relationship Id="rId212" Type="http://schemas.openxmlformats.org/officeDocument/2006/relationships/customXml" Target="../ink/ink216.xml"/><Relationship Id="rId254" Type="http://schemas.openxmlformats.org/officeDocument/2006/relationships/image" Target="../media/image232.png"/><Relationship Id="rId49" Type="http://schemas.openxmlformats.org/officeDocument/2006/relationships/image" Target="../media/image131.png"/><Relationship Id="rId114" Type="http://schemas.openxmlformats.org/officeDocument/2006/relationships/image" Target="../media/image163.png"/><Relationship Id="rId296" Type="http://schemas.openxmlformats.org/officeDocument/2006/relationships/image" Target="../media/image253.png"/><Relationship Id="rId461" Type="http://schemas.openxmlformats.org/officeDocument/2006/relationships/customXml" Target="../ink/ink341.xml"/><Relationship Id="rId517" Type="http://schemas.openxmlformats.org/officeDocument/2006/relationships/customXml" Target="../ink/ink369.xml"/><Relationship Id="rId559" Type="http://schemas.openxmlformats.org/officeDocument/2006/relationships/customXml" Target="../ink/ink390.xml"/><Relationship Id="rId60" Type="http://schemas.openxmlformats.org/officeDocument/2006/relationships/customXml" Target="../ink/ink139.xml"/><Relationship Id="rId156" Type="http://schemas.openxmlformats.org/officeDocument/2006/relationships/image" Target="../media/image184.png"/><Relationship Id="rId198" Type="http://schemas.openxmlformats.org/officeDocument/2006/relationships/customXml" Target="../ink/ink209.xml"/><Relationship Id="rId321" Type="http://schemas.openxmlformats.org/officeDocument/2006/relationships/customXml" Target="../ink/ink271.xml"/><Relationship Id="rId363" Type="http://schemas.openxmlformats.org/officeDocument/2006/relationships/customXml" Target="../ink/ink292.xml"/><Relationship Id="rId419" Type="http://schemas.openxmlformats.org/officeDocument/2006/relationships/customXml" Target="../ink/ink320.xml"/><Relationship Id="rId570" Type="http://schemas.openxmlformats.org/officeDocument/2006/relationships/image" Target="../media/image390.png"/><Relationship Id="rId223" Type="http://schemas.openxmlformats.org/officeDocument/2006/relationships/image" Target="../media/image217.png"/><Relationship Id="rId430" Type="http://schemas.openxmlformats.org/officeDocument/2006/relationships/image" Target="../media/image320.png"/><Relationship Id="rId18" Type="http://schemas.openxmlformats.org/officeDocument/2006/relationships/customXml" Target="../ink/ink118.xml"/><Relationship Id="rId265" Type="http://schemas.openxmlformats.org/officeDocument/2006/relationships/customXml" Target="../ink/ink243.xml"/><Relationship Id="rId472" Type="http://schemas.openxmlformats.org/officeDocument/2006/relationships/image" Target="../media/image341.png"/><Relationship Id="rId528" Type="http://schemas.openxmlformats.org/officeDocument/2006/relationships/image" Target="../media/image369.png"/><Relationship Id="rId125" Type="http://schemas.openxmlformats.org/officeDocument/2006/relationships/customXml" Target="../ink/ink172.xml"/><Relationship Id="rId167" Type="http://schemas.openxmlformats.org/officeDocument/2006/relationships/image" Target="../media/image189.png"/><Relationship Id="rId332" Type="http://schemas.openxmlformats.org/officeDocument/2006/relationships/image" Target="../media/image271.png"/><Relationship Id="rId374" Type="http://schemas.openxmlformats.org/officeDocument/2006/relationships/image" Target="../media/image292.png"/><Relationship Id="rId71" Type="http://schemas.openxmlformats.org/officeDocument/2006/relationships/image" Target="../media/image142.png"/><Relationship Id="rId234" Type="http://schemas.openxmlformats.org/officeDocument/2006/relationships/image" Target="../media/image222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21.png"/><Relationship Id="rId276" Type="http://schemas.openxmlformats.org/officeDocument/2006/relationships/image" Target="../media/image243.png"/><Relationship Id="rId441" Type="http://schemas.openxmlformats.org/officeDocument/2006/relationships/customXml" Target="../ink/ink331.xml"/><Relationship Id="rId483" Type="http://schemas.openxmlformats.org/officeDocument/2006/relationships/customXml" Target="../ink/ink352.xml"/><Relationship Id="rId539" Type="http://schemas.openxmlformats.org/officeDocument/2006/relationships/customXml" Target="../ink/ink380.xml"/><Relationship Id="rId40" Type="http://schemas.openxmlformats.org/officeDocument/2006/relationships/customXml" Target="../ink/ink129.xml"/><Relationship Id="rId136" Type="http://schemas.openxmlformats.org/officeDocument/2006/relationships/image" Target="../media/image174.png"/><Relationship Id="rId178" Type="http://schemas.openxmlformats.org/officeDocument/2006/relationships/customXml" Target="../ink/ink199.xml"/><Relationship Id="rId301" Type="http://schemas.openxmlformats.org/officeDocument/2006/relationships/customXml" Target="../ink/ink261.xml"/><Relationship Id="rId343" Type="http://schemas.openxmlformats.org/officeDocument/2006/relationships/customXml" Target="../ink/ink282.xml"/><Relationship Id="rId550" Type="http://schemas.openxmlformats.org/officeDocument/2006/relationships/image" Target="../media/image380.png"/><Relationship Id="rId82" Type="http://schemas.openxmlformats.org/officeDocument/2006/relationships/customXml" Target="../ink/ink150.xml"/><Relationship Id="rId203" Type="http://schemas.openxmlformats.org/officeDocument/2006/relationships/image" Target="../media/image207.png"/><Relationship Id="rId385" Type="http://schemas.openxmlformats.org/officeDocument/2006/relationships/customXml" Target="../ink/ink303.xml"/><Relationship Id="rId245" Type="http://schemas.openxmlformats.org/officeDocument/2006/relationships/customXml" Target="../ink/ink233.xml"/><Relationship Id="rId287" Type="http://schemas.openxmlformats.org/officeDocument/2006/relationships/customXml" Target="../ink/ink254.xml"/><Relationship Id="rId410" Type="http://schemas.openxmlformats.org/officeDocument/2006/relationships/image" Target="../media/image310.png"/><Relationship Id="rId452" Type="http://schemas.openxmlformats.org/officeDocument/2006/relationships/image" Target="../media/image331.png"/><Relationship Id="rId494" Type="http://schemas.openxmlformats.org/officeDocument/2006/relationships/image" Target="../media/image352.png"/><Relationship Id="rId508" Type="http://schemas.openxmlformats.org/officeDocument/2006/relationships/image" Target="../media/image359.png"/><Relationship Id="rId105" Type="http://schemas.openxmlformats.org/officeDocument/2006/relationships/customXml" Target="../ink/ink162.xml"/><Relationship Id="rId147" Type="http://schemas.openxmlformats.org/officeDocument/2006/relationships/customXml" Target="../ink/ink183.xml"/><Relationship Id="rId312" Type="http://schemas.openxmlformats.org/officeDocument/2006/relationships/image" Target="../media/image261.png"/><Relationship Id="rId354" Type="http://schemas.openxmlformats.org/officeDocument/2006/relationships/image" Target="../media/image282.png"/><Relationship Id="rId51" Type="http://schemas.openxmlformats.org/officeDocument/2006/relationships/image" Target="../media/image132.png"/><Relationship Id="rId93" Type="http://schemas.openxmlformats.org/officeDocument/2006/relationships/image" Target="../media/image153.png"/><Relationship Id="rId189" Type="http://schemas.openxmlformats.org/officeDocument/2006/relationships/image" Target="../media/image200.png"/><Relationship Id="rId396" Type="http://schemas.openxmlformats.org/officeDocument/2006/relationships/image" Target="../media/image303.png"/><Relationship Id="rId561" Type="http://schemas.openxmlformats.org/officeDocument/2006/relationships/customXml" Target="../ink/ink391.xml"/><Relationship Id="rId214" Type="http://schemas.openxmlformats.org/officeDocument/2006/relationships/customXml" Target="../ink/ink217.xml"/><Relationship Id="rId256" Type="http://schemas.openxmlformats.org/officeDocument/2006/relationships/image" Target="../media/image233.png"/><Relationship Id="rId298" Type="http://schemas.openxmlformats.org/officeDocument/2006/relationships/image" Target="../media/image254.png"/><Relationship Id="rId421" Type="http://schemas.openxmlformats.org/officeDocument/2006/relationships/customXml" Target="../ink/ink321.xml"/><Relationship Id="rId463" Type="http://schemas.openxmlformats.org/officeDocument/2006/relationships/customXml" Target="../ink/ink342.xml"/><Relationship Id="rId519" Type="http://schemas.openxmlformats.org/officeDocument/2006/relationships/customXml" Target="../ink/ink370.xml"/><Relationship Id="rId116" Type="http://schemas.openxmlformats.org/officeDocument/2006/relationships/image" Target="../media/image164.png"/><Relationship Id="rId158" Type="http://schemas.openxmlformats.org/officeDocument/2006/relationships/image" Target="../media/image185.png"/><Relationship Id="rId323" Type="http://schemas.openxmlformats.org/officeDocument/2006/relationships/customXml" Target="../ink/ink272.xml"/><Relationship Id="rId530" Type="http://schemas.openxmlformats.org/officeDocument/2006/relationships/image" Target="../media/image370.png"/><Relationship Id="rId20" Type="http://schemas.openxmlformats.org/officeDocument/2006/relationships/customXml" Target="../ink/ink119.xml"/><Relationship Id="rId62" Type="http://schemas.openxmlformats.org/officeDocument/2006/relationships/customXml" Target="../ink/ink140.xml"/><Relationship Id="rId365" Type="http://schemas.openxmlformats.org/officeDocument/2006/relationships/customXml" Target="../ink/ink293.xml"/><Relationship Id="rId572" Type="http://schemas.openxmlformats.org/officeDocument/2006/relationships/image" Target="../media/image391.png"/><Relationship Id="rId225" Type="http://schemas.openxmlformats.org/officeDocument/2006/relationships/image" Target="../media/image218.png"/><Relationship Id="rId267" Type="http://schemas.openxmlformats.org/officeDocument/2006/relationships/customXml" Target="../ink/ink244.xml"/><Relationship Id="rId432" Type="http://schemas.openxmlformats.org/officeDocument/2006/relationships/image" Target="../media/image321.png"/><Relationship Id="rId474" Type="http://schemas.openxmlformats.org/officeDocument/2006/relationships/image" Target="../media/image342.png"/><Relationship Id="rId127" Type="http://schemas.openxmlformats.org/officeDocument/2006/relationships/customXml" Target="../ink/ink173.xml"/><Relationship Id="rId31" Type="http://schemas.openxmlformats.org/officeDocument/2006/relationships/image" Target="../media/image122.png"/><Relationship Id="rId73" Type="http://schemas.openxmlformats.org/officeDocument/2006/relationships/image" Target="../media/image143.png"/><Relationship Id="rId169" Type="http://schemas.openxmlformats.org/officeDocument/2006/relationships/image" Target="../media/image190.png"/><Relationship Id="rId334" Type="http://schemas.openxmlformats.org/officeDocument/2006/relationships/image" Target="../media/image272.png"/><Relationship Id="rId376" Type="http://schemas.openxmlformats.org/officeDocument/2006/relationships/image" Target="../media/image293.png"/><Relationship Id="rId541" Type="http://schemas.openxmlformats.org/officeDocument/2006/relationships/customXml" Target="../ink/ink381.xml"/><Relationship Id="rId4" Type="http://schemas.openxmlformats.org/officeDocument/2006/relationships/image" Target="../media/image1.png"/><Relationship Id="rId180" Type="http://schemas.openxmlformats.org/officeDocument/2006/relationships/customXml" Target="../ink/ink200.xml"/><Relationship Id="rId236" Type="http://schemas.openxmlformats.org/officeDocument/2006/relationships/image" Target="../media/image223.png"/><Relationship Id="rId278" Type="http://schemas.openxmlformats.org/officeDocument/2006/relationships/image" Target="../media/image244.png"/><Relationship Id="rId401" Type="http://schemas.openxmlformats.org/officeDocument/2006/relationships/customXml" Target="../ink/ink311.xml"/><Relationship Id="rId443" Type="http://schemas.openxmlformats.org/officeDocument/2006/relationships/customXml" Target="../ink/ink332.xml"/><Relationship Id="rId303" Type="http://schemas.openxmlformats.org/officeDocument/2006/relationships/customXml" Target="../ink/ink262.xml"/><Relationship Id="rId485" Type="http://schemas.openxmlformats.org/officeDocument/2006/relationships/customXml" Target="../ink/ink353.xml"/><Relationship Id="rId42" Type="http://schemas.openxmlformats.org/officeDocument/2006/relationships/customXml" Target="../ink/ink130.xml"/><Relationship Id="rId84" Type="http://schemas.openxmlformats.org/officeDocument/2006/relationships/customXml" Target="../ink/ink151.xml"/><Relationship Id="rId138" Type="http://schemas.openxmlformats.org/officeDocument/2006/relationships/image" Target="../media/image175.png"/><Relationship Id="rId345" Type="http://schemas.openxmlformats.org/officeDocument/2006/relationships/customXml" Target="../ink/ink283.xml"/><Relationship Id="rId387" Type="http://schemas.openxmlformats.org/officeDocument/2006/relationships/customXml" Target="../ink/ink304.xml"/><Relationship Id="rId510" Type="http://schemas.openxmlformats.org/officeDocument/2006/relationships/image" Target="../media/image360.png"/><Relationship Id="rId552" Type="http://schemas.openxmlformats.org/officeDocument/2006/relationships/image" Target="../media/image381.png"/><Relationship Id="rId191" Type="http://schemas.openxmlformats.org/officeDocument/2006/relationships/image" Target="../media/image201.png"/><Relationship Id="rId205" Type="http://schemas.openxmlformats.org/officeDocument/2006/relationships/image" Target="../media/image208.png"/><Relationship Id="rId247" Type="http://schemas.openxmlformats.org/officeDocument/2006/relationships/customXml" Target="../ink/ink234.xml"/><Relationship Id="rId412" Type="http://schemas.openxmlformats.org/officeDocument/2006/relationships/image" Target="../media/image311.png"/><Relationship Id="rId107" Type="http://schemas.openxmlformats.org/officeDocument/2006/relationships/customXml" Target="../ink/ink163.xml"/><Relationship Id="rId289" Type="http://schemas.openxmlformats.org/officeDocument/2006/relationships/customXml" Target="../ink/ink255.xml"/><Relationship Id="rId454" Type="http://schemas.openxmlformats.org/officeDocument/2006/relationships/image" Target="../media/image332.png"/><Relationship Id="rId496" Type="http://schemas.openxmlformats.org/officeDocument/2006/relationships/image" Target="../media/image353.png"/><Relationship Id="rId11" Type="http://schemas.openxmlformats.org/officeDocument/2006/relationships/image" Target="../media/image112.png"/><Relationship Id="rId53" Type="http://schemas.openxmlformats.org/officeDocument/2006/relationships/image" Target="../media/image133.png"/><Relationship Id="rId149" Type="http://schemas.openxmlformats.org/officeDocument/2006/relationships/customXml" Target="../ink/ink184.xml"/><Relationship Id="rId314" Type="http://schemas.openxmlformats.org/officeDocument/2006/relationships/image" Target="../media/image262.png"/><Relationship Id="rId356" Type="http://schemas.openxmlformats.org/officeDocument/2006/relationships/image" Target="../media/image283.png"/><Relationship Id="rId398" Type="http://schemas.openxmlformats.org/officeDocument/2006/relationships/image" Target="../media/image304.png"/><Relationship Id="rId521" Type="http://schemas.openxmlformats.org/officeDocument/2006/relationships/customXml" Target="../ink/ink371.xml"/><Relationship Id="rId563" Type="http://schemas.openxmlformats.org/officeDocument/2006/relationships/customXml" Target="../ink/ink392.xml"/><Relationship Id="rId95" Type="http://schemas.openxmlformats.org/officeDocument/2006/relationships/image" Target="../media/image154.png"/><Relationship Id="rId160" Type="http://schemas.openxmlformats.org/officeDocument/2006/relationships/image" Target="../media/image186.png"/><Relationship Id="rId216" Type="http://schemas.openxmlformats.org/officeDocument/2006/relationships/customXml" Target="../ink/ink218.xml"/><Relationship Id="rId423" Type="http://schemas.openxmlformats.org/officeDocument/2006/relationships/customXml" Target="../ink/ink322.xml"/><Relationship Id="rId258" Type="http://schemas.openxmlformats.org/officeDocument/2006/relationships/image" Target="../media/image234.png"/><Relationship Id="rId465" Type="http://schemas.openxmlformats.org/officeDocument/2006/relationships/customXml" Target="../ink/ink343.xml"/><Relationship Id="rId22" Type="http://schemas.openxmlformats.org/officeDocument/2006/relationships/customXml" Target="../ink/ink120.xml"/><Relationship Id="rId64" Type="http://schemas.openxmlformats.org/officeDocument/2006/relationships/customXml" Target="../ink/ink141.xml"/><Relationship Id="rId118" Type="http://schemas.openxmlformats.org/officeDocument/2006/relationships/image" Target="../media/image165.png"/><Relationship Id="rId325" Type="http://schemas.openxmlformats.org/officeDocument/2006/relationships/customXml" Target="../ink/ink273.xml"/><Relationship Id="rId367" Type="http://schemas.openxmlformats.org/officeDocument/2006/relationships/customXml" Target="../ink/ink294.xml"/><Relationship Id="rId532" Type="http://schemas.openxmlformats.org/officeDocument/2006/relationships/image" Target="../media/image371.png"/><Relationship Id="rId171" Type="http://schemas.openxmlformats.org/officeDocument/2006/relationships/image" Target="../media/image191.png"/><Relationship Id="rId227" Type="http://schemas.openxmlformats.org/officeDocument/2006/relationships/image" Target="../media/image219.png"/><Relationship Id="rId269" Type="http://schemas.openxmlformats.org/officeDocument/2006/relationships/customXml" Target="../ink/ink245.xml"/><Relationship Id="rId434" Type="http://schemas.openxmlformats.org/officeDocument/2006/relationships/image" Target="../media/image322.png"/><Relationship Id="rId476" Type="http://schemas.openxmlformats.org/officeDocument/2006/relationships/image" Target="../media/image343.png"/><Relationship Id="rId33" Type="http://schemas.openxmlformats.org/officeDocument/2006/relationships/image" Target="../media/image123.png"/><Relationship Id="rId129" Type="http://schemas.openxmlformats.org/officeDocument/2006/relationships/customXml" Target="../ink/ink174.xml"/><Relationship Id="rId280" Type="http://schemas.openxmlformats.org/officeDocument/2006/relationships/image" Target="../media/image245.png"/><Relationship Id="rId336" Type="http://schemas.openxmlformats.org/officeDocument/2006/relationships/image" Target="../media/image273.png"/><Relationship Id="rId501" Type="http://schemas.openxmlformats.org/officeDocument/2006/relationships/customXml" Target="../ink/ink361.xml"/><Relationship Id="rId543" Type="http://schemas.openxmlformats.org/officeDocument/2006/relationships/customXml" Target="../ink/ink382.xml"/><Relationship Id="rId75" Type="http://schemas.openxmlformats.org/officeDocument/2006/relationships/image" Target="../media/image144.png"/><Relationship Id="rId140" Type="http://schemas.openxmlformats.org/officeDocument/2006/relationships/image" Target="../media/image176.png"/><Relationship Id="rId182" Type="http://schemas.openxmlformats.org/officeDocument/2006/relationships/customXml" Target="../ink/ink201.xml"/><Relationship Id="rId378" Type="http://schemas.openxmlformats.org/officeDocument/2006/relationships/image" Target="../media/image294.png"/><Relationship Id="rId403" Type="http://schemas.openxmlformats.org/officeDocument/2006/relationships/customXml" Target="../ink/ink312.xml"/><Relationship Id="rId6" Type="http://schemas.openxmlformats.org/officeDocument/2006/relationships/image" Target="../media/image110.png"/><Relationship Id="rId238" Type="http://schemas.openxmlformats.org/officeDocument/2006/relationships/image" Target="../media/image224.png"/><Relationship Id="rId445" Type="http://schemas.openxmlformats.org/officeDocument/2006/relationships/customXml" Target="../ink/ink333.xml"/><Relationship Id="rId487" Type="http://schemas.openxmlformats.org/officeDocument/2006/relationships/customXml" Target="../ink/ink354.xml"/><Relationship Id="rId291" Type="http://schemas.openxmlformats.org/officeDocument/2006/relationships/customXml" Target="../ink/ink256.xml"/><Relationship Id="rId305" Type="http://schemas.openxmlformats.org/officeDocument/2006/relationships/customXml" Target="../ink/ink263.xml"/><Relationship Id="rId347" Type="http://schemas.openxmlformats.org/officeDocument/2006/relationships/customXml" Target="../ink/ink284.xml"/><Relationship Id="rId512" Type="http://schemas.openxmlformats.org/officeDocument/2006/relationships/image" Target="../media/image361.png"/><Relationship Id="rId44" Type="http://schemas.openxmlformats.org/officeDocument/2006/relationships/customXml" Target="../ink/ink131.xml"/><Relationship Id="rId86" Type="http://schemas.openxmlformats.org/officeDocument/2006/relationships/customXml" Target="../ink/ink152.xml"/><Relationship Id="rId151" Type="http://schemas.openxmlformats.org/officeDocument/2006/relationships/customXml" Target="../ink/ink185.xml"/><Relationship Id="rId389" Type="http://schemas.openxmlformats.org/officeDocument/2006/relationships/customXml" Target="../ink/ink305.xml"/><Relationship Id="rId554" Type="http://schemas.openxmlformats.org/officeDocument/2006/relationships/image" Target="../media/image382.png"/><Relationship Id="rId193" Type="http://schemas.openxmlformats.org/officeDocument/2006/relationships/image" Target="../media/image202.png"/><Relationship Id="rId207" Type="http://schemas.openxmlformats.org/officeDocument/2006/relationships/image" Target="../media/image209.png"/><Relationship Id="rId249" Type="http://schemas.openxmlformats.org/officeDocument/2006/relationships/customXml" Target="../ink/ink235.xml"/><Relationship Id="rId414" Type="http://schemas.openxmlformats.org/officeDocument/2006/relationships/image" Target="../media/image312.png"/><Relationship Id="rId456" Type="http://schemas.openxmlformats.org/officeDocument/2006/relationships/image" Target="../media/image333.png"/><Relationship Id="rId498" Type="http://schemas.openxmlformats.org/officeDocument/2006/relationships/image" Target="../media/image354.png"/><Relationship Id="rId13" Type="http://schemas.openxmlformats.org/officeDocument/2006/relationships/image" Target="../media/image113.png"/><Relationship Id="rId109" Type="http://schemas.openxmlformats.org/officeDocument/2006/relationships/customXml" Target="../ink/ink164.xml"/><Relationship Id="rId260" Type="http://schemas.openxmlformats.org/officeDocument/2006/relationships/image" Target="../media/image235.png"/><Relationship Id="rId316" Type="http://schemas.openxmlformats.org/officeDocument/2006/relationships/image" Target="../media/image263.png"/><Relationship Id="rId523" Type="http://schemas.openxmlformats.org/officeDocument/2006/relationships/customXml" Target="../ink/ink372.xml"/><Relationship Id="rId55" Type="http://schemas.openxmlformats.org/officeDocument/2006/relationships/image" Target="../media/image134.png"/><Relationship Id="rId97" Type="http://schemas.openxmlformats.org/officeDocument/2006/relationships/image" Target="../media/image155.png"/><Relationship Id="rId120" Type="http://schemas.openxmlformats.org/officeDocument/2006/relationships/image" Target="../media/image166.png"/><Relationship Id="rId358" Type="http://schemas.openxmlformats.org/officeDocument/2006/relationships/image" Target="../media/image284.png"/><Relationship Id="rId565" Type="http://schemas.openxmlformats.org/officeDocument/2006/relationships/customXml" Target="../ink/ink393.xml"/><Relationship Id="rId162" Type="http://schemas.openxmlformats.org/officeDocument/2006/relationships/image" Target="../media/image187.png"/><Relationship Id="rId218" Type="http://schemas.openxmlformats.org/officeDocument/2006/relationships/customXml" Target="../ink/ink219.xml"/><Relationship Id="rId425" Type="http://schemas.openxmlformats.org/officeDocument/2006/relationships/customXml" Target="../ink/ink323.xml"/><Relationship Id="rId467" Type="http://schemas.openxmlformats.org/officeDocument/2006/relationships/customXml" Target="../ink/ink344.xml"/><Relationship Id="rId271" Type="http://schemas.openxmlformats.org/officeDocument/2006/relationships/customXml" Target="../ink/ink246.xml"/><Relationship Id="rId24" Type="http://schemas.openxmlformats.org/officeDocument/2006/relationships/customXml" Target="../ink/ink121.xml"/><Relationship Id="rId66" Type="http://schemas.openxmlformats.org/officeDocument/2006/relationships/customXml" Target="../ink/ink142.xml"/><Relationship Id="rId131" Type="http://schemas.openxmlformats.org/officeDocument/2006/relationships/customXml" Target="../ink/ink175.xml"/><Relationship Id="rId327" Type="http://schemas.openxmlformats.org/officeDocument/2006/relationships/customXml" Target="../ink/ink274.xml"/><Relationship Id="rId369" Type="http://schemas.openxmlformats.org/officeDocument/2006/relationships/customXml" Target="../ink/ink295.xml"/><Relationship Id="rId534" Type="http://schemas.openxmlformats.org/officeDocument/2006/relationships/image" Target="../media/image372.png"/><Relationship Id="rId173" Type="http://schemas.openxmlformats.org/officeDocument/2006/relationships/image" Target="../media/image192.png"/><Relationship Id="rId229" Type="http://schemas.openxmlformats.org/officeDocument/2006/relationships/image" Target="../media/image220.png"/><Relationship Id="rId380" Type="http://schemas.openxmlformats.org/officeDocument/2006/relationships/image" Target="../media/image295.png"/><Relationship Id="rId436" Type="http://schemas.openxmlformats.org/officeDocument/2006/relationships/image" Target="../media/image323.png"/><Relationship Id="rId240" Type="http://schemas.openxmlformats.org/officeDocument/2006/relationships/image" Target="../media/image225.png"/><Relationship Id="rId478" Type="http://schemas.openxmlformats.org/officeDocument/2006/relationships/image" Target="../media/image344.png"/><Relationship Id="rId35" Type="http://schemas.openxmlformats.org/officeDocument/2006/relationships/image" Target="../media/image124.png"/><Relationship Id="rId77" Type="http://schemas.openxmlformats.org/officeDocument/2006/relationships/image" Target="../media/image145.png"/><Relationship Id="rId100" Type="http://schemas.openxmlformats.org/officeDocument/2006/relationships/customXml" Target="../ink/ink159.xml"/><Relationship Id="rId282" Type="http://schemas.openxmlformats.org/officeDocument/2006/relationships/image" Target="../media/image246.png"/><Relationship Id="rId338" Type="http://schemas.openxmlformats.org/officeDocument/2006/relationships/image" Target="../media/image274.png"/><Relationship Id="rId503" Type="http://schemas.openxmlformats.org/officeDocument/2006/relationships/customXml" Target="../ink/ink362.xml"/><Relationship Id="rId545" Type="http://schemas.openxmlformats.org/officeDocument/2006/relationships/customXml" Target="../ink/ink383.xml"/><Relationship Id="rId8" Type="http://schemas.openxmlformats.org/officeDocument/2006/relationships/customXml" Target="../ink/ink113.xml"/><Relationship Id="rId142" Type="http://schemas.openxmlformats.org/officeDocument/2006/relationships/image" Target="../media/image177.png"/><Relationship Id="rId184" Type="http://schemas.openxmlformats.org/officeDocument/2006/relationships/customXml" Target="../ink/ink202.xml"/><Relationship Id="rId391" Type="http://schemas.openxmlformats.org/officeDocument/2006/relationships/customXml" Target="../ink/ink306.xml"/><Relationship Id="rId405" Type="http://schemas.openxmlformats.org/officeDocument/2006/relationships/customXml" Target="../ink/ink313.xml"/><Relationship Id="rId447" Type="http://schemas.openxmlformats.org/officeDocument/2006/relationships/customXml" Target="../ink/ink334.xml"/><Relationship Id="rId251" Type="http://schemas.openxmlformats.org/officeDocument/2006/relationships/customXml" Target="../ink/ink236.xml"/><Relationship Id="rId489" Type="http://schemas.openxmlformats.org/officeDocument/2006/relationships/customXml" Target="../ink/ink355.xml"/><Relationship Id="rId46" Type="http://schemas.openxmlformats.org/officeDocument/2006/relationships/customXml" Target="../ink/ink132.xml"/><Relationship Id="rId293" Type="http://schemas.openxmlformats.org/officeDocument/2006/relationships/customXml" Target="../ink/ink257.xml"/><Relationship Id="rId307" Type="http://schemas.openxmlformats.org/officeDocument/2006/relationships/customXml" Target="../ink/ink264.xml"/><Relationship Id="rId349" Type="http://schemas.openxmlformats.org/officeDocument/2006/relationships/customXml" Target="../ink/ink285.xml"/><Relationship Id="rId514" Type="http://schemas.openxmlformats.org/officeDocument/2006/relationships/image" Target="../media/image362.png"/><Relationship Id="rId556" Type="http://schemas.openxmlformats.org/officeDocument/2006/relationships/image" Target="../media/image383.png"/><Relationship Id="rId88" Type="http://schemas.openxmlformats.org/officeDocument/2006/relationships/customXml" Target="../ink/ink153.xml"/><Relationship Id="rId111" Type="http://schemas.openxmlformats.org/officeDocument/2006/relationships/customXml" Target="../ink/ink165.xml"/><Relationship Id="rId153" Type="http://schemas.openxmlformats.org/officeDocument/2006/relationships/customXml" Target="../ink/ink186.xml"/><Relationship Id="rId195" Type="http://schemas.openxmlformats.org/officeDocument/2006/relationships/image" Target="../media/image203.png"/><Relationship Id="rId209" Type="http://schemas.openxmlformats.org/officeDocument/2006/relationships/image" Target="../media/image210.png"/><Relationship Id="rId360" Type="http://schemas.openxmlformats.org/officeDocument/2006/relationships/image" Target="../media/image285.png"/><Relationship Id="rId416" Type="http://schemas.openxmlformats.org/officeDocument/2006/relationships/image" Target="../media/image313.png"/><Relationship Id="rId220" Type="http://schemas.openxmlformats.org/officeDocument/2006/relationships/customXml" Target="../ink/ink220.xml"/><Relationship Id="rId458" Type="http://schemas.openxmlformats.org/officeDocument/2006/relationships/image" Target="../media/image334.png"/><Relationship Id="rId15" Type="http://schemas.openxmlformats.org/officeDocument/2006/relationships/image" Target="../media/image114.png"/><Relationship Id="rId57" Type="http://schemas.openxmlformats.org/officeDocument/2006/relationships/image" Target="../media/image135.png"/><Relationship Id="rId262" Type="http://schemas.openxmlformats.org/officeDocument/2006/relationships/image" Target="../media/image236.png"/><Relationship Id="rId318" Type="http://schemas.openxmlformats.org/officeDocument/2006/relationships/image" Target="../media/image264.png"/><Relationship Id="rId525" Type="http://schemas.openxmlformats.org/officeDocument/2006/relationships/customXml" Target="../ink/ink373.xml"/><Relationship Id="rId567" Type="http://schemas.openxmlformats.org/officeDocument/2006/relationships/customXml" Target="../ink/ink394.xml"/><Relationship Id="rId99" Type="http://schemas.openxmlformats.org/officeDocument/2006/relationships/image" Target="../media/image156.png"/><Relationship Id="rId122" Type="http://schemas.openxmlformats.org/officeDocument/2006/relationships/image" Target="../media/image167.png"/><Relationship Id="rId164" Type="http://schemas.openxmlformats.org/officeDocument/2006/relationships/image" Target="../media/image188.png"/><Relationship Id="rId371" Type="http://schemas.openxmlformats.org/officeDocument/2006/relationships/customXml" Target="../ink/ink296.xml"/><Relationship Id="rId427" Type="http://schemas.openxmlformats.org/officeDocument/2006/relationships/customXml" Target="../ink/ink324.xml"/><Relationship Id="rId469" Type="http://schemas.openxmlformats.org/officeDocument/2006/relationships/customXml" Target="../ink/ink345.xml"/><Relationship Id="rId26" Type="http://schemas.openxmlformats.org/officeDocument/2006/relationships/customXml" Target="../ink/ink122.xml"/><Relationship Id="rId231" Type="http://schemas.openxmlformats.org/officeDocument/2006/relationships/image" Target="../media/image221.png"/><Relationship Id="rId273" Type="http://schemas.openxmlformats.org/officeDocument/2006/relationships/customXml" Target="../ink/ink247.xml"/><Relationship Id="rId329" Type="http://schemas.openxmlformats.org/officeDocument/2006/relationships/customXml" Target="../ink/ink275.xml"/><Relationship Id="rId480" Type="http://schemas.openxmlformats.org/officeDocument/2006/relationships/image" Target="../media/image345.png"/><Relationship Id="rId536" Type="http://schemas.openxmlformats.org/officeDocument/2006/relationships/image" Target="../media/image373.png"/><Relationship Id="rId68" Type="http://schemas.openxmlformats.org/officeDocument/2006/relationships/customXml" Target="../ink/ink143.xml"/><Relationship Id="rId133" Type="http://schemas.openxmlformats.org/officeDocument/2006/relationships/customXml" Target="../ink/ink176.xml"/><Relationship Id="rId175" Type="http://schemas.openxmlformats.org/officeDocument/2006/relationships/image" Target="../media/image193.png"/><Relationship Id="rId340" Type="http://schemas.openxmlformats.org/officeDocument/2006/relationships/image" Target="../media/image275.png"/><Relationship Id="rId200" Type="http://schemas.openxmlformats.org/officeDocument/2006/relationships/customXml" Target="../ink/ink210.xml"/><Relationship Id="rId382" Type="http://schemas.openxmlformats.org/officeDocument/2006/relationships/image" Target="../media/image296.png"/><Relationship Id="rId438" Type="http://schemas.openxmlformats.org/officeDocument/2006/relationships/image" Target="../media/image324.png"/><Relationship Id="rId242" Type="http://schemas.openxmlformats.org/officeDocument/2006/relationships/image" Target="../media/image226.png"/><Relationship Id="rId284" Type="http://schemas.openxmlformats.org/officeDocument/2006/relationships/image" Target="../media/image247.png"/><Relationship Id="rId491" Type="http://schemas.openxmlformats.org/officeDocument/2006/relationships/customXml" Target="../ink/ink356.xml"/><Relationship Id="rId505" Type="http://schemas.openxmlformats.org/officeDocument/2006/relationships/customXml" Target="../ink/ink363.xml"/><Relationship Id="rId37" Type="http://schemas.openxmlformats.org/officeDocument/2006/relationships/image" Target="../media/image125.png"/><Relationship Id="rId79" Type="http://schemas.openxmlformats.org/officeDocument/2006/relationships/image" Target="../media/image146.png"/><Relationship Id="rId102" Type="http://schemas.openxmlformats.org/officeDocument/2006/relationships/customXml" Target="../ink/ink160.xml"/><Relationship Id="rId144" Type="http://schemas.openxmlformats.org/officeDocument/2006/relationships/image" Target="../media/image178.png"/><Relationship Id="rId547" Type="http://schemas.openxmlformats.org/officeDocument/2006/relationships/customXml" Target="../ink/ink384.xml"/><Relationship Id="rId90" Type="http://schemas.openxmlformats.org/officeDocument/2006/relationships/customXml" Target="../ink/ink154.xml"/><Relationship Id="rId186" Type="http://schemas.openxmlformats.org/officeDocument/2006/relationships/customXml" Target="../ink/ink203.xml"/><Relationship Id="rId351" Type="http://schemas.openxmlformats.org/officeDocument/2006/relationships/customXml" Target="../ink/ink286.xml"/><Relationship Id="rId393" Type="http://schemas.openxmlformats.org/officeDocument/2006/relationships/customXml" Target="../ink/ink307.xml"/><Relationship Id="rId407" Type="http://schemas.openxmlformats.org/officeDocument/2006/relationships/customXml" Target="../ink/ink314.xml"/><Relationship Id="rId449" Type="http://schemas.openxmlformats.org/officeDocument/2006/relationships/customXml" Target="../ink/ink335.xml"/><Relationship Id="rId211" Type="http://schemas.openxmlformats.org/officeDocument/2006/relationships/image" Target="../media/image211.png"/><Relationship Id="rId253" Type="http://schemas.openxmlformats.org/officeDocument/2006/relationships/customXml" Target="../ink/ink237.xml"/><Relationship Id="rId295" Type="http://schemas.openxmlformats.org/officeDocument/2006/relationships/customXml" Target="../ink/ink258.xml"/><Relationship Id="rId309" Type="http://schemas.openxmlformats.org/officeDocument/2006/relationships/customXml" Target="../ink/ink265.xml"/><Relationship Id="rId460" Type="http://schemas.openxmlformats.org/officeDocument/2006/relationships/image" Target="../media/image335.png"/><Relationship Id="rId516" Type="http://schemas.openxmlformats.org/officeDocument/2006/relationships/image" Target="../media/image363.png"/><Relationship Id="rId48" Type="http://schemas.openxmlformats.org/officeDocument/2006/relationships/customXml" Target="../ink/ink133.xml"/><Relationship Id="rId113" Type="http://schemas.openxmlformats.org/officeDocument/2006/relationships/customXml" Target="../ink/ink166.xml"/><Relationship Id="rId320" Type="http://schemas.openxmlformats.org/officeDocument/2006/relationships/image" Target="../media/image265.png"/><Relationship Id="rId558" Type="http://schemas.openxmlformats.org/officeDocument/2006/relationships/image" Target="../media/image384.png"/><Relationship Id="rId155" Type="http://schemas.openxmlformats.org/officeDocument/2006/relationships/customXml" Target="../ink/ink187.xml"/><Relationship Id="rId197" Type="http://schemas.openxmlformats.org/officeDocument/2006/relationships/image" Target="../media/image204.png"/><Relationship Id="rId362" Type="http://schemas.openxmlformats.org/officeDocument/2006/relationships/image" Target="../media/image286.png"/><Relationship Id="rId418" Type="http://schemas.openxmlformats.org/officeDocument/2006/relationships/image" Target="../media/image314.png"/><Relationship Id="rId222" Type="http://schemas.openxmlformats.org/officeDocument/2006/relationships/customXml" Target="../ink/ink221.xml"/><Relationship Id="rId264" Type="http://schemas.openxmlformats.org/officeDocument/2006/relationships/image" Target="../media/image237.png"/><Relationship Id="rId471" Type="http://schemas.openxmlformats.org/officeDocument/2006/relationships/customXml" Target="../ink/ink346.xml"/><Relationship Id="rId17" Type="http://schemas.openxmlformats.org/officeDocument/2006/relationships/image" Target="../media/image115.png"/><Relationship Id="rId59" Type="http://schemas.openxmlformats.org/officeDocument/2006/relationships/image" Target="../media/image136.png"/><Relationship Id="rId124" Type="http://schemas.openxmlformats.org/officeDocument/2006/relationships/image" Target="../media/image168.png"/><Relationship Id="rId527" Type="http://schemas.openxmlformats.org/officeDocument/2006/relationships/customXml" Target="../ink/ink374.xml"/><Relationship Id="rId569" Type="http://schemas.openxmlformats.org/officeDocument/2006/relationships/customXml" Target="../ink/ink395.xml"/><Relationship Id="rId70" Type="http://schemas.openxmlformats.org/officeDocument/2006/relationships/customXml" Target="../ink/ink144.xml"/><Relationship Id="rId166" Type="http://schemas.openxmlformats.org/officeDocument/2006/relationships/customXml" Target="../ink/ink193.xml"/><Relationship Id="rId331" Type="http://schemas.openxmlformats.org/officeDocument/2006/relationships/customXml" Target="../ink/ink276.xml"/><Relationship Id="rId373" Type="http://schemas.openxmlformats.org/officeDocument/2006/relationships/customXml" Target="../ink/ink297.xml"/><Relationship Id="rId429" Type="http://schemas.openxmlformats.org/officeDocument/2006/relationships/customXml" Target="../ink/ink325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227.xml"/><Relationship Id="rId440" Type="http://schemas.openxmlformats.org/officeDocument/2006/relationships/image" Target="../media/image325.png"/><Relationship Id="rId28" Type="http://schemas.openxmlformats.org/officeDocument/2006/relationships/customXml" Target="../ink/ink123.xml"/><Relationship Id="rId275" Type="http://schemas.openxmlformats.org/officeDocument/2006/relationships/customXml" Target="../ink/ink248.xml"/><Relationship Id="rId300" Type="http://schemas.openxmlformats.org/officeDocument/2006/relationships/image" Target="../media/image255.png"/><Relationship Id="rId482" Type="http://schemas.openxmlformats.org/officeDocument/2006/relationships/image" Target="../media/image346.png"/><Relationship Id="rId538" Type="http://schemas.openxmlformats.org/officeDocument/2006/relationships/image" Target="../media/image374.png"/><Relationship Id="rId81" Type="http://schemas.openxmlformats.org/officeDocument/2006/relationships/image" Target="../media/image147.png"/><Relationship Id="rId135" Type="http://schemas.openxmlformats.org/officeDocument/2006/relationships/customXml" Target="../ink/ink177.xml"/><Relationship Id="rId177" Type="http://schemas.openxmlformats.org/officeDocument/2006/relationships/image" Target="../media/image194.png"/><Relationship Id="rId342" Type="http://schemas.openxmlformats.org/officeDocument/2006/relationships/image" Target="../media/image276.png"/><Relationship Id="rId384" Type="http://schemas.openxmlformats.org/officeDocument/2006/relationships/image" Target="../media/image297.png"/><Relationship Id="rId202" Type="http://schemas.openxmlformats.org/officeDocument/2006/relationships/customXml" Target="../ink/ink211.xml"/><Relationship Id="rId244" Type="http://schemas.openxmlformats.org/officeDocument/2006/relationships/image" Target="../media/image227.png"/><Relationship Id="rId39" Type="http://schemas.openxmlformats.org/officeDocument/2006/relationships/image" Target="../media/image126.png"/><Relationship Id="rId286" Type="http://schemas.openxmlformats.org/officeDocument/2006/relationships/image" Target="../media/image248.png"/><Relationship Id="rId451" Type="http://schemas.openxmlformats.org/officeDocument/2006/relationships/customXml" Target="../ink/ink336.xml"/><Relationship Id="rId493" Type="http://schemas.openxmlformats.org/officeDocument/2006/relationships/customXml" Target="../ink/ink357.xml"/><Relationship Id="rId507" Type="http://schemas.openxmlformats.org/officeDocument/2006/relationships/customXml" Target="../ink/ink364.xml"/><Relationship Id="rId549" Type="http://schemas.openxmlformats.org/officeDocument/2006/relationships/customXml" Target="../ink/ink385.xml"/><Relationship Id="rId50" Type="http://schemas.openxmlformats.org/officeDocument/2006/relationships/customXml" Target="../ink/ink134.xml"/><Relationship Id="rId104" Type="http://schemas.openxmlformats.org/officeDocument/2006/relationships/customXml" Target="../ink/ink161.xml"/><Relationship Id="rId146" Type="http://schemas.openxmlformats.org/officeDocument/2006/relationships/image" Target="../media/image179.png"/><Relationship Id="rId188" Type="http://schemas.openxmlformats.org/officeDocument/2006/relationships/customXml" Target="../ink/ink204.xml"/><Relationship Id="rId311" Type="http://schemas.openxmlformats.org/officeDocument/2006/relationships/customXml" Target="../ink/ink266.xml"/><Relationship Id="rId353" Type="http://schemas.openxmlformats.org/officeDocument/2006/relationships/customXml" Target="../ink/ink287.xml"/><Relationship Id="rId395" Type="http://schemas.openxmlformats.org/officeDocument/2006/relationships/customXml" Target="../ink/ink308.xml"/><Relationship Id="rId409" Type="http://schemas.openxmlformats.org/officeDocument/2006/relationships/customXml" Target="../ink/ink315.xml"/><Relationship Id="rId560" Type="http://schemas.openxmlformats.org/officeDocument/2006/relationships/image" Target="../media/image385.png"/><Relationship Id="rId92" Type="http://schemas.openxmlformats.org/officeDocument/2006/relationships/customXml" Target="../ink/ink155.xml"/><Relationship Id="rId213" Type="http://schemas.openxmlformats.org/officeDocument/2006/relationships/image" Target="../media/image212.png"/><Relationship Id="rId420" Type="http://schemas.openxmlformats.org/officeDocument/2006/relationships/image" Target="../media/image315.png"/><Relationship Id="rId255" Type="http://schemas.openxmlformats.org/officeDocument/2006/relationships/customXml" Target="../ink/ink238.xml"/><Relationship Id="rId297" Type="http://schemas.openxmlformats.org/officeDocument/2006/relationships/customXml" Target="../ink/ink259.xml"/><Relationship Id="rId462" Type="http://schemas.openxmlformats.org/officeDocument/2006/relationships/image" Target="../media/image336.png"/><Relationship Id="rId518" Type="http://schemas.openxmlformats.org/officeDocument/2006/relationships/image" Target="../media/image364.png"/><Relationship Id="rId115" Type="http://schemas.openxmlformats.org/officeDocument/2006/relationships/customXml" Target="../ink/ink167.xml"/><Relationship Id="rId157" Type="http://schemas.openxmlformats.org/officeDocument/2006/relationships/customXml" Target="../ink/ink188.xml"/><Relationship Id="rId322" Type="http://schemas.openxmlformats.org/officeDocument/2006/relationships/image" Target="../media/image266.png"/><Relationship Id="rId364" Type="http://schemas.openxmlformats.org/officeDocument/2006/relationships/image" Target="../media/image287.png"/><Relationship Id="rId61" Type="http://schemas.openxmlformats.org/officeDocument/2006/relationships/image" Target="../media/image137.png"/><Relationship Id="rId199" Type="http://schemas.openxmlformats.org/officeDocument/2006/relationships/image" Target="../media/image205.png"/><Relationship Id="rId571" Type="http://schemas.openxmlformats.org/officeDocument/2006/relationships/customXml" Target="../ink/ink396.xml"/><Relationship Id="rId19" Type="http://schemas.openxmlformats.org/officeDocument/2006/relationships/image" Target="../media/image116.png"/><Relationship Id="rId224" Type="http://schemas.openxmlformats.org/officeDocument/2006/relationships/customXml" Target="../ink/ink222.xml"/><Relationship Id="rId266" Type="http://schemas.openxmlformats.org/officeDocument/2006/relationships/image" Target="../media/image238.png"/><Relationship Id="rId431" Type="http://schemas.openxmlformats.org/officeDocument/2006/relationships/customXml" Target="../ink/ink326.xml"/><Relationship Id="rId473" Type="http://schemas.openxmlformats.org/officeDocument/2006/relationships/customXml" Target="../ink/ink347.xml"/><Relationship Id="rId529" Type="http://schemas.openxmlformats.org/officeDocument/2006/relationships/customXml" Target="../ink/ink375.xml"/><Relationship Id="rId30" Type="http://schemas.openxmlformats.org/officeDocument/2006/relationships/customXml" Target="../ink/ink124.xml"/><Relationship Id="rId126" Type="http://schemas.openxmlformats.org/officeDocument/2006/relationships/image" Target="../media/image169.png"/><Relationship Id="rId168" Type="http://schemas.openxmlformats.org/officeDocument/2006/relationships/customXml" Target="../ink/ink194.xml"/><Relationship Id="rId333" Type="http://schemas.openxmlformats.org/officeDocument/2006/relationships/customXml" Target="../ink/ink277.xml"/><Relationship Id="rId540" Type="http://schemas.openxmlformats.org/officeDocument/2006/relationships/image" Target="../media/image375.png"/><Relationship Id="rId72" Type="http://schemas.openxmlformats.org/officeDocument/2006/relationships/customXml" Target="../ink/ink145.xml"/><Relationship Id="rId375" Type="http://schemas.openxmlformats.org/officeDocument/2006/relationships/customXml" Target="../ink/ink298.xml"/><Relationship Id="rId3" Type="http://schemas.openxmlformats.org/officeDocument/2006/relationships/customXml" Target="../ink/ink110.xml"/><Relationship Id="rId235" Type="http://schemas.openxmlformats.org/officeDocument/2006/relationships/customXml" Target="../ink/ink228.xml"/><Relationship Id="rId277" Type="http://schemas.openxmlformats.org/officeDocument/2006/relationships/customXml" Target="../ink/ink249.xml"/><Relationship Id="rId400" Type="http://schemas.openxmlformats.org/officeDocument/2006/relationships/image" Target="../media/image305.png"/><Relationship Id="rId442" Type="http://schemas.openxmlformats.org/officeDocument/2006/relationships/image" Target="../media/image326.png"/><Relationship Id="rId484" Type="http://schemas.openxmlformats.org/officeDocument/2006/relationships/image" Target="../media/image347.png"/><Relationship Id="rId137" Type="http://schemas.openxmlformats.org/officeDocument/2006/relationships/customXml" Target="../ink/ink178.xml"/><Relationship Id="rId302" Type="http://schemas.openxmlformats.org/officeDocument/2006/relationships/image" Target="../media/image256.png"/><Relationship Id="rId344" Type="http://schemas.openxmlformats.org/officeDocument/2006/relationships/image" Target="../media/image277.png"/><Relationship Id="rId41" Type="http://schemas.openxmlformats.org/officeDocument/2006/relationships/image" Target="../media/image127.png"/><Relationship Id="rId83" Type="http://schemas.openxmlformats.org/officeDocument/2006/relationships/image" Target="../media/image148.png"/><Relationship Id="rId179" Type="http://schemas.openxmlformats.org/officeDocument/2006/relationships/image" Target="../media/image195.png"/><Relationship Id="rId386" Type="http://schemas.openxmlformats.org/officeDocument/2006/relationships/image" Target="../media/image298.png"/><Relationship Id="rId551" Type="http://schemas.openxmlformats.org/officeDocument/2006/relationships/customXml" Target="../ink/ink386.xml"/><Relationship Id="rId190" Type="http://schemas.openxmlformats.org/officeDocument/2006/relationships/customXml" Target="../ink/ink205.xml"/><Relationship Id="rId204" Type="http://schemas.openxmlformats.org/officeDocument/2006/relationships/customXml" Target="../ink/ink212.xml"/><Relationship Id="rId246" Type="http://schemas.openxmlformats.org/officeDocument/2006/relationships/image" Target="../media/image228.png"/><Relationship Id="rId288" Type="http://schemas.openxmlformats.org/officeDocument/2006/relationships/image" Target="../media/image249.png"/><Relationship Id="rId411" Type="http://schemas.openxmlformats.org/officeDocument/2006/relationships/customXml" Target="../ink/ink316.xml"/><Relationship Id="rId453" Type="http://schemas.openxmlformats.org/officeDocument/2006/relationships/customXml" Target="../ink/ink337.xml"/><Relationship Id="rId509" Type="http://schemas.openxmlformats.org/officeDocument/2006/relationships/customXml" Target="../ink/ink365.xml"/><Relationship Id="rId106" Type="http://schemas.openxmlformats.org/officeDocument/2006/relationships/image" Target="../media/image159.png"/><Relationship Id="rId313" Type="http://schemas.openxmlformats.org/officeDocument/2006/relationships/customXml" Target="../ink/ink267.xml"/><Relationship Id="rId495" Type="http://schemas.openxmlformats.org/officeDocument/2006/relationships/customXml" Target="../ink/ink358.xml"/><Relationship Id="rId10" Type="http://schemas.openxmlformats.org/officeDocument/2006/relationships/customXml" Target="../ink/ink114.xml"/><Relationship Id="rId52" Type="http://schemas.openxmlformats.org/officeDocument/2006/relationships/customXml" Target="../ink/ink135.xml"/><Relationship Id="rId94" Type="http://schemas.openxmlformats.org/officeDocument/2006/relationships/customXml" Target="../ink/ink156.xml"/><Relationship Id="rId148" Type="http://schemas.openxmlformats.org/officeDocument/2006/relationships/image" Target="../media/image180.png"/><Relationship Id="rId355" Type="http://schemas.openxmlformats.org/officeDocument/2006/relationships/customXml" Target="../ink/ink288.xml"/><Relationship Id="rId397" Type="http://schemas.openxmlformats.org/officeDocument/2006/relationships/customXml" Target="../ink/ink309.xml"/><Relationship Id="rId520" Type="http://schemas.openxmlformats.org/officeDocument/2006/relationships/image" Target="../media/image365.png"/><Relationship Id="rId562" Type="http://schemas.openxmlformats.org/officeDocument/2006/relationships/image" Target="../media/image386.png"/><Relationship Id="rId215" Type="http://schemas.openxmlformats.org/officeDocument/2006/relationships/image" Target="../media/image213.png"/><Relationship Id="rId257" Type="http://schemas.openxmlformats.org/officeDocument/2006/relationships/customXml" Target="../ink/ink239.xml"/><Relationship Id="rId422" Type="http://schemas.openxmlformats.org/officeDocument/2006/relationships/image" Target="../media/image316.png"/><Relationship Id="rId464" Type="http://schemas.openxmlformats.org/officeDocument/2006/relationships/image" Target="../media/image337.png"/><Relationship Id="rId299" Type="http://schemas.openxmlformats.org/officeDocument/2006/relationships/customXml" Target="../ink/ink260.xml"/><Relationship Id="rId63" Type="http://schemas.openxmlformats.org/officeDocument/2006/relationships/image" Target="../media/image138.png"/><Relationship Id="rId159" Type="http://schemas.openxmlformats.org/officeDocument/2006/relationships/customXml" Target="../ink/ink189.xml"/><Relationship Id="rId366" Type="http://schemas.openxmlformats.org/officeDocument/2006/relationships/image" Target="../media/image288.png"/><Relationship Id="rId226" Type="http://schemas.openxmlformats.org/officeDocument/2006/relationships/customXml" Target="../ink/ink223.xml"/><Relationship Id="rId433" Type="http://schemas.openxmlformats.org/officeDocument/2006/relationships/customXml" Target="../ink/ink327.xml"/><Relationship Id="rId74" Type="http://schemas.openxmlformats.org/officeDocument/2006/relationships/customXml" Target="../ink/ink146.xml"/><Relationship Id="rId377" Type="http://schemas.openxmlformats.org/officeDocument/2006/relationships/customXml" Target="../ink/ink299.xml"/><Relationship Id="rId500" Type="http://schemas.openxmlformats.org/officeDocument/2006/relationships/image" Target="../media/image355.png"/><Relationship Id="rId5" Type="http://schemas.openxmlformats.org/officeDocument/2006/relationships/customXml" Target="../ink/ink111.xml"/><Relationship Id="rId237" Type="http://schemas.openxmlformats.org/officeDocument/2006/relationships/customXml" Target="../ink/ink229.xml"/><Relationship Id="rId444" Type="http://schemas.openxmlformats.org/officeDocument/2006/relationships/image" Target="../media/image327.png"/><Relationship Id="rId290" Type="http://schemas.openxmlformats.org/officeDocument/2006/relationships/image" Target="../media/image250.png"/><Relationship Id="rId304" Type="http://schemas.openxmlformats.org/officeDocument/2006/relationships/image" Target="../media/image257.png"/><Relationship Id="rId388" Type="http://schemas.openxmlformats.org/officeDocument/2006/relationships/image" Target="../media/image299.png"/><Relationship Id="rId511" Type="http://schemas.openxmlformats.org/officeDocument/2006/relationships/customXml" Target="../ink/ink366.xml"/><Relationship Id="rId85" Type="http://schemas.openxmlformats.org/officeDocument/2006/relationships/image" Target="../media/image149.png"/><Relationship Id="rId150" Type="http://schemas.openxmlformats.org/officeDocument/2006/relationships/image" Target="../media/image181.png"/><Relationship Id="rId248" Type="http://schemas.openxmlformats.org/officeDocument/2006/relationships/image" Target="../media/image229.png"/><Relationship Id="rId455" Type="http://schemas.openxmlformats.org/officeDocument/2006/relationships/customXml" Target="../ink/ink338.xml"/><Relationship Id="rId12" Type="http://schemas.openxmlformats.org/officeDocument/2006/relationships/customXml" Target="../ink/ink115.xml"/><Relationship Id="rId108" Type="http://schemas.openxmlformats.org/officeDocument/2006/relationships/image" Target="../media/image160.png"/><Relationship Id="rId315" Type="http://schemas.openxmlformats.org/officeDocument/2006/relationships/customXml" Target="../ink/ink268.xml"/><Relationship Id="rId522" Type="http://schemas.openxmlformats.org/officeDocument/2006/relationships/image" Target="../media/image366.png"/><Relationship Id="rId96" Type="http://schemas.openxmlformats.org/officeDocument/2006/relationships/customXml" Target="../ink/ink157.xml"/><Relationship Id="rId161" Type="http://schemas.openxmlformats.org/officeDocument/2006/relationships/customXml" Target="../ink/ink190.xml"/><Relationship Id="rId399" Type="http://schemas.openxmlformats.org/officeDocument/2006/relationships/customXml" Target="../ink/ink310.xml"/><Relationship Id="rId259" Type="http://schemas.openxmlformats.org/officeDocument/2006/relationships/customXml" Target="../ink/ink240.xml"/><Relationship Id="rId466" Type="http://schemas.openxmlformats.org/officeDocument/2006/relationships/image" Target="../media/image338.png"/><Relationship Id="rId23" Type="http://schemas.openxmlformats.org/officeDocument/2006/relationships/image" Target="../media/image118.png"/><Relationship Id="rId119" Type="http://schemas.openxmlformats.org/officeDocument/2006/relationships/customXml" Target="../ink/ink169.xml"/><Relationship Id="rId326" Type="http://schemas.openxmlformats.org/officeDocument/2006/relationships/image" Target="../media/image268.png"/><Relationship Id="rId533" Type="http://schemas.openxmlformats.org/officeDocument/2006/relationships/customXml" Target="../ink/ink37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4.png"/><Relationship Id="rId299" Type="http://schemas.openxmlformats.org/officeDocument/2006/relationships/image" Target="../media/image534.png"/><Relationship Id="rId21" Type="http://schemas.openxmlformats.org/officeDocument/2006/relationships/customXml" Target="../ink/ink408.xml"/><Relationship Id="rId63" Type="http://schemas.openxmlformats.org/officeDocument/2006/relationships/customXml" Target="../ink/ink429.xml"/><Relationship Id="rId159" Type="http://schemas.openxmlformats.org/officeDocument/2006/relationships/image" Target="../media/image465.png"/><Relationship Id="rId324" Type="http://schemas.openxmlformats.org/officeDocument/2006/relationships/customXml" Target="../ink/ink560.xml"/><Relationship Id="rId366" Type="http://schemas.openxmlformats.org/officeDocument/2006/relationships/customXml" Target="../ink/ink582.xml"/><Relationship Id="rId170" Type="http://schemas.openxmlformats.org/officeDocument/2006/relationships/customXml" Target="../ink/ink483.xml"/><Relationship Id="rId226" Type="http://schemas.openxmlformats.org/officeDocument/2006/relationships/customXml" Target="../ink/ink511.xml"/><Relationship Id="rId433" Type="http://schemas.openxmlformats.org/officeDocument/2006/relationships/image" Target="../media/image319.png"/><Relationship Id="rId268" Type="http://schemas.openxmlformats.org/officeDocument/2006/relationships/customXml" Target="../ink/ink532.xml"/><Relationship Id="rId475" Type="http://schemas.openxmlformats.org/officeDocument/2006/relationships/image" Target="../media/image620.png"/><Relationship Id="rId32" Type="http://schemas.openxmlformats.org/officeDocument/2006/relationships/image" Target="../media/image402.png"/><Relationship Id="rId74" Type="http://schemas.openxmlformats.org/officeDocument/2006/relationships/image" Target="../media/image423.png"/><Relationship Id="rId128" Type="http://schemas.openxmlformats.org/officeDocument/2006/relationships/customXml" Target="../ink/ink462.xml"/><Relationship Id="rId335" Type="http://schemas.openxmlformats.org/officeDocument/2006/relationships/image" Target="../media/image552.png"/><Relationship Id="rId377" Type="http://schemas.openxmlformats.org/officeDocument/2006/relationships/image" Target="../media/image572.png"/><Relationship Id="rId5" Type="http://schemas.openxmlformats.org/officeDocument/2006/relationships/image" Target="../media/image110.png"/><Relationship Id="rId181" Type="http://schemas.openxmlformats.org/officeDocument/2006/relationships/image" Target="../media/image476.png"/><Relationship Id="rId237" Type="http://schemas.openxmlformats.org/officeDocument/2006/relationships/image" Target="../media/image503.png"/><Relationship Id="rId402" Type="http://schemas.openxmlformats.org/officeDocument/2006/relationships/customXml" Target="../ink/ink600.xml"/><Relationship Id="rId279" Type="http://schemas.openxmlformats.org/officeDocument/2006/relationships/image" Target="../media/image524.png"/><Relationship Id="rId444" Type="http://schemas.openxmlformats.org/officeDocument/2006/relationships/customXml" Target="../ink/ink621.xml"/><Relationship Id="rId486" Type="http://schemas.openxmlformats.org/officeDocument/2006/relationships/customXml" Target="../ink/ink642.xml"/><Relationship Id="rId43" Type="http://schemas.openxmlformats.org/officeDocument/2006/relationships/customXml" Target="../ink/ink419.xml"/><Relationship Id="rId139" Type="http://schemas.openxmlformats.org/officeDocument/2006/relationships/image" Target="../media/image455.png"/><Relationship Id="rId290" Type="http://schemas.openxmlformats.org/officeDocument/2006/relationships/customXml" Target="../ink/ink543.xml"/><Relationship Id="rId304" Type="http://schemas.openxmlformats.org/officeDocument/2006/relationships/customXml" Target="../ink/ink550.xml"/><Relationship Id="rId346" Type="http://schemas.openxmlformats.org/officeDocument/2006/relationships/customXml" Target="../ink/ink571.xml"/><Relationship Id="rId388" Type="http://schemas.openxmlformats.org/officeDocument/2006/relationships/customXml" Target="../ink/ink593.xml"/><Relationship Id="rId85" Type="http://schemas.openxmlformats.org/officeDocument/2006/relationships/image" Target="../media/image428.png"/><Relationship Id="rId150" Type="http://schemas.openxmlformats.org/officeDocument/2006/relationships/customXml" Target="../ink/ink473.xml"/><Relationship Id="rId192" Type="http://schemas.openxmlformats.org/officeDocument/2006/relationships/customXml" Target="../ink/ink494.xml"/><Relationship Id="rId206" Type="http://schemas.openxmlformats.org/officeDocument/2006/relationships/customXml" Target="../ink/ink501.xml"/><Relationship Id="rId413" Type="http://schemas.openxmlformats.org/officeDocument/2006/relationships/image" Target="../media/image590.png"/><Relationship Id="rId248" Type="http://schemas.openxmlformats.org/officeDocument/2006/relationships/customXml" Target="../ink/ink522.xml"/><Relationship Id="rId455" Type="http://schemas.openxmlformats.org/officeDocument/2006/relationships/image" Target="../media/image610.png"/><Relationship Id="rId497" Type="http://schemas.openxmlformats.org/officeDocument/2006/relationships/image" Target="../media/image631.png"/><Relationship Id="rId12" Type="http://schemas.openxmlformats.org/officeDocument/2006/relationships/image" Target="../media/image392.png"/><Relationship Id="rId108" Type="http://schemas.openxmlformats.org/officeDocument/2006/relationships/customXml" Target="../ink/ink452.xml"/><Relationship Id="rId315" Type="http://schemas.openxmlformats.org/officeDocument/2006/relationships/image" Target="../media/image542.png"/><Relationship Id="rId357" Type="http://schemas.openxmlformats.org/officeDocument/2006/relationships/image" Target="../media/image563.png"/><Relationship Id="rId54" Type="http://schemas.openxmlformats.org/officeDocument/2006/relationships/image" Target="../media/image413.png"/><Relationship Id="rId96" Type="http://schemas.openxmlformats.org/officeDocument/2006/relationships/customXml" Target="../ink/ink446.xml"/><Relationship Id="rId161" Type="http://schemas.openxmlformats.org/officeDocument/2006/relationships/image" Target="../media/image466.png"/><Relationship Id="rId217" Type="http://schemas.openxmlformats.org/officeDocument/2006/relationships/image" Target="../media/image493.png"/><Relationship Id="rId399" Type="http://schemas.openxmlformats.org/officeDocument/2006/relationships/image" Target="../media/image583.png"/><Relationship Id="rId259" Type="http://schemas.openxmlformats.org/officeDocument/2006/relationships/image" Target="../media/image514.png"/><Relationship Id="rId424" Type="http://schemas.openxmlformats.org/officeDocument/2006/relationships/customXml" Target="../ink/ink611.xml"/><Relationship Id="rId466" Type="http://schemas.openxmlformats.org/officeDocument/2006/relationships/customXml" Target="../ink/ink632.xml"/><Relationship Id="rId23" Type="http://schemas.openxmlformats.org/officeDocument/2006/relationships/customXml" Target="../ink/ink409.xml"/><Relationship Id="rId119" Type="http://schemas.openxmlformats.org/officeDocument/2006/relationships/image" Target="../media/image445.png"/><Relationship Id="rId270" Type="http://schemas.openxmlformats.org/officeDocument/2006/relationships/customXml" Target="../ink/ink533.xml"/><Relationship Id="rId326" Type="http://schemas.openxmlformats.org/officeDocument/2006/relationships/customXml" Target="../ink/ink561.xml"/><Relationship Id="rId65" Type="http://schemas.openxmlformats.org/officeDocument/2006/relationships/customXml" Target="../ink/ink430.xml"/><Relationship Id="rId130" Type="http://schemas.openxmlformats.org/officeDocument/2006/relationships/customXml" Target="../ink/ink463.xml"/><Relationship Id="rId368" Type="http://schemas.openxmlformats.org/officeDocument/2006/relationships/customXml" Target="../ink/ink583.xml"/><Relationship Id="rId172" Type="http://schemas.openxmlformats.org/officeDocument/2006/relationships/customXml" Target="../ink/ink484.xml"/><Relationship Id="rId228" Type="http://schemas.openxmlformats.org/officeDocument/2006/relationships/customXml" Target="../ink/ink512.xml"/><Relationship Id="rId435" Type="http://schemas.openxmlformats.org/officeDocument/2006/relationships/image" Target="../media/image600.png"/><Relationship Id="rId477" Type="http://schemas.openxmlformats.org/officeDocument/2006/relationships/image" Target="../media/image621.png"/><Relationship Id="rId281" Type="http://schemas.openxmlformats.org/officeDocument/2006/relationships/image" Target="../media/image525.png"/><Relationship Id="rId337" Type="http://schemas.openxmlformats.org/officeDocument/2006/relationships/image" Target="../media/image553.png"/><Relationship Id="rId34" Type="http://schemas.openxmlformats.org/officeDocument/2006/relationships/image" Target="../media/image403.png"/><Relationship Id="rId76" Type="http://schemas.openxmlformats.org/officeDocument/2006/relationships/image" Target="../media/image424.png"/><Relationship Id="rId141" Type="http://schemas.openxmlformats.org/officeDocument/2006/relationships/image" Target="../media/image456.png"/><Relationship Id="rId379" Type="http://schemas.openxmlformats.org/officeDocument/2006/relationships/image" Target="../media/image573.png"/><Relationship Id="rId7" Type="http://schemas.openxmlformats.org/officeDocument/2006/relationships/customXml" Target="../ink/ink400.xml"/><Relationship Id="rId183" Type="http://schemas.openxmlformats.org/officeDocument/2006/relationships/image" Target="../media/image477.png"/><Relationship Id="rId239" Type="http://schemas.openxmlformats.org/officeDocument/2006/relationships/image" Target="../media/image504.png"/><Relationship Id="rId390" Type="http://schemas.openxmlformats.org/officeDocument/2006/relationships/customXml" Target="../ink/ink594.xml"/><Relationship Id="rId404" Type="http://schemas.openxmlformats.org/officeDocument/2006/relationships/customXml" Target="../ink/ink601.xml"/><Relationship Id="rId446" Type="http://schemas.openxmlformats.org/officeDocument/2006/relationships/customXml" Target="../ink/ink622.xml"/><Relationship Id="rId250" Type="http://schemas.openxmlformats.org/officeDocument/2006/relationships/customXml" Target="../ink/ink523.xml"/><Relationship Id="rId292" Type="http://schemas.openxmlformats.org/officeDocument/2006/relationships/customXml" Target="../ink/ink544.xml"/><Relationship Id="rId306" Type="http://schemas.openxmlformats.org/officeDocument/2006/relationships/customXml" Target="../ink/ink551.xml"/><Relationship Id="rId488" Type="http://schemas.openxmlformats.org/officeDocument/2006/relationships/customXml" Target="../ink/ink643.xml"/><Relationship Id="rId45" Type="http://schemas.openxmlformats.org/officeDocument/2006/relationships/customXml" Target="../ink/ink420.xml"/><Relationship Id="rId87" Type="http://schemas.openxmlformats.org/officeDocument/2006/relationships/image" Target="../media/image429.png"/><Relationship Id="rId110" Type="http://schemas.openxmlformats.org/officeDocument/2006/relationships/customXml" Target="../ink/ink453.xml"/><Relationship Id="rId348" Type="http://schemas.openxmlformats.org/officeDocument/2006/relationships/customXml" Target="../ink/ink572.xml"/><Relationship Id="rId152" Type="http://schemas.openxmlformats.org/officeDocument/2006/relationships/customXml" Target="../ink/ink474.xml"/><Relationship Id="rId194" Type="http://schemas.openxmlformats.org/officeDocument/2006/relationships/customXml" Target="../ink/ink495.xml"/><Relationship Id="rId208" Type="http://schemas.openxmlformats.org/officeDocument/2006/relationships/customXml" Target="../ink/ink502.xml"/><Relationship Id="rId415" Type="http://schemas.openxmlformats.org/officeDocument/2006/relationships/image" Target="../media/image591.png"/><Relationship Id="rId457" Type="http://schemas.openxmlformats.org/officeDocument/2006/relationships/image" Target="../media/image611.png"/><Relationship Id="rId261" Type="http://schemas.openxmlformats.org/officeDocument/2006/relationships/image" Target="../media/image515.png"/><Relationship Id="rId499" Type="http://schemas.openxmlformats.org/officeDocument/2006/relationships/image" Target="../media/image632.png"/><Relationship Id="rId14" Type="http://schemas.openxmlformats.org/officeDocument/2006/relationships/image" Target="../media/image393.png"/><Relationship Id="rId56" Type="http://schemas.openxmlformats.org/officeDocument/2006/relationships/image" Target="../media/image414.png"/><Relationship Id="rId317" Type="http://schemas.openxmlformats.org/officeDocument/2006/relationships/image" Target="../media/image543.png"/><Relationship Id="rId359" Type="http://schemas.openxmlformats.org/officeDocument/2006/relationships/customXml" Target="../ink/ink578.xml"/><Relationship Id="rId98" Type="http://schemas.openxmlformats.org/officeDocument/2006/relationships/customXml" Target="../ink/ink447.xml"/><Relationship Id="rId121" Type="http://schemas.openxmlformats.org/officeDocument/2006/relationships/image" Target="../media/image446.png"/><Relationship Id="rId163" Type="http://schemas.openxmlformats.org/officeDocument/2006/relationships/image" Target="../media/image467.png"/><Relationship Id="rId219" Type="http://schemas.openxmlformats.org/officeDocument/2006/relationships/image" Target="../media/image494.png"/><Relationship Id="rId370" Type="http://schemas.openxmlformats.org/officeDocument/2006/relationships/customXml" Target="../ink/ink584.xml"/><Relationship Id="rId426" Type="http://schemas.openxmlformats.org/officeDocument/2006/relationships/customXml" Target="../ink/ink612.xml"/><Relationship Id="rId230" Type="http://schemas.openxmlformats.org/officeDocument/2006/relationships/customXml" Target="../ink/ink513.xml"/><Relationship Id="rId468" Type="http://schemas.openxmlformats.org/officeDocument/2006/relationships/customXml" Target="../ink/ink633.xml"/><Relationship Id="rId25" Type="http://schemas.openxmlformats.org/officeDocument/2006/relationships/customXml" Target="../ink/ink410.xml"/><Relationship Id="rId67" Type="http://schemas.openxmlformats.org/officeDocument/2006/relationships/customXml" Target="../ink/ink431.xml"/><Relationship Id="rId272" Type="http://schemas.openxmlformats.org/officeDocument/2006/relationships/customXml" Target="../ink/ink534.xml"/><Relationship Id="rId328" Type="http://schemas.openxmlformats.org/officeDocument/2006/relationships/customXml" Target="../ink/ink562.xml"/><Relationship Id="rId132" Type="http://schemas.openxmlformats.org/officeDocument/2006/relationships/customXml" Target="../ink/ink464.xml"/><Relationship Id="rId174" Type="http://schemas.openxmlformats.org/officeDocument/2006/relationships/customXml" Target="../ink/ink485.xml"/><Relationship Id="rId381" Type="http://schemas.openxmlformats.org/officeDocument/2006/relationships/image" Target="../media/image574.png"/><Relationship Id="rId241" Type="http://schemas.openxmlformats.org/officeDocument/2006/relationships/image" Target="../media/image505.png"/><Relationship Id="rId437" Type="http://schemas.openxmlformats.org/officeDocument/2006/relationships/image" Target="../media/image601.png"/><Relationship Id="rId479" Type="http://schemas.openxmlformats.org/officeDocument/2006/relationships/image" Target="../media/image622.png"/><Relationship Id="rId36" Type="http://schemas.openxmlformats.org/officeDocument/2006/relationships/image" Target="../media/image404.png"/><Relationship Id="rId283" Type="http://schemas.openxmlformats.org/officeDocument/2006/relationships/image" Target="../media/image526.png"/><Relationship Id="rId339" Type="http://schemas.openxmlformats.org/officeDocument/2006/relationships/image" Target="../media/image554.png"/><Relationship Id="rId490" Type="http://schemas.openxmlformats.org/officeDocument/2006/relationships/customXml" Target="../ink/ink644.xml"/><Relationship Id="rId78" Type="http://schemas.openxmlformats.org/officeDocument/2006/relationships/customXml" Target="../ink/ink437.xml"/><Relationship Id="rId101" Type="http://schemas.openxmlformats.org/officeDocument/2006/relationships/image" Target="../media/image436.png"/><Relationship Id="rId143" Type="http://schemas.openxmlformats.org/officeDocument/2006/relationships/image" Target="../media/image457.png"/><Relationship Id="rId185" Type="http://schemas.openxmlformats.org/officeDocument/2006/relationships/image" Target="../media/image478.png"/><Relationship Id="rId350" Type="http://schemas.openxmlformats.org/officeDocument/2006/relationships/customXml" Target="../ink/ink573.xml"/><Relationship Id="rId406" Type="http://schemas.openxmlformats.org/officeDocument/2006/relationships/customXml" Target="../ink/ink602.xml"/><Relationship Id="rId9" Type="http://schemas.openxmlformats.org/officeDocument/2006/relationships/customXml" Target="../ink/ink402.xml"/><Relationship Id="rId210" Type="http://schemas.openxmlformats.org/officeDocument/2006/relationships/customXml" Target="../ink/ink503.xml"/><Relationship Id="rId392" Type="http://schemas.openxmlformats.org/officeDocument/2006/relationships/customXml" Target="../ink/ink595.xml"/><Relationship Id="rId448" Type="http://schemas.openxmlformats.org/officeDocument/2006/relationships/customXml" Target="../ink/ink623.xml"/><Relationship Id="rId252" Type="http://schemas.openxmlformats.org/officeDocument/2006/relationships/customXml" Target="../ink/ink524.xml"/><Relationship Id="rId294" Type="http://schemas.openxmlformats.org/officeDocument/2006/relationships/customXml" Target="../ink/ink545.xml"/><Relationship Id="rId308" Type="http://schemas.openxmlformats.org/officeDocument/2006/relationships/customXml" Target="../ink/ink552.xml"/><Relationship Id="rId47" Type="http://schemas.openxmlformats.org/officeDocument/2006/relationships/customXml" Target="../ink/ink421.xml"/><Relationship Id="rId89" Type="http://schemas.openxmlformats.org/officeDocument/2006/relationships/image" Target="../media/image430.png"/><Relationship Id="rId112" Type="http://schemas.openxmlformats.org/officeDocument/2006/relationships/customXml" Target="../ink/ink454.xml"/><Relationship Id="rId154" Type="http://schemas.openxmlformats.org/officeDocument/2006/relationships/customXml" Target="../ink/ink475.xml"/><Relationship Id="rId361" Type="http://schemas.openxmlformats.org/officeDocument/2006/relationships/customXml" Target="../ink/ink579.xml"/><Relationship Id="rId196" Type="http://schemas.openxmlformats.org/officeDocument/2006/relationships/customXml" Target="../ink/ink496.xml"/><Relationship Id="rId417" Type="http://schemas.openxmlformats.org/officeDocument/2006/relationships/image" Target="../media/image592.png"/><Relationship Id="rId459" Type="http://schemas.openxmlformats.org/officeDocument/2006/relationships/image" Target="../media/image612.png"/><Relationship Id="rId16" Type="http://schemas.openxmlformats.org/officeDocument/2006/relationships/image" Target="../media/image394.png"/><Relationship Id="rId221" Type="http://schemas.openxmlformats.org/officeDocument/2006/relationships/image" Target="../media/image495.png"/><Relationship Id="rId263" Type="http://schemas.openxmlformats.org/officeDocument/2006/relationships/image" Target="../media/image516.png"/><Relationship Id="rId319" Type="http://schemas.openxmlformats.org/officeDocument/2006/relationships/image" Target="../media/image544.png"/><Relationship Id="rId470" Type="http://schemas.openxmlformats.org/officeDocument/2006/relationships/customXml" Target="../ink/ink634.xml"/><Relationship Id="rId58" Type="http://schemas.openxmlformats.org/officeDocument/2006/relationships/image" Target="../media/image415.png"/><Relationship Id="rId123" Type="http://schemas.openxmlformats.org/officeDocument/2006/relationships/image" Target="../media/image447.png"/><Relationship Id="rId330" Type="http://schemas.openxmlformats.org/officeDocument/2006/relationships/customXml" Target="../ink/ink563.xml"/><Relationship Id="rId165" Type="http://schemas.openxmlformats.org/officeDocument/2006/relationships/image" Target="../media/image468.png"/><Relationship Id="rId372" Type="http://schemas.openxmlformats.org/officeDocument/2006/relationships/customXml" Target="../ink/ink585.xml"/><Relationship Id="rId428" Type="http://schemas.openxmlformats.org/officeDocument/2006/relationships/customXml" Target="../ink/ink613.xml"/><Relationship Id="rId232" Type="http://schemas.openxmlformats.org/officeDocument/2006/relationships/customXml" Target="../ink/ink514.xml"/><Relationship Id="rId274" Type="http://schemas.openxmlformats.org/officeDocument/2006/relationships/customXml" Target="../ink/ink535.xml"/><Relationship Id="rId481" Type="http://schemas.openxmlformats.org/officeDocument/2006/relationships/image" Target="../media/image623.png"/><Relationship Id="rId27" Type="http://schemas.openxmlformats.org/officeDocument/2006/relationships/customXml" Target="../ink/ink411.xml"/><Relationship Id="rId69" Type="http://schemas.openxmlformats.org/officeDocument/2006/relationships/customXml" Target="../ink/ink432.xml"/><Relationship Id="rId134" Type="http://schemas.openxmlformats.org/officeDocument/2006/relationships/customXml" Target="../ink/ink465.xml"/><Relationship Id="rId80" Type="http://schemas.openxmlformats.org/officeDocument/2006/relationships/customXml" Target="../ink/ink438.xml"/><Relationship Id="rId176" Type="http://schemas.openxmlformats.org/officeDocument/2006/relationships/customXml" Target="../ink/ink486.xml"/><Relationship Id="rId341" Type="http://schemas.openxmlformats.org/officeDocument/2006/relationships/image" Target="../media/image555.png"/><Relationship Id="rId383" Type="http://schemas.openxmlformats.org/officeDocument/2006/relationships/image" Target="../media/image575.png"/><Relationship Id="rId439" Type="http://schemas.openxmlformats.org/officeDocument/2006/relationships/image" Target="../media/image602.png"/><Relationship Id="rId201" Type="http://schemas.openxmlformats.org/officeDocument/2006/relationships/image" Target="../media/image486.png"/><Relationship Id="rId243" Type="http://schemas.openxmlformats.org/officeDocument/2006/relationships/image" Target="../media/image506.png"/><Relationship Id="rId285" Type="http://schemas.openxmlformats.org/officeDocument/2006/relationships/image" Target="../media/image527.png"/><Relationship Id="rId450" Type="http://schemas.openxmlformats.org/officeDocument/2006/relationships/customXml" Target="../ink/ink624.xml"/><Relationship Id="rId38" Type="http://schemas.openxmlformats.org/officeDocument/2006/relationships/image" Target="../media/image405.png"/><Relationship Id="rId103" Type="http://schemas.openxmlformats.org/officeDocument/2006/relationships/image" Target="../media/image437.png"/><Relationship Id="rId310" Type="http://schemas.openxmlformats.org/officeDocument/2006/relationships/customXml" Target="../ink/ink553.xml"/><Relationship Id="rId492" Type="http://schemas.openxmlformats.org/officeDocument/2006/relationships/customXml" Target="../ink/ink645.xml"/><Relationship Id="rId91" Type="http://schemas.openxmlformats.org/officeDocument/2006/relationships/image" Target="../media/image431.png"/><Relationship Id="rId145" Type="http://schemas.openxmlformats.org/officeDocument/2006/relationships/image" Target="../media/image458.png"/><Relationship Id="rId187" Type="http://schemas.openxmlformats.org/officeDocument/2006/relationships/image" Target="../media/image479.png"/><Relationship Id="rId352" Type="http://schemas.openxmlformats.org/officeDocument/2006/relationships/customXml" Target="../ink/ink574.xml"/><Relationship Id="rId394" Type="http://schemas.openxmlformats.org/officeDocument/2006/relationships/customXml" Target="../ink/ink596.xml"/><Relationship Id="rId408" Type="http://schemas.openxmlformats.org/officeDocument/2006/relationships/customXml" Target="../ink/ink603.xml"/><Relationship Id="rId212" Type="http://schemas.openxmlformats.org/officeDocument/2006/relationships/customXml" Target="../ink/ink504.xml"/><Relationship Id="rId254" Type="http://schemas.openxmlformats.org/officeDocument/2006/relationships/customXml" Target="../ink/ink525.xml"/><Relationship Id="rId49" Type="http://schemas.openxmlformats.org/officeDocument/2006/relationships/customXml" Target="../ink/ink422.xml"/><Relationship Id="rId114" Type="http://schemas.openxmlformats.org/officeDocument/2006/relationships/customXml" Target="../ink/ink455.xml"/><Relationship Id="rId296" Type="http://schemas.openxmlformats.org/officeDocument/2006/relationships/customXml" Target="../ink/ink546.xml"/><Relationship Id="rId461" Type="http://schemas.openxmlformats.org/officeDocument/2006/relationships/image" Target="../media/image613.png"/><Relationship Id="rId60" Type="http://schemas.openxmlformats.org/officeDocument/2006/relationships/image" Target="../media/image416.png"/><Relationship Id="rId156" Type="http://schemas.openxmlformats.org/officeDocument/2006/relationships/customXml" Target="../ink/ink476.xml"/><Relationship Id="rId198" Type="http://schemas.openxmlformats.org/officeDocument/2006/relationships/customXml" Target="../ink/ink497.xml"/><Relationship Id="rId321" Type="http://schemas.openxmlformats.org/officeDocument/2006/relationships/image" Target="../media/image545.png"/><Relationship Id="rId363" Type="http://schemas.openxmlformats.org/officeDocument/2006/relationships/customXml" Target="../ink/ink580.xml"/><Relationship Id="rId419" Type="http://schemas.openxmlformats.org/officeDocument/2006/relationships/image" Target="../media/image593.png"/><Relationship Id="rId223" Type="http://schemas.openxmlformats.org/officeDocument/2006/relationships/image" Target="../media/image496.png"/><Relationship Id="rId430" Type="http://schemas.openxmlformats.org/officeDocument/2006/relationships/customXml" Target="../ink/ink614.xml"/><Relationship Id="rId18" Type="http://schemas.openxmlformats.org/officeDocument/2006/relationships/image" Target="../media/image395.png"/><Relationship Id="rId265" Type="http://schemas.openxmlformats.org/officeDocument/2006/relationships/image" Target="../media/image517.png"/><Relationship Id="rId472" Type="http://schemas.openxmlformats.org/officeDocument/2006/relationships/customXml" Target="../ink/ink635.xml"/><Relationship Id="rId125" Type="http://schemas.openxmlformats.org/officeDocument/2006/relationships/image" Target="../media/image448.png"/><Relationship Id="rId167" Type="http://schemas.openxmlformats.org/officeDocument/2006/relationships/image" Target="../media/image469.png"/><Relationship Id="rId332" Type="http://schemas.openxmlformats.org/officeDocument/2006/relationships/customXml" Target="../ink/ink564.xml"/><Relationship Id="rId374" Type="http://schemas.openxmlformats.org/officeDocument/2006/relationships/customXml" Target="../ink/ink586.xml"/><Relationship Id="rId71" Type="http://schemas.openxmlformats.org/officeDocument/2006/relationships/customXml" Target="../ink/ink433.xml"/><Relationship Id="rId234" Type="http://schemas.openxmlformats.org/officeDocument/2006/relationships/customXml" Target="../ink/ink515.xml"/><Relationship Id="rId2" Type="http://schemas.openxmlformats.org/officeDocument/2006/relationships/customXml" Target="../ink/ink397.xml"/><Relationship Id="rId29" Type="http://schemas.openxmlformats.org/officeDocument/2006/relationships/customXml" Target="../ink/ink412.xml"/><Relationship Id="rId276" Type="http://schemas.openxmlformats.org/officeDocument/2006/relationships/customXml" Target="../ink/ink536.xml"/><Relationship Id="rId441" Type="http://schemas.openxmlformats.org/officeDocument/2006/relationships/image" Target="../media/image603.png"/><Relationship Id="rId483" Type="http://schemas.openxmlformats.org/officeDocument/2006/relationships/image" Target="../media/image624.png"/><Relationship Id="rId40" Type="http://schemas.openxmlformats.org/officeDocument/2006/relationships/image" Target="../media/image406.png"/><Relationship Id="rId136" Type="http://schemas.openxmlformats.org/officeDocument/2006/relationships/customXml" Target="../ink/ink466.xml"/><Relationship Id="rId178" Type="http://schemas.openxmlformats.org/officeDocument/2006/relationships/customXml" Target="../ink/ink487.xml"/><Relationship Id="rId301" Type="http://schemas.openxmlformats.org/officeDocument/2006/relationships/image" Target="../media/image535.png"/><Relationship Id="rId343" Type="http://schemas.openxmlformats.org/officeDocument/2006/relationships/image" Target="../media/image556.png"/><Relationship Id="rId82" Type="http://schemas.openxmlformats.org/officeDocument/2006/relationships/customXml" Target="../ink/ink439.xml"/><Relationship Id="rId203" Type="http://schemas.openxmlformats.org/officeDocument/2006/relationships/image" Target="../media/image487.png"/><Relationship Id="rId385" Type="http://schemas.openxmlformats.org/officeDocument/2006/relationships/image" Target="../media/image576.png"/><Relationship Id="rId245" Type="http://schemas.openxmlformats.org/officeDocument/2006/relationships/image" Target="../media/image507.png"/><Relationship Id="rId287" Type="http://schemas.openxmlformats.org/officeDocument/2006/relationships/image" Target="../media/image528.png"/><Relationship Id="rId410" Type="http://schemas.openxmlformats.org/officeDocument/2006/relationships/customXml" Target="../ink/ink604.xml"/><Relationship Id="rId452" Type="http://schemas.openxmlformats.org/officeDocument/2006/relationships/customXml" Target="../ink/ink625.xml"/><Relationship Id="rId494" Type="http://schemas.openxmlformats.org/officeDocument/2006/relationships/customXml" Target="../ink/ink646.xml"/><Relationship Id="rId105" Type="http://schemas.openxmlformats.org/officeDocument/2006/relationships/image" Target="../media/image438.png"/><Relationship Id="rId147" Type="http://schemas.openxmlformats.org/officeDocument/2006/relationships/image" Target="../media/image459.png"/><Relationship Id="rId312" Type="http://schemas.openxmlformats.org/officeDocument/2006/relationships/customXml" Target="../ink/ink554.xml"/><Relationship Id="rId354" Type="http://schemas.openxmlformats.org/officeDocument/2006/relationships/customXml" Target="../ink/ink575.xml"/><Relationship Id="rId51" Type="http://schemas.openxmlformats.org/officeDocument/2006/relationships/customXml" Target="../ink/ink423.xml"/><Relationship Id="rId93" Type="http://schemas.openxmlformats.org/officeDocument/2006/relationships/image" Target="../media/image432.png"/><Relationship Id="rId189" Type="http://schemas.openxmlformats.org/officeDocument/2006/relationships/image" Target="../media/image480.png"/><Relationship Id="rId396" Type="http://schemas.openxmlformats.org/officeDocument/2006/relationships/customXml" Target="../ink/ink597.xml"/><Relationship Id="rId214" Type="http://schemas.openxmlformats.org/officeDocument/2006/relationships/customXml" Target="../ink/ink505.xml"/><Relationship Id="rId256" Type="http://schemas.openxmlformats.org/officeDocument/2006/relationships/customXml" Target="../ink/ink526.xml"/><Relationship Id="rId298" Type="http://schemas.openxmlformats.org/officeDocument/2006/relationships/customXml" Target="../ink/ink547.xml"/><Relationship Id="rId421" Type="http://schemas.openxmlformats.org/officeDocument/2006/relationships/image" Target="../media/image594.png"/><Relationship Id="rId463" Type="http://schemas.openxmlformats.org/officeDocument/2006/relationships/image" Target="../media/image614.png"/><Relationship Id="rId116" Type="http://schemas.openxmlformats.org/officeDocument/2006/relationships/customXml" Target="../ink/ink456.xml"/><Relationship Id="rId158" Type="http://schemas.openxmlformats.org/officeDocument/2006/relationships/customXml" Target="../ink/ink477.xml"/><Relationship Id="rId323" Type="http://schemas.openxmlformats.org/officeDocument/2006/relationships/image" Target="../media/image546.png"/><Relationship Id="rId20" Type="http://schemas.openxmlformats.org/officeDocument/2006/relationships/image" Target="../media/image396.png"/><Relationship Id="rId62" Type="http://schemas.openxmlformats.org/officeDocument/2006/relationships/image" Target="../media/image417.png"/><Relationship Id="rId365" Type="http://schemas.openxmlformats.org/officeDocument/2006/relationships/image" Target="../media/image566.png"/><Relationship Id="rId225" Type="http://schemas.openxmlformats.org/officeDocument/2006/relationships/image" Target="../media/image497.png"/><Relationship Id="rId267" Type="http://schemas.openxmlformats.org/officeDocument/2006/relationships/image" Target="../media/image518.png"/><Relationship Id="rId432" Type="http://schemas.openxmlformats.org/officeDocument/2006/relationships/customXml" Target="../ink/ink615.xml"/><Relationship Id="rId474" Type="http://schemas.openxmlformats.org/officeDocument/2006/relationships/customXml" Target="../ink/ink636.xml"/><Relationship Id="rId106" Type="http://schemas.openxmlformats.org/officeDocument/2006/relationships/customXml" Target="../ink/ink451.xml"/><Relationship Id="rId127" Type="http://schemas.openxmlformats.org/officeDocument/2006/relationships/image" Target="../media/image449.png"/><Relationship Id="rId313" Type="http://schemas.openxmlformats.org/officeDocument/2006/relationships/image" Target="../media/image541.png"/><Relationship Id="rId495" Type="http://schemas.openxmlformats.org/officeDocument/2006/relationships/image" Target="../media/image630.png"/><Relationship Id="rId10" Type="http://schemas.openxmlformats.org/officeDocument/2006/relationships/image" Target="../media/image150.png"/><Relationship Id="rId31" Type="http://schemas.openxmlformats.org/officeDocument/2006/relationships/customXml" Target="../ink/ink413.xml"/><Relationship Id="rId52" Type="http://schemas.openxmlformats.org/officeDocument/2006/relationships/image" Target="../media/image412.png"/><Relationship Id="rId73" Type="http://schemas.openxmlformats.org/officeDocument/2006/relationships/customXml" Target="../ink/ink434.xml"/><Relationship Id="rId94" Type="http://schemas.openxmlformats.org/officeDocument/2006/relationships/customXml" Target="../ink/ink445.xml"/><Relationship Id="rId148" Type="http://schemas.openxmlformats.org/officeDocument/2006/relationships/customXml" Target="../ink/ink472.xml"/><Relationship Id="rId169" Type="http://schemas.openxmlformats.org/officeDocument/2006/relationships/image" Target="../media/image470.png"/><Relationship Id="rId334" Type="http://schemas.openxmlformats.org/officeDocument/2006/relationships/customXml" Target="../ink/ink565.xml"/><Relationship Id="rId355" Type="http://schemas.openxmlformats.org/officeDocument/2006/relationships/image" Target="../media/image562.png"/><Relationship Id="rId376" Type="http://schemas.openxmlformats.org/officeDocument/2006/relationships/customXml" Target="../ink/ink587.xml"/><Relationship Id="rId397" Type="http://schemas.openxmlformats.org/officeDocument/2006/relationships/image" Target="../media/image582.png"/><Relationship Id="rId4" Type="http://schemas.openxmlformats.org/officeDocument/2006/relationships/customXml" Target="../ink/ink398.xml"/><Relationship Id="rId180" Type="http://schemas.openxmlformats.org/officeDocument/2006/relationships/customXml" Target="../ink/ink488.xml"/><Relationship Id="rId215" Type="http://schemas.openxmlformats.org/officeDocument/2006/relationships/image" Target="../media/image492.png"/><Relationship Id="rId236" Type="http://schemas.openxmlformats.org/officeDocument/2006/relationships/customXml" Target="../ink/ink516.xml"/><Relationship Id="rId257" Type="http://schemas.openxmlformats.org/officeDocument/2006/relationships/image" Target="../media/image513.png"/><Relationship Id="rId278" Type="http://schemas.openxmlformats.org/officeDocument/2006/relationships/customXml" Target="../ink/ink537.xml"/><Relationship Id="rId401" Type="http://schemas.openxmlformats.org/officeDocument/2006/relationships/image" Target="../media/image584.png"/><Relationship Id="rId422" Type="http://schemas.openxmlformats.org/officeDocument/2006/relationships/customXml" Target="../ink/ink610.xml"/><Relationship Id="rId443" Type="http://schemas.openxmlformats.org/officeDocument/2006/relationships/image" Target="../media/image604.png"/><Relationship Id="rId464" Type="http://schemas.openxmlformats.org/officeDocument/2006/relationships/customXml" Target="../ink/ink631.xml"/><Relationship Id="rId303" Type="http://schemas.openxmlformats.org/officeDocument/2006/relationships/image" Target="../media/image536.png"/><Relationship Id="rId485" Type="http://schemas.openxmlformats.org/officeDocument/2006/relationships/image" Target="../media/image625.png"/><Relationship Id="rId42" Type="http://schemas.openxmlformats.org/officeDocument/2006/relationships/image" Target="../media/image407.png"/><Relationship Id="rId84" Type="http://schemas.openxmlformats.org/officeDocument/2006/relationships/customXml" Target="../ink/ink440.xml"/><Relationship Id="rId138" Type="http://schemas.openxmlformats.org/officeDocument/2006/relationships/customXml" Target="../ink/ink467.xml"/><Relationship Id="rId345" Type="http://schemas.openxmlformats.org/officeDocument/2006/relationships/image" Target="../media/image557.png"/><Relationship Id="rId387" Type="http://schemas.openxmlformats.org/officeDocument/2006/relationships/image" Target="../media/image577.png"/><Relationship Id="rId191" Type="http://schemas.openxmlformats.org/officeDocument/2006/relationships/image" Target="../media/image481.png"/><Relationship Id="rId205" Type="http://schemas.openxmlformats.org/officeDocument/2006/relationships/image" Target="../media/image488.png"/><Relationship Id="rId247" Type="http://schemas.openxmlformats.org/officeDocument/2006/relationships/image" Target="../media/image508.png"/><Relationship Id="rId412" Type="http://schemas.openxmlformats.org/officeDocument/2006/relationships/customXml" Target="../ink/ink605.xml"/><Relationship Id="rId107" Type="http://schemas.openxmlformats.org/officeDocument/2006/relationships/image" Target="../media/image439.png"/><Relationship Id="rId289" Type="http://schemas.openxmlformats.org/officeDocument/2006/relationships/image" Target="../media/image529.png"/><Relationship Id="rId454" Type="http://schemas.openxmlformats.org/officeDocument/2006/relationships/customXml" Target="../ink/ink626.xml"/><Relationship Id="rId496" Type="http://schemas.openxmlformats.org/officeDocument/2006/relationships/customXml" Target="../ink/ink647.xml"/><Relationship Id="rId11" Type="http://schemas.openxmlformats.org/officeDocument/2006/relationships/customXml" Target="../ink/ink403.xml"/><Relationship Id="rId53" Type="http://schemas.openxmlformats.org/officeDocument/2006/relationships/customXml" Target="../ink/ink424.xml"/><Relationship Id="rId149" Type="http://schemas.openxmlformats.org/officeDocument/2006/relationships/image" Target="../media/image460.png"/><Relationship Id="rId314" Type="http://schemas.openxmlformats.org/officeDocument/2006/relationships/customXml" Target="../ink/ink555.xml"/><Relationship Id="rId356" Type="http://schemas.openxmlformats.org/officeDocument/2006/relationships/customXml" Target="../ink/ink576.xml"/><Relationship Id="rId398" Type="http://schemas.openxmlformats.org/officeDocument/2006/relationships/customXml" Target="../ink/ink598.xml"/><Relationship Id="rId95" Type="http://schemas.openxmlformats.org/officeDocument/2006/relationships/image" Target="../media/image433.png"/><Relationship Id="rId160" Type="http://schemas.openxmlformats.org/officeDocument/2006/relationships/customXml" Target="../ink/ink478.xml"/><Relationship Id="rId216" Type="http://schemas.openxmlformats.org/officeDocument/2006/relationships/customXml" Target="../ink/ink506.xml"/><Relationship Id="rId423" Type="http://schemas.openxmlformats.org/officeDocument/2006/relationships/image" Target="../media/image595.png"/><Relationship Id="rId258" Type="http://schemas.openxmlformats.org/officeDocument/2006/relationships/customXml" Target="../ink/ink527.xml"/><Relationship Id="rId465" Type="http://schemas.openxmlformats.org/officeDocument/2006/relationships/image" Target="../media/image615.png"/><Relationship Id="rId22" Type="http://schemas.openxmlformats.org/officeDocument/2006/relationships/image" Target="../media/image397.png"/><Relationship Id="rId64" Type="http://schemas.openxmlformats.org/officeDocument/2006/relationships/image" Target="../media/image418.png"/><Relationship Id="rId118" Type="http://schemas.openxmlformats.org/officeDocument/2006/relationships/customXml" Target="../ink/ink457.xml"/><Relationship Id="rId325" Type="http://schemas.openxmlformats.org/officeDocument/2006/relationships/image" Target="../media/image547.png"/><Relationship Id="rId367" Type="http://schemas.openxmlformats.org/officeDocument/2006/relationships/image" Target="../media/image567.png"/><Relationship Id="rId171" Type="http://schemas.openxmlformats.org/officeDocument/2006/relationships/image" Target="../media/image471.png"/><Relationship Id="rId227" Type="http://schemas.openxmlformats.org/officeDocument/2006/relationships/image" Target="../media/image498.png"/><Relationship Id="rId269" Type="http://schemas.openxmlformats.org/officeDocument/2006/relationships/image" Target="../media/image519.png"/><Relationship Id="rId434" Type="http://schemas.openxmlformats.org/officeDocument/2006/relationships/customXml" Target="../ink/ink616.xml"/><Relationship Id="rId476" Type="http://schemas.openxmlformats.org/officeDocument/2006/relationships/customXml" Target="../ink/ink637.xml"/><Relationship Id="rId33" Type="http://schemas.openxmlformats.org/officeDocument/2006/relationships/customXml" Target="../ink/ink414.xml"/><Relationship Id="rId129" Type="http://schemas.openxmlformats.org/officeDocument/2006/relationships/image" Target="../media/image450.png"/><Relationship Id="rId280" Type="http://schemas.openxmlformats.org/officeDocument/2006/relationships/customXml" Target="../ink/ink538.xml"/><Relationship Id="rId336" Type="http://schemas.openxmlformats.org/officeDocument/2006/relationships/customXml" Target="../ink/ink566.xml"/><Relationship Id="rId75" Type="http://schemas.openxmlformats.org/officeDocument/2006/relationships/customXml" Target="../ink/ink435.xml"/><Relationship Id="rId140" Type="http://schemas.openxmlformats.org/officeDocument/2006/relationships/customXml" Target="../ink/ink468.xml"/><Relationship Id="rId182" Type="http://schemas.openxmlformats.org/officeDocument/2006/relationships/customXml" Target="../ink/ink489.xml"/><Relationship Id="rId378" Type="http://schemas.openxmlformats.org/officeDocument/2006/relationships/customXml" Target="../ink/ink588.xml"/><Relationship Id="rId403" Type="http://schemas.openxmlformats.org/officeDocument/2006/relationships/image" Target="../media/image585.png"/><Relationship Id="rId6" Type="http://schemas.openxmlformats.org/officeDocument/2006/relationships/customXml" Target="../ink/ink399.xml"/><Relationship Id="rId238" Type="http://schemas.openxmlformats.org/officeDocument/2006/relationships/customXml" Target="../ink/ink517.xml"/><Relationship Id="rId445" Type="http://schemas.openxmlformats.org/officeDocument/2006/relationships/image" Target="../media/image605.png"/><Relationship Id="rId487" Type="http://schemas.openxmlformats.org/officeDocument/2006/relationships/image" Target="../media/image626.png"/><Relationship Id="rId291" Type="http://schemas.openxmlformats.org/officeDocument/2006/relationships/image" Target="../media/image530.png"/><Relationship Id="rId305" Type="http://schemas.openxmlformats.org/officeDocument/2006/relationships/image" Target="../media/image537.png"/><Relationship Id="rId347" Type="http://schemas.openxmlformats.org/officeDocument/2006/relationships/image" Target="../media/image558.png"/><Relationship Id="rId44" Type="http://schemas.openxmlformats.org/officeDocument/2006/relationships/image" Target="../media/image408.png"/><Relationship Id="rId86" Type="http://schemas.openxmlformats.org/officeDocument/2006/relationships/customXml" Target="../ink/ink441.xml"/><Relationship Id="rId151" Type="http://schemas.openxmlformats.org/officeDocument/2006/relationships/image" Target="../media/image461.png"/><Relationship Id="rId389" Type="http://schemas.openxmlformats.org/officeDocument/2006/relationships/image" Target="../media/image578.png"/><Relationship Id="rId193" Type="http://schemas.openxmlformats.org/officeDocument/2006/relationships/image" Target="../media/image482.png"/><Relationship Id="rId207" Type="http://schemas.openxmlformats.org/officeDocument/2006/relationships/image" Target="../media/image489.png"/><Relationship Id="rId249" Type="http://schemas.openxmlformats.org/officeDocument/2006/relationships/image" Target="../media/image509.png"/><Relationship Id="rId414" Type="http://schemas.openxmlformats.org/officeDocument/2006/relationships/customXml" Target="../ink/ink606.xml"/><Relationship Id="rId456" Type="http://schemas.openxmlformats.org/officeDocument/2006/relationships/customXml" Target="../ink/ink627.xml"/><Relationship Id="rId498" Type="http://schemas.openxmlformats.org/officeDocument/2006/relationships/customXml" Target="../ink/ink648.xml"/><Relationship Id="rId13" Type="http://schemas.openxmlformats.org/officeDocument/2006/relationships/customXml" Target="../ink/ink404.xml"/><Relationship Id="rId109" Type="http://schemas.openxmlformats.org/officeDocument/2006/relationships/image" Target="../media/image440.png"/><Relationship Id="rId260" Type="http://schemas.openxmlformats.org/officeDocument/2006/relationships/customXml" Target="../ink/ink528.xml"/><Relationship Id="rId316" Type="http://schemas.openxmlformats.org/officeDocument/2006/relationships/customXml" Target="../ink/ink556.xml"/><Relationship Id="rId55" Type="http://schemas.openxmlformats.org/officeDocument/2006/relationships/customXml" Target="../ink/ink425.xml"/><Relationship Id="rId97" Type="http://schemas.openxmlformats.org/officeDocument/2006/relationships/image" Target="../media/image434.png"/><Relationship Id="rId120" Type="http://schemas.openxmlformats.org/officeDocument/2006/relationships/customXml" Target="../ink/ink458.xml"/><Relationship Id="rId358" Type="http://schemas.openxmlformats.org/officeDocument/2006/relationships/customXml" Target="../ink/ink577.xml"/><Relationship Id="rId162" Type="http://schemas.openxmlformats.org/officeDocument/2006/relationships/customXml" Target="../ink/ink479.xml"/><Relationship Id="rId218" Type="http://schemas.openxmlformats.org/officeDocument/2006/relationships/customXml" Target="../ink/ink507.xml"/><Relationship Id="rId425" Type="http://schemas.openxmlformats.org/officeDocument/2006/relationships/image" Target="../media/image596.png"/><Relationship Id="rId467" Type="http://schemas.openxmlformats.org/officeDocument/2006/relationships/image" Target="../media/image616.png"/><Relationship Id="rId271" Type="http://schemas.openxmlformats.org/officeDocument/2006/relationships/image" Target="../media/image520.png"/><Relationship Id="rId24" Type="http://schemas.openxmlformats.org/officeDocument/2006/relationships/image" Target="../media/image398.png"/><Relationship Id="rId66" Type="http://schemas.openxmlformats.org/officeDocument/2006/relationships/image" Target="../media/image419.png"/><Relationship Id="rId131" Type="http://schemas.openxmlformats.org/officeDocument/2006/relationships/image" Target="../media/image451.png"/><Relationship Id="rId327" Type="http://schemas.openxmlformats.org/officeDocument/2006/relationships/image" Target="../media/image548.png"/><Relationship Id="rId369" Type="http://schemas.openxmlformats.org/officeDocument/2006/relationships/image" Target="../media/image568.png"/><Relationship Id="rId173" Type="http://schemas.openxmlformats.org/officeDocument/2006/relationships/image" Target="../media/image472.png"/><Relationship Id="rId229" Type="http://schemas.openxmlformats.org/officeDocument/2006/relationships/image" Target="../media/image499.png"/><Relationship Id="rId380" Type="http://schemas.openxmlformats.org/officeDocument/2006/relationships/customXml" Target="../ink/ink589.xml"/><Relationship Id="rId436" Type="http://schemas.openxmlformats.org/officeDocument/2006/relationships/customXml" Target="../ink/ink617.xml"/><Relationship Id="rId240" Type="http://schemas.openxmlformats.org/officeDocument/2006/relationships/customXml" Target="../ink/ink518.xml"/><Relationship Id="rId478" Type="http://schemas.openxmlformats.org/officeDocument/2006/relationships/customXml" Target="../ink/ink638.xml"/><Relationship Id="rId35" Type="http://schemas.openxmlformats.org/officeDocument/2006/relationships/customXml" Target="../ink/ink415.xml"/><Relationship Id="rId77" Type="http://schemas.openxmlformats.org/officeDocument/2006/relationships/customXml" Target="../ink/ink436.xml"/><Relationship Id="rId100" Type="http://schemas.openxmlformats.org/officeDocument/2006/relationships/customXml" Target="../ink/ink448.xml"/><Relationship Id="rId282" Type="http://schemas.openxmlformats.org/officeDocument/2006/relationships/customXml" Target="../ink/ink539.xml"/><Relationship Id="rId338" Type="http://schemas.openxmlformats.org/officeDocument/2006/relationships/customXml" Target="../ink/ink567.xml"/><Relationship Id="rId8" Type="http://schemas.openxmlformats.org/officeDocument/2006/relationships/customXml" Target="../ink/ink401.xml"/><Relationship Id="rId142" Type="http://schemas.openxmlformats.org/officeDocument/2006/relationships/customXml" Target="../ink/ink469.xml"/><Relationship Id="rId184" Type="http://schemas.openxmlformats.org/officeDocument/2006/relationships/customXml" Target="../ink/ink490.xml"/><Relationship Id="rId391" Type="http://schemas.openxmlformats.org/officeDocument/2006/relationships/image" Target="../media/image579.png"/><Relationship Id="rId405" Type="http://schemas.openxmlformats.org/officeDocument/2006/relationships/image" Target="../media/image586.png"/><Relationship Id="rId447" Type="http://schemas.openxmlformats.org/officeDocument/2006/relationships/image" Target="../media/image606.png"/><Relationship Id="rId251" Type="http://schemas.openxmlformats.org/officeDocument/2006/relationships/image" Target="../media/image510.png"/><Relationship Id="rId489" Type="http://schemas.openxmlformats.org/officeDocument/2006/relationships/image" Target="../media/image627.png"/><Relationship Id="rId46" Type="http://schemas.openxmlformats.org/officeDocument/2006/relationships/image" Target="../media/image409.png"/><Relationship Id="rId293" Type="http://schemas.openxmlformats.org/officeDocument/2006/relationships/image" Target="../media/image531.png"/><Relationship Id="rId307" Type="http://schemas.openxmlformats.org/officeDocument/2006/relationships/image" Target="../media/image538.png"/><Relationship Id="rId349" Type="http://schemas.openxmlformats.org/officeDocument/2006/relationships/image" Target="../media/image559.png"/><Relationship Id="rId88" Type="http://schemas.openxmlformats.org/officeDocument/2006/relationships/customXml" Target="../ink/ink442.xml"/><Relationship Id="rId111" Type="http://schemas.openxmlformats.org/officeDocument/2006/relationships/image" Target="../media/image441.png"/><Relationship Id="rId153" Type="http://schemas.openxmlformats.org/officeDocument/2006/relationships/image" Target="../media/image462.png"/><Relationship Id="rId195" Type="http://schemas.openxmlformats.org/officeDocument/2006/relationships/image" Target="../media/image483.png"/><Relationship Id="rId209" Type="http://schemas.openxmlformats.org/officeDocument/2006/relationships/image" Target="../media/image490.png"/><Relationship Id="rId360" Type="http://schemas.openxmlformats.org/officeDocument/2006/relationships/image" Target="../media/image564.png"/><Relationship Id="rId416" Type="http://schemas.openxmlformats.org/officeDocument/2006/relationships/customXml" Target="../ink/ink607.xml"/><Relationship Id="rId220" Type="http://schemas.openxmlformats.org/officeDocument/2006/relationships/customXml" Target="../ink/ink508.xml"/><Relationship Id="rId458" Type="http://schemas.openxmlformats.org/officeDocument/2006/relationships/customXml" Target="../ink/ink628.xml"/><Relationship Id="rId15" Type="http://schemas.openxmlformats.org/officeDocument/2006/relationships/customXml" Target="../ink/ink405.xml"/><Relationship Id="rId57" Type="http://schemas.openxmlformats.org/officeDocument/2006/relationships/customXml" Target="../ink/ink426.xml"/><Relationship Id="rId262" Type="http://schemas.openxmlformats.org/officeDocument/2006/relationships/customXml" Target="../ink/ink529.xml"/><Relationship Id="rId318" Type="http://schemas.openxmlformats.org/officeDocument/2006/relationships/customXml" Target="../ink/ink557.xml"/><Relationship Id="rId99" Type="http://schemas.openxmlformats.org/officeDocument/2006/relationships/image" Target="../media/image435.png"/><Relationship Id="rId122" Type="http://schemas.openxmlformats.org/officeDocument/2006/relationships/customXml" Target="../ink/ink459.xml"/><Relationship Id="rId164" Type="http://schemas.openxmlformats.org/officeDocument/2006/relationships/customXml" Target="../ink/ink480.xml"/><Relationship Id="rId371" Type="http://schemas.openxmlformats.org/officeDocument/2006/relationships/image" Target="../media/image569.png"/><Relationship Id="rId427" Type="http://schemas.openxmlformats.org/officeDocument/2006/relationships/image" Target="../media/image597.png"/><Relationship Id="rId469" Type="http://schemas.openxmlformats.org/officeDocument/2006/relationships/image" Target="../media/image617.png"/><Relationship Id="rId26" Type="http://schemas.openxmlformats.org/officeDocument/2006/relationships/image" Target="../media/image399.png"/><Relationship Id="rId231" Type="http://schemas.openxmlformats.org/officeDocument/2006/relationships/image" Target="../media/image500.png"/><Relationship Id="rId273" Type="http://schemas.openxmlformats.org/officeDocument/2006/relationships/image" Target="../media/image521.png"/><Relationship Id="rId329" Type="http://schemas.openxmlformats.org/officeDocument/2006/relationships/image" Target="../media/image549.png"/><Relationship Id="rId480" Type="http://schemas.openxmlformats.org/officeDocument/2006/relationships/customXml" Target="../ink/ink639.xml"/><Relationship Id="rId68" Type="http://schemas.openxmlformats.org/officeDocument/2006/relationships/image" Target="../media/image420.png"/><Relationship Id="rId133" Type="http://schemas.openxmlformats.org/officeDocument/2006/relationships/image" Target="../media/image452.png"/><Relationship Id="rId175" Type="http://schemas.openxmlformats.org/officeDocument/2006/relationships/image" Target="../media/image473.png"/><Relationship Id="rId340" Type="http://schemas.openxmlformats.org/officeDocument/2006/relationships/customXml" Target="../ink/ink568.xml"/><Relationship Id="rId200" Type="http://schemas.openxmlformats.org/officeDocument/2006/relationships/customXml" Target="../ink/ink498.xml"/><Relationship Id="rId382" Type="http://schemas.openxmlformats.org/officeDocument/2006/relationships/customXml" Target="../ink/ink590.xml"/><Relationship Id="rId438" Type="http://schemas.openxmlformats.org/officeDocument/2006/relationships/customXml" Target="../ink/ink618.xml"/><Relationship Id="rId242" Type="http://schemas.openxmlformats.org/officeDocument/2006/relationships/customXml" Target="../ink/ink519.xml"/><Relationship Id="rId284" Type="http://schemas.openxmlformats.org/officeDocument/2006/relationships/customXml" Target="../ink/ink540.xml"/><Relationship Id="rId491" Type="http://schemas.openxmlformats.org/officeDocument/2006/relationships/image" Target="../media/image628.png"/><Relationship Id="rId37" Type="http://schemas.openxmlformats.org/officeDocument/2006/relationships/customXml" Target="../ink/ink416.xml"/><Relationship Id="rId79" Type="http://schemas.openxmlformats.org/officeDocument/2006/relationships/image" Target="../media/image425.png"/><Relationship Id="rId102" Type="http://schemas.openxmlformats.org/officeDocument/2006/relationships/customXml" Target="../ink/ink449.xml"/><Relationship Id="rId144" Type="http://schemas.openxmlformats.org/officeDocument/2006/relationships/customXml" Target="../ink/ink470.xml"/><Relationship Id="rId90" Type="http://schemas.openxmlformats.org/officeDocument/2006/relationships/customXml" Target="../ink/ink443.xml"/><Relationship Id="rId186" Type="http://schemas.openxmlformats.org/officeDocument/2006/relationships/customXml" Target="../ink/ink491.xml"/><Relationship Id="rId351" Type="http://schemas.openxmlformats.org/officeDocument/2006/relationships/image" Target="../media/image560.png"/><Relationship Id="rId393" Type="http://schemas.openxmlformats.org/officeDocument/2006/relationships/image" Target="../media/image580.png"/><Relationship Id="rId407" Type="http://schemas.openxmlformats.org/officeDocument/2006/relationships/image" Target="../media/image587.png"/><Relationship Id="rId449" Type="http://schemas.openxmlformats.org/officeDocument/2006/relationships/image" Target="../media/image607.png"/><Relationship Id="rId211" Type="http://schemas.openxmlformats.org/officeDocument/2006/relationships/image" Target="../media/image491.png"/><Relationship Id="rId253" Type="http://schemas.openxmlformats.org/officeDocument/2006/relationships/image" Target="../media/image511.png"/><Relationship Id="rId295" Type="http://schemas.openxmlformats.org/officeDocument/2006/relationships/image" Target="../media/image532.png"/><Relationship Id="rId309" Type="http://schemas.openxmlformats.org/officeDocument/2006/relationships/image" Target="../media/image539.png"/><Relationship Id="rId460" Type="http://schemas.openxmlformats.org/officeDocument/2006/relationships/customXml" Target="../ink/ink629.xml"/><Relationship Id="rId48" Type="http://schemas.openxmlformats.org/officeDocument/2006/relationships/image" Target="../media/image410.png"/><Relationship Id="rId113" Type="http://schemas.openxmlformats.org/officeDocument/2006/relationships/image" Target="../media/image442.png"/><Relationship Id="rId320" Type="http://schemas.openxmlformats.org/officeDocument/2006/relationships/customXml" Target="../ink/ink558.xml"/><Relationship Id="rId155" Type="http://schemas.openxmlformats.org/officeDocument/2006/relationships/image" Target="../media/image463.png"/><Relationship Id="rId197" Type="http://schemas.openxmlformats.org/officeDocument/2006/relationships/image" Target="../media/image484.png"/><Relationship Id="rId362" Type="http://schemas.openxmlformats.org/officeDocument/2006/relationships/image" Target="../media/image565.png"/><Relationship Id="rId418" Type="http://schemas.openxmlformats.org/officeDocument/2006/relationships/customXml" Target="../ink/ink608.xml"/><Relationship Id="rId222" Type="http://schemas.openxmlformats.org/officeDocument/2006/relationships/customXml" Target="../ink/ink509.xml"/><Relationship Id="rId264" Type="http://schemas.openxmlformats.org/officeDocument/2006/relationships/customXml" Target="../ink/ink530.xml"/><Relationship Id="rId471" Type="http://schemas.openxmlformats.org/officeDocument/2006/relationships/image" Target="../media/image618.png"/><Relationship Id="rId17" Type="http://schemas.openxmlformats.org/officeDocument/2006/relationships/customXml" Target="../ink/ink406.xml"/><Relationship Id="rId59" Type="http://schemas.openxmlformats.org/officeDocument/2006/relationships/customXml" Target="../ink/ink427.xml"/><Relationship Id="rId124" Type="http://schemas.openxmlformats.org/officeDocument/2006/relationships/customXml" Target="../ink/ink460.xml"/><Relationship Id="rId70" Type="http://schemas.openxmlformats.org/officeDocument/2006/relationships/image" Target="../media/image421.png"/><Relationship Id="rId166" Type="http://schemas.openxmlformats.org/officeDocument/2006/relationships/customXml" Target="../ink/ink481.xml"/><Relationship Id="rId331" Type="http://schemas.openxmlformats.org/officeDocument/2006/relationships/image" Target="../media/image550.png"/><Relationship Id="rId373" Type="http://schemas.openxmlformats.org/officeDocument/2006/relationships/image" Target="../media/image570.png"/><Relationship Id="rId429" Type="http://schemas.openxmlformats.org/officeDocument/2006/relationships/image" Target="../media/image598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501.png"/><Relationship Id="rId440" Type="http://schemas.openxmlformats.org/officeDocument/2006/relationships/customXml" Target="../ink/ink619.xml"/><Relationship Id="rId28" Type="http://schemas.openxmlformats.org/officeDocument/2006/relationships/image" Target="../media/image400.png"/><Relationship Id="rId275" Type="http://schemas.openxmlformats.org/officeDocument/2006/relationships/image" Target="../media/image522.png"/><Relationship Id="rId300" Type="http://schemas.openxmlformats.org/officeDocument/2006/relationships/customXml" Target="../ink/ink548.xml"/><Relationship Id="rId482" Type="http://schemas.openxmlformats.org/officeDocument/2006/relationships/customXml" Target="../ink/ink640.xml"/><Relationship Id="rId81" Type="http://schemas.openxmlformats.org/officeDocument/2006/relationships/image" Target="../media/image426.png"/><Relationship Id="rId135" Type="http://schemas.openxmlformats.org/officeDocument/2006/relationships/image" Target="../media/image453.png"/><Relationship Id="rId177" Type="http://schemas.openxmlformats.org/officeDocument/2006/relationships/image" Target="../media/image474.png"/><Relationship Id="rId342" Type="http://schemas.openxmlformats.org/officeDocument/2006/relationships/customXml" Target="../ink/ink569.xml"/><Relationship Id="rId384" Type="http://schemas.openxmlformats.org/officeDocument/2006/relationships/customXml" Target="../ink/ink591.xml"/><Relationship Id="rId202" Type="http://schemas.openxmlformats.org/officeDocument/2006/relationships/customXml" Target="../ink/ink499.xml"/><Relationship Id="rId244" Type="http://schemas.openxmlformats.org/officeDocument/2006/relationships/customXml" Target="../ink/ink520.xml"/><Relationship Id="rId39" Type="http://schemas.openxmlformats.org/officeDocument/2006/relationships/customXml" Target="../ink/ink417.xml"/><Relationship Id="rId286" Type="http://schemas.openxmlformats.org/officeDocument/2006/relationships/customXml" Target="../ink/ink541.xml"/><Relationship Id="rId451" Type="http://schemas.openxmlformats.org/officeDocument/2006/relationships/image" Target="../media/image608.png"/><Relationship Id="rId493" Type="http://schemas.openxmlformats.org/officeDocument/2006/relationships/image" Target="../media/image629.png"/><Relationship Id="rId50" Type="http://schemas.openxmlformats.org/officeDocument/2006/relationships/image" Target="../media/image411.png"/><Relationship Id="rId104" Type="http://schemas.openxmlformats.org/officeDocument/2006/relationships/customXml" Target="../ink/ink450.xml"/><Relationship Id="rId146" Type="http://schemas.openxmlformats.org/officeDocument/2006/relationships/customXml" Target="../ink/ink471.xml"/><Relationship Id="rId188" Type="http://schemas.openxmlformats.org/officeDocument/2006/relationships/customXml" Target="../ink/ink492.xml"/><Relationship Id="rId311" Type="http://schemas.openxmlformats.org/officeDocument/2006/relationships/image" Target="../media/image540.png"/><Relationship Id="rId353" Type="http://schemas.openxmlformats.org/officeDocument/2006/relationships/image" Target="../media/image561.png"/><Relationship Id="rId395" Type="http://schemas.openxmlformats.org/officeDocument/2006/relationships/image" Target="../media/image581.png"/><Relationship Id="rId409" Type="http://schemas.openxmlformats.org/officeDocument/2006/relationships/image" Target="../media/image588.png"/><Relationship Id="rId92" Type="http://schemas.openxmlformats.org/officeDocument/2006/relationships/customXml" Target="../ink/ink444.xml"/><Relationship Id="rId213" Type="http://schemas.openxmlformats.org/officeDocument/2006/relationships/image" Target="../media/image92.png"/><Relationship Id="rId420" Type="http://schemas.openxmlformats.org/officeDocument/2006/relationships/customXml" Target="../ink/ink609.xml"/><Relationship Id="rId255" Type="http://schemas.openxmlformats.org/officeDocument/2006/relationships/image" Target="../media/image512.png"/><Relationship Id="rId297" Type="http://schemas.openxmlformats.org/officeDocument/2006/relationships/image" Target="../media/image533.png"/><Relationship Id="rId462" Type="http://schemas.openxmlformats.org/officeDocument/2006/relationships/customXml" Target="../ink/ink630.xml"/><Relationship Id="rId115" Type="http://schemas.openxmlformats.org/officeDocument/2006/relationships/image" Target="../media/image443.png"/><Relationship Id="rId157" Type="http://schemas.openxmlformats.org/officeDocument/2006/relationships/image" Target="../media/image464.png"/><Relationship Id="rId322" Type="http://schemas.openxmlformats.org/officeDocument/2006/relationships/customXml" Target="../ink/ink559.xml"/><Relationship Id="rId364" Type="http://schemas.openxmlformats.org/officeDocument/2006/relationships/customXml" Target="../ink/ink581.xml"/><Relationship Id="rId61" Type="http://schemas.openxmlformats.org/officeDocument/2006/relationships/customXml" Target="../ink/ink428.xml"/><Relationship Id="rId199" Type="http://schemas.openxmlformats.org/officeDocument/2006/relationships/image" Target="../media/image485.png"/><Relationship Id="rId19" Type="http://schemas.openxmlformats.org/officeDocument/2006/relationships/customXml" Target="../ink/ink407.xml"/><Relationship Id="rId224" Type="http://schemas.openxmlformats.org/officeDocument/2006/relationships/customXml" Target="../ink/ink510.xml"/><Relationship Id="rId266" Type="http://schemas.openxmlformats.org/officeDocument/2006/relationships/customXml" Target="../ink/ink531.xml"/><Relationship Id="rId431" Type="http://schemas.openxmlformats.org/officeDocument/2006/relationships/image" Target="../media/image599.png"/><Relationship Id="rId473" Type="http://schemas.openxmlformats.org/officeDocument/2006/relationships/image" Target="../media/image619.png"/><Relationship Id="rId30" Type="http://schemas.openxmlformats.org/officeDocument/2006/relationships/image" Target="../media/image401.png"/><Relationship Id="rId126" Type="http://schemas.openxmlformats.org/officeDocument/2006/relationships/customXml" Target="../ink/ink461.xml"/><Relationship Id="rId168" Type="http://schemas.openxmlformats.org/officeDocument/2006/relationships/customXml" Target="../ink/ink482.xml"/><Relationship Id="rId333" Type="http://schemas.openxmlformats.org/officeDocument/2006/relationships/image" Target="../media/image551.png"/><Relationship Id="rId72" Type="http://schemas.openxmlformats.org/officeDocument/2006/relationships/image" Target="../media/image422.png"/><Relationship Id="rId375" Type="http://schemas.openxmlformats.org/officeDocument/2006/relationships/image" Target="../media/image571.png"/><Relationship Id="rId3" Type="http://schemas.openxmlformats.org/officeDocument/2006/relationships/image" Target="../media/image1.png"/><Relationship Id="rId235" Type="http://schemas.openxmlformats.org/officeDocument/2006/relationships/image" Target="../media/image502.png"/><Relationship Id="rId277" Type="http://schemas.openxmlformats.org/officeDocument/2006/relationships/image" Target="../media/image523.png"/><Relationship Id="rId400" Type="http://schemas.openxmlformats.org/officeDocument/2006/relationships/customXml" Target="../ink/ink599.xml"/><Relationship Id="rId442" Type="http://schemas.openxmlformats.org/officeDocument/2006/relationships/customXml" Target="../ink/ink620.xml"/><Relationship Id="rId484" Type="http://schemas.openxmlformats.org/officeDocument/2006/relationships/customXml" Target="../ink/ink641.xml"/><Relationship Id="rId137" Type="http://schemas.openxmlformats.org/officeDocument/2006/relationships/image" Target="../media/image454.png"/><Relationship Id="rId302" Type="http://schemas.openxmlformats.org/officeDocument/2006/relationships/customXml" Target="../ink/ink549.xml"/><Relationship Id="rId344" Type="http://schemas.openxmlformats.org/officeDocument/2006/relationships/customXml" Target="../ink/ink570.xml"/><Relationship Id="rId41" Type="http://schemas.openxmlformats.org/officeDocument/2006/relationships/customXml" Target="../ink/ink418.xml"/><Relationship Id="rId83" Type="http://schemas.openxmlformats.org/officeDocument/2006/relationships/image" Target="../media/image427.png"/><Relationship Id="rId179" Type="http://schemas.openxmlformats.org/officeDocument/2006/relationships/image" Target="../media/image475.png"/><Relationship Id="rId386" Type="http://schemas.openxmlformats.org/officeDocument/2006/relationships/customXml" Target="../ink/ink592.xml"/><Relationship Id="rId190" Type="http://schemas.openxmlformats.org/officeDocument/2006/relationships/customXml" Target="../ink/ink493.xml"/><Relationship Id="rId204" Type="http://schemas.openxmlformats.org/officeDocument/2006/relationships/customXml" Target="../ink/ink500.xml"/><Relationship Id="rId246" Type="http://schemas.openxmlformats.org/officeDocument/2006/relationships/customXml" Target="../ink/ink521.xml"/><Relationship Id="rId288" Type="http://schemas.openxmlformats.org/officeDocument/2006/relationships/customXml" Target="../ink/ink542.xml"/><Relationship Id="rId411" Type="http://schemas.openxmlformats.org/officeDocument/2006/relationships/image" Target="../media/image589.png"/><Relationship Id="rId453" Type="http://schemas.openxmlformats.org/officeDocument/2006/relationships/image" Target="../media/image6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C1DB4725-E6CD-CD00-2B4B-47DFC7131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3592567-E124-629A-24BC-2D54D0CD81E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590800" y="1524000"/>
            <a:ext cx="6400800" cy="1752600"/>
          </a:xfrm>
          <a:noFill/>
        </p:spPr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3076" name="Text Box 6">
            <a:extLst>
              <a:ext uri="{FF2B5EF4-FFF2-40B4-BE49-F238E27FC236}">
                <a16:creationId xmlns:a16="http://schemas.microsoft.com/office/drawing/2014/main" id="{80C7EBEE-815B-B7BC-6AA7-959E3F4D0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3077" name="Text Box 7">
            <a:extLst>
              <a:ext uri="{FF2B5EF4-FFF2-40B4-BE49-F238E27FC236}">
                <a16:creationId xmlns:a16="http://schemas.microsoft.com/office/drawing/2014/main" id="{EE3765E2-5EF6-7159-5954-65D2DF950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7">
            <a:extLst>
              <a:ext uri="{FF2B5EF4-FFF2-40B4-BE49-F238E27FC236}">
                <a16:creationId xmlns:a16="http://schemas.microsoft.com/office/drawing/2014/main" id="{B4CE15CD-7489-4EE0-163E-C24E5EC7A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401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4099" name="Text Box 19">
            <a:extLst>
              <a:ext uri="{FF2B5EF4-FFF2-40B4-BE49-F238E27FC236}">
                <a16:creationId xmlns:a16="http://schemas.microsoft.com/office/drawing/2014/main" id="{97E5D3DC-01FC-8271-3A03-AF416DA8F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4100" name="Rectangle 21">
            <a:extLst>
              <a:ext uri="{FF2B5EF4-FFF2-40B4-BE49-F238E27FC236}">
                <a16:creationId xmlns:a16="http://schemas.microsoft.com/office/drawing/2014/main" id="{1D025EE3-5DB6-24D3-1DD6-8D690C2A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1" name="Group 31">
            <a:extLst>
              <a:ext uri="{FF2B5EF4-FFF2-40B4-BE49-F238E27FC236}">
                <a16:creationId xmlns:a16="http://schemas.microsoft.com/office/drawing/2014/main" id="{84EA77B2-43CC-C07D-FBC5-763C4A3CE3A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28800"/>
            <a:ext cx="609600" cy="4876800"/>
            <a:chOff x="480" y="1152"/>
            <a:chExt cx="384" cy="3072"/>
          </a:xfrm>
        </p:grpSpPr>
        <p:sp>
          <p:nvSpPr>
            <p:cNvPr id="4429" name="Line 6">
              <a:extLst>
                <a:ext uri="{FF2B5EF4-FFF2-40B4-BE49-F238E27FC236}">
                  <a16:creationId xmlns:a16="http://schemas.microsoft.com/office/drawing/2014/main" id="{C0F89605-5C44-FF94-9D43-87DCC2F89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0" name="Rectangle 20">
              <a:extLst>
                <a:ext uri="{FF2B5EF4-FFF2-40B4-BE49-F238E27FC236}">
                  <a16:creationId xmlns:a16="http://schemas.microsoft.com/office/drawing/2014/main" id="{41355F09-3556-1284-2D92-363DC2B2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431" name="Line 23">
              <a:extLst>
                <a:ext uri="{FF2B5EF4-FFF2-40B4-BE49-F238E27FC236}">
                  <a16:creationId xmlns:a16="http://schemas.microsoft.com/office/drawing/2014/main" id="{23E9BBC0-24C8-250D-CF58-A71DE02E8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" name="Line 24">
              <a:extLst>
                <a:ext uri="{FF2B5EF4-FFF2-40B4-BE49-F238E27FC236}">
                  <a16:creationId xmlns:a16="http://schemas.microsoft.com/office/drawing/2014/main" id="{80B9AD34-6B7C-3AD0-7777-8C5AFA66A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3" name="Line 25">
              <a:extLst>
                <a:ext uri="{FF2B5EF4-FFF2-40B4-BE49-F238E27FC236}">
                  <a16:creationId xmlns:a16="http://schemas.microsoft.com/office/drawing/2014/main" id="{0B78DFEA-48FB-F251-DF28-0DE598918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" name="Line 26">
              <a:extLst>
                <a:ext uri="{FF2B5EF4-FFF2-40B4-BE49-F238E27FC236}">
                  <a16:creationId xmlns:a16="http://schemas.microsoft.com/office/drawing/2014/main" id="{5A118F53-AFAC-7C32-33BD-753B1320E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5" name="Line 27">
              <a:extLst>
                <a:ext uri="{FF2B5EF4-FFF2-40B4-BE49-F238E27FC236}">
                  <a16:creationId xmlns:a16="http://schemas.microsoft.com/office/drawing/2014/main" id="{B8DDF7A9-AC7D-6CF4-2642-9CAF9841C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6" name="Line 28">
              <a:extLst>
                <a:ext uri="{FF2B5EF4-FFF2-40B4-BE49-F238E27FC236}">
                  <a16:creationId xmlns:a16="http://schemas.microsoft.com/office/drawing/2014/main" id="{1B161BE4-2234-2E6A-C33A-23D6CFAD2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7" name="Line 29">
              <a:extLst>
                <a:ext uri="{FF2B5EF4-FFF2-40B4-BE49-F238E27FC236}">
                  <a16:creationId xmlns:a16="http://schemas.microsoft.com/office/drawing/2014/main" id="{0246902D-6BD3-C28F-FD1C-417CCEC89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8" name="Line 30">
              <a:extLst>
                <a:ext uri="{FF2B5EF4-FFF2-40B4-BE49-F238E27FC236}">
                  <a16:creationId xmlns:a16="http://schemas.microsoft.com/office/drawing/2014/main" id="{72412A4F-646B-5293-26F8-0EC42040D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32">
            <a:extLst>
              <a:ext uri="{FF2B5EF4-FFF2-40B4-BE49-F238E27FC236}">
                <a16:creationId xmlns:a16="http://schemas.microsoft.com/office/drawing/2014/main" id="{F8E41380-D8C7-700E-3DA8-FD64AFACF87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828800"/>
            <a:ext cx="609600" cy="4876800"/>
            <a:chOff x="480" y="1152"/>
            <a:chExt cx="384" cy="3072"/>
          </a:xfrm>
        </p:grpSpPr>
        <p:sp>
          <p:nvSpPr>
            <p:cNvPr id="4419" name="Line 33">
              <a:extLst>
                <a:ext uri="{FF2B5EF4-FFF2-40B4-BE49-F238E27FC236}">
                  <a16:creationId xmlns:a16="http://schemas.microsoft.com/office/drawing/2014/main" id="{90530B28-72BB-B440-F221-45349EE38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0" name="Rectangle 34">
              <a:extLst>
                <a:ext uri="{FF2B5EF4-FFF2-40B4-BE49-F238E27FC236}">
                  <a16:creationId xmlns:a16="http://schemas.microsoft.com/office/drawing/2014/main" id="{9B35EC33-3BA5-9B37-1EA2-FD62D3070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421" name="Line 35">
              <a:extLst>
                <a:ext uri="{FF2B5EF4-FFF2-40B4-BE49-F238E27FC236}">
                  <a16:creationId xmlns:a16="http://schemas.microsoft.com/office/drawing/2014/main" id="{FD698CD1-F1F3-1DA7-C33C-18622A12E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2" name="Line 36">
              <a:extLst>
                <a:ext uri="{FF2B5EF4-FFF2-40B4-BE49-F238E27FC236}">
                  <a16:creationId xmlns:a16="http://schemas.microsoft.com/office/drawing/2014/main" id="{7F0EADD6-2E5F-A8C2-1C58-21461BD23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3" name="Line 37">
              <a:extLst>
                <a:ext uri="{FF2B5EF4-FFF2-40B4-BE49-F238E27FC236}">
                  <a16:creationId xmlns:a16="http://schemas.microsoft.com/office/drawing/2014/main" id="{33B51887-748B-ABE3-7C13-75C51B9CF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4" name="Line 38">
              <a:extLst>
                <a:ext uri="{FF2B5EF4-FFF2-40B4-BE49-F238E27FC236}">
                  <a16:creationId xmlns:a16="http://schemas.microsoft.com/office/drawing/2014/main" id="{0D893526-6F4E-63A5-DF2F-653B10D5B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5" name="Line 39">
              <a:extLst>
                <a:ext uri="{FF2B5EF4-FFF2-40B4-BE49-F238E27FC236}">
                  <a16:creationId xmlns:a16="http://schemas.microsoft.com/office/drawing/2014/main" id="{1074E7B7-C777-FD4C-DB4E-A9212525B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6" name="Line 40">
              <a:extLst>
                <a:ext uri="{FF2B5EF4-FFF2-40B4-BE49-F238E27FC236}">
                  <a16:creationId xmlns:a16="http://schemas.microsoft.com/office/drawing/2014/main" id="{614B5C21-3AD2-3D10-CC6D-0E41E9B35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7" name="Line 41">
              <a:extLst>
                <a:ext uri="{FF2B5EF4-FFF2-40B4-BE49-F238E27FC236}">
                  <a16:creationId xmlns:a16="http://schemas.microsoft.com/office/drawing/2014/main" id="{3F6C8CA8-8325-EF85-FE18-926067614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8" name="Line 42">
              <a:extLst>
                <a:ext uri="{FF2B5EF4-FFF2-40B4-BE49-F238E27FC236}">
                  <a16:creationId xmlns:a16="http://schemas.microsoft.com/office/drawing/2014/main" id="{FFBE2345-8988-2008-38D2-ABDF09166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43">
            <a:extLst>
              <a:ext uri="{FF2B5EF4-FFF2-40B4-BE49-F238E27FC236}">
                <a16:creationId xmlns:a16="http://schemas.microsoft.com/office/drawing/2014/main" id="{B4BA2286-6886-6633-5D2D-C24B165943C1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828800"/>
            <a:ext cx="609600" cy="4876800"/>
            <a:chOff x="480" y="1152"/>
            <a:chExt cx="384" cy="3072"/>
          </a:xfrm>
        </p:grpSpPr>
        <p:sp>
          <p:nvSpPr>
            <p:cNvPr id="4409" name="Line 44">
              <a:extLst>
                <a:ext uri="{FF2B5EF4-FFF2-40B4-BE49-F238E27FC236}">
                  <a16:creationId xmlns:a16="http://schemas.microsoft.com/office/drawing/2014/main" id="{C4B28F0D-A7FB-3232-B33B-FCC671FB1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" name="Rectangle 45">
              <a:extLst>
                <a:ext uri="{FF2B5EF4-FFF2-40B4-BE49-F238E27FC236}">
                  <a16:creationId xmlns:a16="http://schemas.microsoft.com/office/drawing/2014/main" id="{7800B6CD-4797-D9FC-C94B-52330F520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411" name="Line 46">
              <a:extLst>
                <a:ext uri="{FF2B5EF4-FFF2-40B4-BE49-F238E27FC236}">
                  <a16:creationId xmlns:a16="http://schemas.microsoft.com/office/drawing/2014/main" id="{9534401E-7069-05B6-3CD0-006FFD246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" name="Line 47">
              <a:extLst>
                <a:ext uri="{FF2B5EF4-FFF2-40B4-BE49-F238E27FC236}">
                  <a16:creationId xmlns:a16="http://schemas.microsoft.com/office/drawing/2014/main" id="{CBF9A7BC-7CCA-9699-32D6-0D5F30AFB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" name="Line 48">
              <a:extLst>
                <a:ext uri="{FF2B5EF4-FFF2-40B4-BE49-F238E27FC236}">
                  <a16:creationId xmlns:a16="http://schemas.microsoft.com/office/drawing/2014/main" id="{46E04E1C-E88E-7230-AFA8-F6FE22EE7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4" name="Line 49">
              <a:extLst>
                <a:ext uri="{FF2B5EF4-FFF2-40B4-BE49-F238E27FC236}">
                  <a16:creationId xmlns:a16="http://schemas.microsoft.com/office/drawing/2014/main" id="{632C3CAD-F288-CBC4-C80E-D5F81B801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5" name="Line 50">
              <a:extLst>
                <a:ext uri="{FF2B5EF4-FFF2-40B4-BE49-F238E27FC236}">
                  <a16:creationId xmlns:a16="http://schemas.microsoft.com/office/drawing/2014/main" id="{49301E69-C615-8377-31B7-78CA817FE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6" name="Line 51">
              <a:extLst>
                <a:ext uri="{FF2B5EF4-FFF2-40B4-BE49-F238E27FC236}">
                  <a16:creationId xmlns:a16="http://schemas.microsoft.com/office/drawing/2014/main" id="{52E13511-D0F8-BFB7-7DC8-8B2E9F38F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7" name="Line 52">
              <a:extLst>
                <a:ext uri="{FF2B5EF4-FFF2-40B4-BE49-F238E27FC236}">
                  <a16:creationId xmlns:a16="http://schemas.microsoft.com/office/drawing/2014/main" id="{38ADC2BB-565D-FDCE-D76A-D496B3C79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8" name="Line 53">
              <a:extLst>
                <a:ext uri="{FF2B5EF4-FFF2-40B4-BE49-F238E27FC236}">
                  <a16:creationId xmlns:a16="http://schemas.microsoft.com/office/drawing/2014/main" id="{C9EC88BA-0F58-08F7-F343-A8D3AF0A9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54">
            <a:extLst>
              <a:ext uri="{FF2B5EF4-FFF2-40B4-BE49-F238E27FC236}">
                <a16:creationId xmlns:a16="http://schemas.microsoft.com/office/drawing/2014/main" id="{74C7662A-4416-D7D3-66A1-3867041B7807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828800"/>
            <a:ext cx="609600" cy="4876800"/>
            <a:chOff x="480" y="1152"/>
            <a:chExt cx="384" cy="3072"/>
          </a:xfrm>
        </p:grpSpPr>
        <p:sp>
          <p:nvSpPr>
            <p:cNvPr id="4399" name="Line 55">
              <a:extLst>
                <a:ext uri="{FF2B5EF4-FFF2-40B4-BE49-F238E27FC236}">
                  <a16:creationId xmlns:a16="http://schemas.microsoft.com/office/drawing/2014/main" id="{3E33FE4D-F1C1-6DCB-827F-FA9490905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0" name="Rectangle 56">
              <a:extLst>
                <a:ext uri="{FF2B5EF4-FFF2-40B4-BE49-F238E27FC236}">
                  <a16:creationId xmlns:a16="http://schemas.microsoft.com/office/drawing/2014/main" id="{FFFCEC6C-CAF3-3B4C-1FD3-855AF0804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401" name="Line 57">
              <a:extLst>
                <a:ext uri="{FF2B5EF4-FFF2-40B4-BE49-F238E27FC236}">
                  <a16:creationId xmlns:a16="http://schemas.microsoft.com/office/drawing/2014/main" id="{510865E4-1396-C430-1680-1717318D2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2" name="Line 58">
              <a:extLst>
                <a:ext uri="{FF2B5EF4-FFF2-40B4-BE49-F238E27FC236}">
                  <a16:creationId xmlns:a16="http://schemas.microsoft.com/office/drawing/2014/main" id="{E0D962CD-FA24-7FF5-8B69-6B373DB3B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" name="Line 59">
              <a:extLst>
                <a:ext uri="{FF2B5EF4-FFF2-40B4-BE49-F238E27FC236}">
                  <a16:creationId xmlns:a16="http://schemas.microsoft.com/office/drawing/2014/main" id="{C7B87177-D435-2F81-4539-71946DFA4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" name="Line 60">
              <a:extLst>
                <a:ext uri="{FF2B5EF4-FFF2-40B4-BE49-F238E27FC236}">
                  <a16:creationId xmlns:a16="http://schemas.microsoft.com/office/drawing/2014/main" id="{2ABAFFCF-4403-FE4E-4561-68CA21EFC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" name="Line 61">
              <a:extLst>
                <a:ext uri="{FF2B5EF4-FFF2-40B4-BE49-F238E27FC236}">
                  <a16:creationId xmlns:a16="http://schemas.microsoft.com/office/drawing/2014/main" id="{283AC954-F4C9-3DFB-E80E-84ACFA88E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" name="Line 62">
              <a:extLst>
                <a:ext uri="{FF2B5EF4-FFF2-40B4-BE49-F238E27FC236}">
                  <a16:creationId xmlns:a16="http://schemas.microsoft.com/office/drawing/2014/main" id="{240AD204-F98A-E38C-5E39-502E1AC04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" name="Line 63">
              <a:extLst>
                <a:ext uri="{FF2B5EF4-FFF2-40B4-BE49-F238E27FC236}">
                  <a16:creationId xmlns:a16="http://schemas.microsoft.com/office/drawing/2014/main" id="{BE77A1CD-42D5-9F94-3A8A-7957D809F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" name="Line 64">
              <a:extLst>
                <a:ext uri="{FF2B5EF4-FFF2-40B4-BE49-F238E27FC236}">
                  <a16:creationId xmlns:a16="http://schemas.microsoft.com/office/drawing/2014/main" id="{CBE011EE-E67D-EF38-5A16-FC23F9A58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65">
            <a:extLst>
              <a:ext uri="{FF2B5EF4-FFF2-40B4-BE49-F238E27FC236}">
                <a16:creationId xmlns:a16="http://schemas.microsoft.com/office/drawing/2014/main" id="{F1CD2EA5-9ADA-58D4-0948-80037F6A06FD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1828800"/>
            <a:ext cx="609600" cy="4876800"/>
            <a:chOff x="480" y="1152"/>
            <a:chExt cx="384" cy="3072"/>
          </a:xfrm>
        </p:grpSpPr>
        <p:sp>
          <p:nvSpPr>
            <p:cNvPr id="4389" name="Line 66">
              <a:extLst>
                <a:ext uri="{FF2B5EF4-FFF2-40B4-BE49-F238E27FC236}">
                  <a16:creationId xmlns:a16="http://schemas.microsoft.com/office/drawing/2014/main" id="{9266DC94-45AF-5F15-9E85-3CDB39E78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67">
              <a:extLst>
                <a:ext uri="{FF2B5EF4-FFF2-40B4-BE49-F238E27FC236}">
                  <a16:creationId xmlns:a16="http://schemas.microsoft.com/office/drawing/2014/main" id="{804DEAE0-67F1-0829-25CF-9D690C238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91" name="Line 68">
              <a:extLst>
                <a:ext uri="{FF2B5EF4-FFF2-40B4-BE49-F238E27FC236}">
                  <a16:creationId xmlns:a16="http://schemas.microsoft.com/office/drawing/2014/main" id="{16D26401-1FC5-B7D1-3697-B24DE3A8F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Line 69">
              <a:extLst>
                <a:ext uri="{FF2B5EF4-FFF2-40B4-BE49-F238E27FC236}">
                  <a16:creationId xmlns:a16="http://schemas.microsoft.com/office/drawing/2014/main" id="{A4E5A21A-16FD-D2BB-F0C0-85997026A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Line 70">
              <a:extLst>
                <a:ext uri="{FF2B5EF4-FFF2-40B4-BE49-F238E27FC236}">
                  <a16:creationId xmlns:a16="http://schemas.microsoft.com/office/drawing/2014/main" id="{6BED8456-E71E-C563-3192-BEAA0F54E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Line 71">
              <a:extLst>
                <a:ext uri="{FF2B5EF4-FFF2-40B4-BE49-F238E27FC236}">
                  <a16:creationId xmlns:a16="http://schemas.microsoft.com/office/drawing/2014/main" id="{392A6B0E-0112-96E1-04F5-E5A6C0C41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Line 72">
              <a:extLst>
                <a:ext uri="{FF2B5EF4-FFF2-40B4-BE49-F238E27FC236}">
                  <a16:creationId xmlns:a16="http://schemas.microsoft.com/office/drawing/2014/main" id="{00977EFD-2878-0C71-31E5-8013EC69C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Line 73">
              <a:extLst>
                <a:ext uri="{FF2B5EF4-FFF2-40B4-BE49-F238E27FC236}">
                  <a16:creationId xmlns:a16="http://schemas.microsoft.com/office/drawing/2014/main" id="{1DF58F29-92CD-EC79-E592-F9D360981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7" name="Line 74">
              <a:extLst>
                <a:ext uri="{FF2B5EF4-FFF2-40B4-BE49-F238E27FC236}">
                  <a16:creationId xmlns:a16="http://schemas.microsoft.com/office/drawing/2014/main" id="{41EEE14A-A377-E664-6D61-685A6C098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8" name="Line 75">
              <a:extLst>
                <a:ext uri="{FF2B5EF4-FFF2-40B4-BE49-F238E27FC236}">
                  <a16:creationId xmlns:a16="http://schemas.microsoft.com/office/drawing/2014/main" id="{07E8CF99-1AA6-1ADD-37BF-CA1DCE724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87">
            <a:extLst>
              <a:ext uri="{FF2B5EF4-FFF2-40B4-BE49-F238E27FC236}">
                <a16:creationId xmlns:a16="http://schemas.microsoft.com/office/drawing/2014/main" id="{8982EF20-E291-0CDA-6EBA-9D3D08B7B0C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609600" cy="4876800"/>
            <a:chOff x="480" y="1152"/>
            <a:chExt cx="384" cy="3072"/>
          </a:xfrm>
        </p:grpSpPr>
        <p:sp>
          <p:nvSpPr>
            <p:cNvPr id="4379" name="Line 88">
              <a:extLst>
                <a:ext uri="{FF2B5EF4-FFF2-40B4-BE49-F238E27FC236}">
                  <a16:creationId xmlns:a16="http://schemas.microsoft.com/office/drawing/2014/main" id="{F63DCBC8-9723-8685-F184-F6DD921A2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0" name="Rectangle 89">
              <a:extLst>
                <a:ext uri="{FF2B5EF4-FFF2-40B4-BE49-F238E27FC236}">
                  <a16:creationId xmlns:a16="http://schemas.microsoft.com/office/drawing/2014/main" id="{CB41B617-79C3-6E8A-4151-AF77202B9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81" name="Line 90">
              <a:extLst>
                <a:ext uri="{FF2B5EF4-FFF2-40B4-BE49-F238E27FC236}">
                  <a16:creationId xmlns:a16="http://schemas.microsoft.com/office/drawing/2014/main" id="{6A2921B5-53CC-4DC9-1647-44705B4BA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2" name="Line 91">
              <a:extLst>
                <a:ext uri="{FF2B5EF4-FFF2-40B4-BE49-F238E27FC236}">
                  <a16:creationId xmlns:a16="http://schemas.microsoft.com/office/drawing/2014/main" id="{561CBC2F-9B9A-4C0A-4E19-08A6EAE7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3" name="Line 92">
              <a:extLst>
                <a:ext uri="{FF2B5EF4-FFF2-40B4-BE49-F238E27FC236}">
                  <a16:creationId xmlns:a16="http://schemas.microsoft.com/office/drawing/2014/main" id="{6CFC82F8-4073-6791-C5E6-2FBEA23EC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Line 93">
              <a:extLst>
                <a:ext uri="{FF2B5EF4-FFF2-40B4-BE49-F238E27FC236}">
                  <a16:creationId xmlns:a16="http://schemas.microsoft.com/office/drawing/2014/main" id="{AC8E89D1-D86C-625C-11F3-39AB37F5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Line 94">
              <a:extLst>
                <a:ext uri="{FF2B5EF4-FFF2-40B4-BE49-F238E27FC236}">
                  <a16:creationId xmlns:a16="http://schemas.microsoft.com/office/drawing/2014/main" id="{793FC6CF-7D2E-57EF-AE13-CF1F13D6E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Line 95">
              <a:extLst>
                <a:ext uri="{FF2B5EF4-FFF2-40B4-BE49-F238E27FC236}">
                  <a16:creationId xmlns:a16="http://schemas.microsoft.com/office/drawing/2014/main" id="{3E7689FB-7F5F-FAF6-2069-4EB471059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Line 96">
              <a:extLst>
                <a:ext uri="{FF2B5EF4-FFF2-40B4-BE49-F238E27FC236}">
                  <a16:creationId xmlns:a16="http://schemas.microsoft.com/office/drawing/2014/main" id="{5217AE65-195E-B072-0F6C-621CBFB25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8" name="Line 97">
              <a:extLst>
                <a:ext uri="{FF2B5EF4-FFF2-40B4-BE49-F238E27FC236}">
                  <a16:creationId xmlns:a16="http://schemas.microsoft.com/office/drawing/2014/main" id="{1C99AA04-E9A4-32DD-3C38-C8BC09A4C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98">
            <a:extLst>
              <a:ext uri="{FF2B5EF4-FFF2-40B4-BE49-F238E27FC236}">
                <a16:creationId xmlns:a16="http://schemas.microsoft.com/office/drawing/2014/main" id="{B454AAD1-0A4C-DC3D-851D-4EDBBB758C6E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828800"/>
            <a:ext cx="609600" cy="4876800"/>
            <a:chOff x="480" y="1152"/>
            <a:chExt cx="384" cy="3072"/>
          </a:xfrm>
        </p:grpSpPr>
        <p:sp>
          <p:nvSpPr>
            <p:cNvPr id="4369" name="Line 99">
              <a:extLst>
                <a:ext uri="{FF2B5EF4-FFF2-40B4-BE49-F238E27FC236}">
                  <a16:creationId xmlns:a16="http://schemas.microsoft.com/office/drawing/2014/main" id="{640CBAD1-1AA2-AFCF-D20C-77F5F1557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0" name="Rectangle 100">
              <a:extLst>
                <a:ext uri="{FF2B5EF4-FFF2-40B4-BE49-F238E27FC236}">
                  <a16:creationId xmlns:a16="http://schemas.microsoft.com/office/drawing/2014/main" id="{446E73DF-BD77-EA6F-D84E-70F37E0E0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71" name="Line 101">
              <a:extLst>
                <a:ext uri="{FF2B5EF4-FFF2-40B4-BE49-F238E27FC236}">
                  <a16:creationId xmlns:a16="http://schemas.microsoft.com/office/drawing/2014/main" id="{D576DFEC-2591-9556-A30B-D972B3FF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" name="Line 102">
              <a:extLst>
                <a:ext uri="{FF2B5EF4-FFF2-40B4-BE49-F238E27FC236}">
                  <a16:creationId xmlns:a16="http://schemas.microsoft.com/office/drawing/2014/main" id="{820830B8-DCDE-BB04-CFD8-B4AFE5D6E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3" name="Line 103">
              <a:extLst>
                <a:ext uri="{FF2B5EF4-FFF2-40B4-BE49-F238E27FC236}">
                  <a16:creationId xmlns:a16="http://schemas.microsoft.com/office/drawing/2014/main" id="{F7D12EC7-F12D-BFD0-907C-373A047E5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4" name="Line 104">
              <a:extLst>
                <a:ext uri="{FF2B5EF4-FFF2-40B4-BE49-F238E27FC236}">
                  <a16:creationId xmlns:a16="http://schemas.microsoft.com/office/drawing/2014/main" id="{42424333-BC6F-EAA8-101C-E3EFCC25C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5" name="Line 105">
              <a:extLst>
                <a:ext uri="{FF2B5EF4-FFF2-40B4-BE49-F238E27FC236}">
                  <a16:creationId xmlns:a16="http://schemas.microsoft.com/office/drawing/2014/main" id="{A7C74D95-33F2-532E-A812-3C754DA10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6" name="Line 106">
              <a:extLst>
                <a:ext uri="{FF2B5EF4-FFF2-40B4-BE49-F238E27FC236}">
                  <a16:creationId xmlns:a16="http://schemas.microsoft.com/office/drawing/2014/main" id="{02C52B08-F1D6-32DA-03A0-683094510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7" name="Line 107">
              <a:extLst>
                <a:ext uri="{FF2B5EF4-FFF2-40B4-BE49-F238E27FC236}">
                  <a16:creationId xmlns:a16="http://schemas.microsoft.com/office/drawing/2014/main" id="{A115BA41-FB53-1F4F-97DC-5559C277E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8" name="Line 108">
              <a:extLst>
                <a:ext uri="{FF2B5EF4-FFF2-40B4-BE49-F238E27FC236}">
                  <a16:creationId xmlns:a16="http://schemas.microsoft.com/office/drawing/2014/main" id="{2EA6A1D4-DCAE-0A03-7AE3-1770322FB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8" name="Group 109">
            <a:extLst>
              <a:ext uri="{FF2B5EF4-FFF2-40B4-BE49-F238E27FC236}">
                <a16:creationId xmlns:a16="http://schemas.microsoft.com/office/drawing/2014/main" id="{A7BAFA7C-5D84-AF08-B8BE-74B5344FBBF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828800"/>
            <a:ext cx="609600" cy="4876800"/>
            <a:chOff x="480" y="1152"/>
            <a:chExt cx="384" cy="3072"/>
          </a:xfrm>
        </p:grpSpPr>
        <p:sp>
          <p:nvSpPr>
            <p:cNvPr id="4359" name="Line 110">
              <a:extLst>
                <a:ext uri="{FF2B5EF4-FFF2-40B4-BE49-F238E27FC236}">
                  <a16:creationId xmlns:a16="http://schemas.microsoft.com/office/drawing/2014/main" id="{050D5272-8E9F-281A-A348-748C20829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0" name="Rectangle 111">
              <a:extLst>
                <a:ext uri="{FF2B5EF4-FFF2-40B4-BE49-F238E27FC236}">
                  <a16:creationId xmlns:a16="http://schemas.microsoft.com/office/drawing/2014/main" id="{0971B5B5-E39B-4ABF-4F05-03B215302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61" name="Line 112">
              <a:extLst>
                <a:ext uri="{FF2B5EF4-FFF2-40B4-BE49-F238E27FC236}">
                  <a16:creationId xmlns:a16="http://schemas.microsoft.com/office/drawing/2014/main" id="{5950CB26-477C-A691-5EBD-507908D3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" name="Line 113">
              <a:extLst>
                <a:ext uri="{FF2B5EF4-FFF2-40B4-BE49-F238E27FC236}">
                  <a16:creationId xmlns:a16="http://schemas.microsoft.com/office/drawing/2014/main" id="{2B26189E-B16C-C68A-11B2-9F075A2EC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Line 114">
              <a:extLst>
                <a:ext uri="{FF2B5EF4-FFF2-40B4-BE49-F238E27FC236}">
                  <a16:creationId xmlns:a16="http://schemas.microsoft.com/office/drawing/2014/main" id="{E0B04ADD-AA82-3650-6424-138DEC3C7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Line 115">
              <a:extLst>
                <a:ext uri="{FF2B5EF4-FFF2-40B4-BE49-F238E27FC236}">
                  <a16:creationId xmlns:a16="http://schemas.microsoft.com/office/drawing/2014/main" id="{3FE702B7-2AB5-0E8E-DB45-87237E874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5" name="Line 116">
              <a:extLst>
                <a:ext uri="{FF2B5EF4-FFF2-40B4-BE49-F238E27FC236}">
                  <a16:creationId xmlns:a16="http://schemas.microsoft.com/office/drawing/2014/main" id="{3D5048AC-7B10-6B0B-17C5-EA2E0E879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6" name="Line 117">
              <a:extLst>
                <a:ext uri="{FF2B5EF4-FFF2-40B4-BE49-F238E27FC236}">
                  <a16:creationId xmlns:a16="http://schemas.microsoft.com/office/drawing/2014/main" id="{7E8A02A9-5346-F481-815D-F9F43F99B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7" name="Line 118">
              <a:extLst>
                <a:ext uri="{FF2B5EF4-FFF2-40B4-BE49-F238E27FC236}">
                  <a16:creationId xmlns:a16="http://schemas.microsoft.com/office/drawing/2014/main" id="{0563AA59-3C7E-348E-C37C-8DDCCA631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8" name="Line 119">
              <a:extLst>
                <a:ext uri="{FF2B5EF4-FFF2-40B4-BE49-F238E27FC236}">
                  <a16:creationId xmlns:a16="http://schemas.microsoft.com/office/drawing/2014/main" id="{FE2F24C7-457E-0D75-B783-03C9AF46B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9" name="TextBox 371">
            <a:extLst>
              <a:ext uri="{FF2B5EF4-FFF2-40B4-BE49-F238E27FC236}">
                <a16:creationId xmlns:a16="http://schemas.microsoft.com/office/drawing/2014/main" id="{E96BC0AC-7873-452A-B579-6D489822E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51" y="1465264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4110" name="Group 65">
            <a:extLst>
              <a:ext uri="{FF2B5EF4-FFF2-40B4-BE49-F238E27FC236}">
                <a16:creationId xmlns:a16="http://schemas.microsoft.com/office/drawing/2014/main" id="{48B83473-4080-C087-47D2-FB1F2D2125FA}"/>
              </a:ext>
            </a:extLst>
          </p:cNvPr>
          <p:cNvGrpSpPr>
            <a:grpSpLocks/>
          </p:cNvGrpSpPr>
          <p:nvPr/>
        </p:nvGrpSpPr>
        <p:grpSpPr bwMode="auto">
          <a:xfrm>
            <a:off x="7159625" y="1831975"/>
            <a:ext cx="609600" cy="4876800"/>
            <a:chOff x="480" y="1152"/>
            <a:chExt cx="384" cy="3072"/>
          </a:xfrm>
        </p:grpSpPr>
        <p:sp>
          <p:nvSpPr>
            <p:cNvPr id="4349" name="Line 66">
              <a:extLst>
                <a:ext uri="{FF2B5EF4-FFF2-40B4-BE49-F238E27FC236}">
                  <a16:creationId xmlns:a16="http://schemas.microsoft.com/office/drawing/2014/main" id="{B82D4B92-E41D-5F65-75AB-1A1F82352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0" name="Rectangle 67">
              <a:extLst>
                <a:ext uri="{FF2B5EF4-FFF2-40B4-BE49-F238E27FC236}">
                  <a16:creationId xmlns:a16="http://schemas.microsoft.com/office/drawing/2014/main" id="{5FCB879D-1EB6-E0C3-AC65-958D08609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51" name="Line 68">
              <a:extLst>
                <a:ext uri="{FF2B5EF4-FFF2-40B4-BE49-F238E27FC236}">
                  <a16:creationId xmlns:a16="http://schemas.microsoft.com/office/drawing/2014/main" id="{A9C513C6-13EF-C9A9-441F-7B5225BA7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" name="Line 69">
              <a:extLst>
                <a:ext uri="{FF2B5EF4-FFF2-40B4-BE49-F238E27FC236}">
                  <a16:creationId xmlns:a16="http://schemas.microsoft.com/office/drawing/2014/main" id="{A30920C5-1F5B-38F9-CA69-B6B2A1D68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3" name="Line 70">
              <a:extLst>
                <a:ext uri="{FF2B5EF4-FFF2-40B4-BE49-F238E27FC236}">
                  <a16:creationId xmlns:a16="http://schemas.microsoft.com/office/drawing/2014/main" id="{1527766E-FA9D-E8CD-7477-C46ADA400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4" name="Line 71">
              <a:extLst>
                <a:ext uri="{FF2B5EF4-FFF2-40B4-BE49-F238E27FC236}">
                  <a16:creationId xmlns:a16="http://schemas.microsoft.com/office/drawing/2014/main" id="{D3E808D9-8F40-4C5D-B7DC-ECBD37079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5" name="Line 72">
              <a:extLst>
                <a:ext uri="{FF2B5EF4-FFF2-40B4-BE49-F238E27FC236}">
                  <a16:creationId xmlns:a16="http://schemas.microsoft.com/office/drawing/2014/main" id="{4CF8F5B2-244C-6E24-0BC4-7013E059D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6" name="Line 73">
              <a:extLst>
                <a:ext uri="{FF2B5EF4-FFF2-40B4-BE49-F238E27FC236}">
                  <a16:creationId xmlns:a16="http://schemas.microsoft.com/office/drawing/2014/main" id="{265902D3-8959-5D20-271A-0CCF9C2BC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7" name="Line 74">
              <a:extLst>
                <a:ext uri="{FF2B5EF4-FFF2-40B4-BE49-F238E27FC236}">
                  <a16:creationId xmlns:a16="http://schemas.microsoft.com/office/drawing/2014/main" id="{EBB2D641-082D-7F36-DD8A-54A5BC2C8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8" name="Line 75">
              <a:extLst>
                <a:ext uri="{FF2B5EF4-FFF2-40B4-BE49-F238E27FC236}">
                  <a16:creationId xmlns:a16="http://schemas.microsoft.com/office/drawing/2014/main" id="{D376BBBB-6A36-B5A5-CE2F-CBD9DC5B1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1" name="Group 65">
            <a:extLst>
              <a:ext uri="{FF2B5EF4-FFF2-40B4-BE49-F238E27FC236}">
                <a16:creationId xmlns:a16="http://schemas.microsoft.com/office/drawing/2014/main" id="{92C92443-E9B5-4029-9FF8-CF89472EC69A}"/>
              </a:ext>
            </a:extLst>
          </p:cNvPr>
          <p:cNvGrpSpPr>
            <a:grpSpLocks/>
          </p:cNvGrpSpPr>
          <p:nvPr/>
        </p:nvGrpSpPr>
        <p:grpSpPr bwMode="auto">
          <a:xfrm>
            <a:off x="7773988" y="1831975"/>
            <a:ext cx="609600" cy="4876800"/>
            <a:chOff x="480" y="1152"/>
            <a:chExt cx="384" cy="3072"/>
          </a:xfrm>
        </p:grpSpPr>
        <p:sp>
          <p:nvSpPr>
            <p:cNvPr id="4339" name="Line 66">
              <a:extLst>
                <a:ext uri="{FF2B5EF4-FFF2-40B4-BE49-F238E27FC236}">
                  <a16:creationId xmlns:a16="http://schemas.microsoft.com/office/drawing/2014/main" id="{059CCB4F-0B93-7CB5-74D2-82F82DA60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0" name="Rectangle 67">
              <a:extLst>
                <a:ext uri="{FF2B5EF4-FFF2-40B4-BE49-F238E27FC236}">
                  <a16:creationId xmlns:a16="http://schemas.microsoft.com/office/drawing/2014/main" id="{75C8801D-3F48-C99C-9630-44407DD66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41" name="Line 68">
              <a:extLst>
                <a:ext uri="{FF2B5EF4-FFF2-40B4-BE49-F238E27FC236}">
                  <a16:creationId xmlns:a16="http://schemas.microsoft.com/office/drawing/2014/main" id="{93439644-D19D-C7DF-7197-8D1107316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" name="Line 69">
              <a:extLst>
                <a:ext uri="{FF2B5EF4-FFF2-40B4-BE49-F238E27FC236}">
                  <a16:creationId xmlns:a16="http://schemas.microsoft.com/office/drawing/2014/main" id="{88044907-B33E-9B9C-59E4-5D89189F7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3" name="Line 70">
              <a:extLst>
                <a:ext uri="{FF2B5EF4-FFF2-40B4-BE49-F238E27FC236}">
                  <a16:creationId xmlns:a16="http://schemas.microsoft.com/office/drawing/2014/main" id="{0761D93D-DEAA-C5EB-09D7-D12189D8B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4" name="Line 71">
              <a:extLst>
                <a:ext uri="{FF2B5EF4-FFF2-40B4-BE49-F238E27FC236}">
                  <a16:creationId xmlns:a16="http://schemas.microsoft.com/office/drawing/2014/main" id="{41D5232B-327A-33C1-B9F5-114439112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5" name="Line 72">
              <a:extLst>
                <a:ext uri="{FF2B5EF4-FFF2-40B4-BE49-F238E27FC236}">
                  <a16:creationId xmlns:a16="http://schemas.microsoft.com/office/drawing/2014/main" id="{CDF6B27D-C425-779E-B297-BE53567FB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6" name="Line 73">
              <a:extLst>
                <a:ext uri="{FF2B5EF4-FFF2-40B4-BE49-F238E27FC236}">
                  <a16:creationId xmlns:a16="http://schemas.microsoft.com/office/drawing/2014/main" id="{42C61C41-6FE3-228C-46AD-E665F89E0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7" name="Line 74">
              <a:extLst>
                <a:ext uri="{FF2B5EF4-FFF2-40B4-BE49-F238E27FC236}">
                  <a16:creationId xmlns:a16="http://schemas.microsoft.com/office/drawing/2014/main" id="{CF8C27C7-925B-10A1-3FF9-6E74689F2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8" name="Line 75">
              <a:extLst>
                <a:ext uri="{FF2B5EF4-FFF2-40B4-BE49-F238E27FC236}">
                  <a16:creationId xmlns:a16="http://schemas.microsoft.com/office/drawing/2014/main" id="{D25F905A-7075-F7AC-8D74-5E4D2780E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2" name="Group 65">
            <a:extLst>
              <a:ext uri="{FF2B5EF4-FFF2-40B4-BE49-F238E27FC236}">
                <a16:creationId xmlns:a16="http://schemas.microsoft.com/office/drawing/2014/main" id="{B229FF7F-369B-3AC1-CD34-F01564291CB9}"/>
              </a:ext>
            </a:extLst>
          </p:cNvPr>
          <p:cNvGrpSpPr>
            <a:grpSpLocks/>
          </p:cNvGrpSpPr>
          <p:nvPr/>
        </p:nvGrpSpPr>
        <p:grpSpPr bwMode="auto">
          <a:xfrm>
            <a:off x="8389938" y="1831975"/>
            <a:ext cx="609600" cy="4876800"/>
            <a:chOff x="480" y="1152"/>
            <a:chExt cx="384" cy="3072"/>
          </a:xfrm>
        </p:grpSpPr>
        <p:sp>
          <p:nvSpPr>
            <p:cNvPr id="4329" name="Line 66">
              <a:extLst>
                <a:ext uri="{FF2B5EF4-FFF2-40B4-BE49-F238E27FC236}">
                  <a16:creationId xmlns:a16="http://schemas.microsoft.com/office/drawing/2014/main" id="{2F03D6EB-A40C-FEB0-F2C3-38B5EB3B5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Rectangle 67">
              <a:extLst>
                <a:ext uri="{FF2B5EF4-FFF2-40B4-BE49-F238E27FC236}">
                  <a16:creationId xmlns:a16="http://schemas.microsoft.com/office/drawing/2014/main" id="{309C9438-63B2-DA0C-77A9-ED7EA6BD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31" name="Line 68">
              <a:extLst>
                <a:ext uri="{FF2B5EF4-FFF2-40B4-BE49-F238E27FC236}">
                  <a16:creationId xmlns:a16="http://schemas.microsoft.com/office/drawing/2014/main" id="{F16BD271-AAC1-1C29-862B-1AED4E22A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" name="Line 69">
              <a:extLst>
                <a:ext uri="{FF2B5EF4-FFF2-40B4-BE49-F238E27FC236}">
                  <a16:creationId xmlns:a16="http://schemas.microsoft.com/office/drawing/2014/main" id="{FB3BB949-A49B-C7B0-3C97-4F2CEC790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3" name="Line 70">
              <a:extLst>
                <a:ext uri="{FF2B5EF4-FFF2-40B4-BE49-F238E27FC236}">
                  <a16:creationId xmlns:a16="http://schemas.microsoft.com/office/drawing/2014/main" id="{5C2E6F9A-E243-25DB-950B-9D7D1B4ED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4" name="Line 71">
              <a:extLst>
                <a:ext uri="{FF2B5EF4-FFF2-40B4-BE49-F238E27FC236}">
                  <a16:creationId xmlns:a16="http://schemas.microsoft.com/office/drawing/2014/main" id="{09C7A7A8-26A7-6C6D-7402-1490C0348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5" name="Line 72">
              <a:extLst>
                <a:ext uri="{FF2B5EF4-FFF2-40B4-BE49-F238E27FC236}">
                  <a16:creationId xmlns:a16="http://schemas.microsoft.com/office/drawing/2014/main" id="{769440C2-D72B-676C-09F1-4738D432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6" name="Line 73">
              <a:extLst>
                <a:ext uri="{FF2B5EF4-FFF2-40B4-BE49-F238E27FC236}">
                  <a16:creationId xmlns:a16="http://schemas.microsoft.com/office/drawing/2014/main" id="{9E66B60C-2FEC-49EA-785C-D43681EC3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7" name="Line 74">
              <a:extLst>
                <a:ext uri="{FF2B5EF4-FFF2-40B4-BE49-F238E27FC236}">
                  <a16:creationId xmlns:a16="http://schemas.microsoft.com/office/drawing/2014/main" id="{04C78F2C-7223-666A-71CA-A3CA8A399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8" name="Line 75">
              <a:extLst>
                <a:ext uri="{FF2B5EF4-FFF2-40B4-BE49-F238E27FC236}">
                  <a16:creationId xmlns:a16="http://schemas.microsoft.com/office/drawing/2014/main" id="{C5CCD8A3-7156-F533-6FB5-4766C59FC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3" name="Rectangle 120">
            <a:extLst>
              <a:ext uri="{FF2B5EF4-FFF2-40B4-BE49-F238E27FC236}">
                <a16:creationId xmlns:a16="http://schemas.microsoft.com/office/drawing/2014/main" id="{1F35426E-DAA7-B123-09BD-F1E74686B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1871664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DE584A-BA7A-3905-41E4-73209FC28413}"/>
                  </a:ext>
                </a:extLst>
              </p14:cNvPr>
              <p14:cNvContentPartPr/>
              <p14:nvPr/>
            </p14:nvContentPartPr>
            <p14:xfrm>
              <a:off x="4709376" y="1408248"/>
              <a:ext cx="18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DE584A-BA7A-3905-41E4-73209FC284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0376" y="1399248"/>
                <a:ext cx="194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184" name="TextBox 4183">
            <a:extLst>
              <a:ext uri="{FF2B5EF4-FFF2-40B4-BE49-F238E27FC236}">
                <a16:creationId xmlns:a16="http://schemas.microsoft.com/office/drawing/2014/main" id="{5CC41283-4749-B388-0112-0011697F2587}"/>
              </a:ext>
            </a:extLst>
          </p:cNvPr>
          <p:cNvSpPr txBox="1"/>
          <p:nvPr/>
        </p:nvSpPr>
        <p:spPr>
          <a:xfrm>
            <a:off x="3070606" y="1871664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85" name="TextBox 4184">
            <a:extLst>
              <a:ext uri="{FF2B5EF4-FFF2-40B4-BE49-F238E27FC236}">
                <a16:creationId xmlns:a16="http://schemas.microsoft.com/office/drawing/2014/main" id="{FC8ED786-29B0-FFB1-EE7C-BC8A3BDA82A5}"/>
              </a:ext>
            </a:extLst>
          </p:cNvPr>
          <p:cNvSpPr txBox="1"/>
          <p:nvPr/>
        </p:nvSpPr>
        <p:spPr>
          <a:xfrm>
            <a:off x="3636518" y="1877737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92" name="TextBox 4191">
            <a:extLst>
              <a:ext uri="{FF2B5EF4-FFF2-40B4-BE49-F238E27FC236}">
                <a16:creationId xmlns:a16="http://schemas.microsoft.com/office/drawing/2014/main" id="{28069807-D230-69DC-CA9B-8221FA940F70}"/>
              </a:ext>
            </a:extLst>
          </p:cNvPr>
          <p:cNvSpPr txBox="1"/>
          <p:nvPr/>
        </p:nvSpPr>
        <p:spPr>
          <a:xfrm>
            <a:off x="3026740" y="2358724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4211" name="TextBox 4210">
            <a:extLst>
              <a:ext uri="{FF2B5EF4-FFF2-40B4-BE49-F238E27FC236}">
                <a16:creationId xmlns:a16="http://schemas.microsoft.com/office/drawing/2014/main" id="{5AEE97E0-D9E7-43D3-7581-E4639BF72637}"/>
              </a:ext>
            </a:extLst>
          </p:cNvPr>
          <p:cNvSpPr txBox="1"/>
          <p:nvPr/>
        </p:nvSpPr>
        <p:spPr>
          <a:xfrm>
            <a:off x="4845521" y="1885595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12" name="TextBox 4211">
            <a:extLst>
              <a:ext uri="{FF2B5EF4-FFF2-40B4-BE49-F238E27FC236}">
                <a16:creationId xmlns:a16="http://schemas.microsoft.com/office/drawing/2014/main" id="{FAA50F88-AB1A-E516-C4A2-4E0FD01E48A1}"/>
              </a:ext>
            </a:extLst>
          </p:cNvPr>
          <p:cNvSpPr txBox="1"/>
          <p:nvPr/>
        </p:nvSpPr>
        <p:spPr>
          <a:xfrm>
            <a:off x="5464334" y="1825658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13" name="TextBox 4212">
            <a:extLst>
              <a:ext uri="{FF2B5EF4-FFF2-40B4-BE49-F238E27FC236}">
                <a16:creationId xmlns:a16="http://schemas.microsoft.com/office/drawing/2014/main" id="{EE39DB4A-6D81-FB78-15CA-A84A6C7D6FCE}"/>
              </a:ext>
            </a:extLst>
          </p:cNvPr>
          <p:cNvSpPr txBox="1"/>
          <p:nvPr/>
        </p:nvSpPr>
        <p:spPr>
          <a:xfrm>
            <a:off x="6039606" y="1928290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4214" name="TextBox 4213">
            <a:extLst>
              <a:ext uri="{FF2B5EF4-FFF2-40B4-BE49-F238E27FC236}">
                <a16:creationId xmlns:a16="http://schemas.microsoft.com/office/drawing/2014/main" id="{D0D8935C-4551-89C8-5CAC-62FBFDCFB738}"/>
              </a:ext>
            </a:extLst>
          </p:cNvPr>
          <p:cNvSpPr txBox="1"/>
          <p:nvPr/>
        </p:nvSpPr>
        <p:spPr>
          <a:xfrm>
            <a:off x="6649206" y="1915312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4215" name="TextBox 4214">
            <a:extLst>
              <a:ext uri="{FF2B5EF4-FFF2-40B4-BE49-F238E27FC236}">
                <a16:creationId xmlns:a16="http://schemas.microsoft.com/office/drawing/2014/main" id="{85813793-7BEC-EE9A-E148-4F36E8D594AB}"/>
              </a:ext>
            </a:extLst>
          </p:cNvPr>
          <p:cNvSpPr txBox="1"/>
          <p:nvPr/>
        </p:nvSpPr>
        <p:spPr>
          <a:xfrm>
            <a:off x="3677711" y="2358724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4216" name="TextBox 4215">
            <a:extLst>
              <a:ext uri="{FF2B5EF4-FFF2-40B4-BE49-F238E27FC236}">
                <a16:creationId xmlns:a16="http://schemas.microsoft.com/office/drawing/2014/main" id="{78797486-3F35-1BD3-175A-C569DFF545C4}"/>
              </a:ext>
            </a:extLst>
          </p:cNvPr>
          <p:cNvSpPr txBox="1"/>
          <p:nvPr/>
        </p:nvSpPr>
        <p:spPr>
          <a:xfrm>
            <a:off x="4869629" y="2894291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4217" name="TextBox 4216">
            <a:extLst>
              <a:ext uri="{FF2B5EF4-FFF2-40B4-BE49-F238E27FC236}">
                <a16:creationId xmlns:a16="http://schemas.microsoft.com/office/drawing/2014/main" id="{7DD2598D-50E3-C559-E4EF-32753CB633EB}"/>
              </a:ext>
            </a:extLst>
          </p:cNvPr>
          <p:cNvSpPr txBox="1"/>
          <p:nvPr/>
        </p:nvSpPr>
        <p:spPr>
          <a:xfrm>
            <a:off x="4272951" y="2373868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4218" name="TextBox 4217">
            <a:extLst>
              <a:ext uri="{FF2B5EF4-FFF2-40B4-BE49-F238E27FC236}">
                <a16:creationId xmlns:a16="http://schemas.microsoft.com/office/drawing/2014/main" id="{E7C7CA19-57DD-A178-8A21-FCF949B73E8F}"/>
              </a:ext>
            </a:extLst>
          </p:cNvPr>
          <p:cNvSpPr txBox="1"/>
          <p:nvPr/>
        </p:nvSpPr>
        <p:spPr>
          <a:xfrm>
            <a:off x="4927481" y="2297622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4219" name="TextBox 4218">
            <a:extLst>
              <a:ext uri="{FF2B5EF4-FFF2-40B4-BE49-F238E27FC236}">
                <a16:creationId xmlns:a16="http://schemas.microsoft.com/office/drawing/2014/main" id="{D1C2A236-4CC3-D081-3320-C7C28D95123F}"/>
              </a:ext>
            </a:extLst>
          </p:cNvPr>
          <p:cNvSpPr txBox="1"/>
          <p:nvPr/>
        </p:nvSpPr>
        <p:spPr>
          <a:xfrm>
            <a:off x="5473453" y="2313768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20" name="TextBox 4219">
            <a:extLst>
              <a:ext uri="{FF2B5EF4-FFF2-40B4-BE49-F238E27FC236}">
                <a16:creationId xmlns:a16="http://schemas.microsoft.com/office/drawing/2014/main" id="{3A406AA0-A863-0480-CB2A-C63691746F47}"/>
              </a:ext>
            </a:extLst>
          </p:cNvPr>
          <p:cNvSpPr txBox="1"/>
          <p:nvPr/>
        </p:nvSpPr>
        <p:spPr>
          <a:xfrm>
            <a:off x="6118606" y="2358724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4221" name="TextBox 4220">
            <a:extLst>
              <a:ext uri="{FF2B5EF4-FFF2-40B4-BE49-F238E27FC236}">
                <a16:creationId xmlns:a16="http://schemas.microsoft.com/office/drawing/2014/main" id="{1EE32901-9515-FEFF-F169-367B2ECF3037}"/>
              </a:ext>
            </a:extLst>
          </p:cNvPr>
          <p:cNvSpPr txBox="1"/>
          <p:nvPr/>
        </p:nvSpPr>
        <p:spPr>
          <a:xfrm>
            <a:off x="6573336" y="2347343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4222" name="TextBox 4221">
            <a:extLst>
              <a:ext uri="{FF2B5EF4-FFF2-40B4-BE49-F238E27FC236}">
                <a16:creationId xmlns:a16="http://schemas.microsoft.com/office/drawing/2014/main" id="{B0FB77D7-AFDE-0065-7E4A-B48192F18FF9}"/>
              </a:ext>
            </a:extLst>
          </p:cNvPr>
          <p:cNvSpPr txBox="1"/>
          <p:nvPr/>
        </p:nvSpPr>
        <p:spPr>
          <a:xfrm>
            <a:off x="3101172" y="2895433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223" name="TextBox 4222">
            <a:extLst>
              <a:ext uri="{FF2B5EF4-FFF2-40B4-BE49-F238E27FC236}">
                <a16:creationId xmlns:a16="http://schemas.microsoft.com/office/drawing/2014/main" id="{85D91A83-33C3-FF3C-EB78-CCD965B38DCF}"/>
              </a:ext>
            </a:extLst>
          </p:cNvPr>
          <p:cNvSpPr txBox="1"/>
          <p:nvPr/>
        </p:nvSpPr>
        <p:spPr>
          <a:xfrm>
            <a:off x="4335658" y="2851477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3264" name="TextBox 3263">
            <a:extLst>
              <a:ext uri="{FF2B5EF4-FFF2-40B4-BE49-F238E27FC236}">
                <a16:creationId xmlns:a16="http://schemas.microsoft.com/office/drawing/2014/main" id="{1538DA6A-D7FE-A615-5B9E-D221E44928C0}"/>
              </a:ext>
            </a:extLst>
          </p:cNvPr>
          <p:cNvSpPr txBox="1"/>
          <p:nvPr/>
        </p:nvSpPr>
        <p:spPr>
          <a:xfrm>
            <a:off x="3718562" y="2831067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3265" name="TextBox 3264">
            <a:extLst>
              <a:ext uri="{FF2B5EF4-FFF2-40B4-BE49-F238E27FC236}">
                <a16:creationId xmlns:a16="http://schemas.microsoft.com/office/drawing/2014/main" id="{7809EBAF-F331-FAD9-C166-9471529BA43F}"/>
              </a:ext>
            </a:extLst>
          </p:cNvPr>
          <p:cNvSpPr txBox="1"/>
          <p:nvPr/>
        </p:nvSpPr>
        <p:spPr>
          <a:xfrm>
            <a:off x="6009609" y="2842689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3278" name="TextBox 3277">
            <a:extLst>
              <a:ext uri="{FF2B5EF4-FFF2-40B4-BE49-F238E27FC236}">
                <a16:creationId xmlns:a16="http://schemas.microsoft.com/office/drawing/2014/main" id="{F9FA0680-1BFB-E75C-5B32-23859AAF38B2}"/>
              </a:ext>
            </a:extLst>
          </p:cNvPr>
          <p:cNvSpPr txBox="1"/>
          <p:nvPr/>
        </p:nvSpPr>
        <p:spPr>
          <a:xfrm>
            <a:off x="6573336" y="2955701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3279" name="TextBox 3278">
            <a:extLst>
              <a:ext uri="{FF2B5EF4-FFF2-40B4-BE49-F238E27FC236}">
                <a16:creationId xmlns:a16="http://schemas.microsoft.com/office/drawing/2014/main" id="{409D84E3-B443-B4BB-0D8A-CE9366C61FD8}"/>
              </a:ext>
            </a:extLst>
          </p:cNvPr>
          <p:cNvSpPr txBox="1"/>
          <p:nvPr/>
        </p:nvSpPr>
        <p:spPr>
          <a:xfrm>
            <a:off x="4190429" y="1853090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80" name="TextBox 3279">
            <a:extLst>
              <a:ext uri="{FF2B5EF4-FFF2-40B4-BE49-F238E27FC236}">
                <a16:creationId xmlns:a16="http://schemas.microsoft.com/office/drawing/2014/main" id="{C183344F-8CF1-1ABD-4D63-7DFA0A5A0BE0}"/>
              </a:ext>
            </a:extLst>
          </p:cNvPr>
          <p:cNvSpPr txBox="1"/>
          <p:nvPr/>
        </p:nvSpPr>
        <p:spPr>
          <a:xfrm>
            <a:off x="5531366" y="2863334"/>
            <a:ext cx="49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grpSp>
        <p:nvGrpSpPr>
          <p:cNvPr id="3321" name="Group 3320">
            <a:extLst>
              <a:ext uri="{FF2B5EF4-FFF2-40B4-BE49-F238E27FC236}">
                <a16:creationId xmlns:a16="http://schemas.microsoft.com/office/drawing/2014/main" id="{32D82AE5-04F9-EB6D-04A6-A1F60103032C}"/>
              </a:ext>
            </a:extLst>
          </p:cNvPr>
          <p:cNvGrpSpPr/>
          <p:nvPr/>
        </p:nvGrpSpPr>
        <p:grpSpPr>
          <a:xfrm>
            <a:off x="3024576" y="3189168"/>
            <a:ext cx="2207880" cy="497520"/>
            <a:chOff x="3024576" y="3189168"/>
            <a:chExt cx="220788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81" name="Ink 3280">
                  <a:extLst>
                    <a:ext uri="{FF2B5EF4-FFF2-40B4-BE49-F238E27FC236}">
                      <a16:creationId xmlns:a16="http://schemas.microsoft.com/office/drawing/2014/main" id="{C55CA4E6-F5FC-FAEE-ED3B-1A3F8EA6262A}"/>
                    </a:ext>
                  </a:extLst>
                </p14:cNvPr>
                <p14:cNvContentPartPr/>
                <p14:nvPr/>
              </p14:nvContentPartPr>
              <p14:xfrm>
                <a:off x="3024576" y="3348288"/>
                <a:ext cx="95760" cy="310320"/>
              </p14:xfrm>
            </p:contentPart>
          </mc:Choice>
          <mc:Fallback xmlns="">
            <p:pic>
              <p:nvPicPr>
                <p:cNvPr id="3281" name="Ink 3280">
                  <a:extLst>
                    <a:ext uri="{FF2B5EF4-FFF2-40B4-BE49-F238E27FC236}">
                      <a16:creationId xmlns:a16="http://schemas.microsoft.com/office/drawing/2014/main" id="{C55CA4E6-F5FC-FAEE-ED3B-1A3F8EA626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15576" y="3339648"/>
                  <a:ext cx="1134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85" name="Ink 3284">
                  <a:extLst>
                    <a:ext uri="{FF2B5EF4-FFF2-40B4-BE49-F238E27FC236}">
                      <a16:creationId xmlns:a16="http://schemas.microsoft.com/office/drawing/2014/main" id="{0189C040-902B-94ED-52E4-5E6FD09DFF8C}"/>
                    </a:ext>
                  </a:extLst>
                </p14:cNvPr>
                <p14:cNvContentPartPr/>
                <p14:nvPr/>
              </p14:nvContentPartPr>
              <p14:xfrm>
                <a:off x="3245976" y="3392568"/>
                <a:ext cx="230760" cy="294120"/>
              </p14:xfrm>
            </p:contentPart>
          </mc:Choice>
          <mc:Fallback xmlns="">
            <p:pic>
              <p:nvPicPr>
                <p:cNvPr id="3285" name="Ink 3284">
                  <a:extLst>
                    <a:ext uri="{FF2B5EF4-FFF2-40B4-BE49-F238E27FC236}">
                      <a16:creationId xmlns:a16="http://schemas.microsoft.com/office/drawing/2014/main" id="{0189C040-902B-94ED-52E4-5E6FD09DFF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7336" y="3383568"/>
                  <a:ext cx="2484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88" name="Ink 3287">
                  <a:extLst>
                    <a:ext uri="{FF2B5EF4-FFF2-40B4-BE49-F238E27FC236}">
                      <a16:creationId xmlns:a16="http://schemas.microsoft.com/office/drawing/2014/main" id="{111ACBAE-F159-B99C-19EA-E2CEB79F64E7}"/>
                    </a:ext>
                  </a:extLst>
                </p14:cNvPr>
                <p14:cNvContentPartPr/>
                <p14:nvPr/>
              </p14:nvContentPartPr>
              <p14:xfrm>
                <a:off x="3654936" y="3302208"/>
                <a:ext cx="131040" cy="332640"/>
              </p14:xfrm>
            </p:contentPart>
          </mc:Choice>
          <mc:Fallback xmlns="">
            <p:pic>
              <p:nvPicPr>
                <p:cNvPr id="3288" name="Ink 3287">
                  <a:extLst>
                    <a:ext uri="{FF2B5EF4-FFF2-40B4-BE49-F238E27FC236}">
                      <a16:creationId xmlns:a16="http://schemas.microsoft.com/office/drawing/2014/main" id="{111ACBAE-F159-B99C-19EA-E2CEB79F64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45936" y="3293568"/>
                  <a:ext cx="1486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96" name="Ink 3295">
                  <a:extLst>
                    <a:ext uri="{FF2B5EF4-FFF2-40B4-BE49-F238E27FC236}">
                      <a16:creationId xmlns:a16="http://schemas.microsoft.com/office/drawing/2014/main" id="{625350AF-74B8-AEEC-93CC-FE2114A99EA5}"/>
                    </a:ext>
                  </a:extLst>
                </p14:cNvPr>
                <p14:cNvContentPartPr/>
                <p14:nvPr/>
              </p14:nvContentPartPr>
              <p14:xfrm>
                <a:off x="3867696" y="3381768"/>
                <a:ext cx="157320" cy="269640"/>
              </p14:xfrm>
            </p:contentPart>
          </mc:Choice>
          <mc:Fallback xmlns="">
            <p:pic>
              <p:nvPicPr>
                <p:cNvPr id="3296" name="Ink 3295">
                  <a:extLst>
                    <a:ext uri="{FF2B5EF4-FFF2-40B4-BE49-F238E27FC236}">
                      <a16:creationId xmlns:a16="http://schemas.microsoft.com/office/drawing/2014/main" id="{625350AF-74B8-AEEC-93CC-FE2114A99E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8696" y="3372768"/>
                  <a:ext cx="174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07" name="Ink 3306">
                  <a:extLst>
                    <a:ext uri="{FF2B5EF4-FFF2-40B4-BE49-F238E27FC236}">
                      <a16:creationId xmlns:a16="http://schemas.microsoft.com/office/drawing/2014/main" id="{2A7610DD-6F91-DD53-B6EA-32F3D5F65C3A}"/>
                    </a:ext>
                  </a:extLst>
                </p14:cNvPr>
                <p14:cNvContentPartPr/>
                <p14:nvPr/>
              </p14:nvContentPartPr>
              <p14:xfrm>
                <a:off x="4187736" y="3299328"/>
                <a:ext cx="273960" cy="278280"/>
              </p14:xfrm>
            </p:contentPart>
          </mc:Choice>
          <mc:Fallback xmlns="">
            <p:pic>
              <p:nvPicPr>
                <p:cNvPr id="3307" name="Ink 3306">
                  <a:extLst>
                    <a:ext uri="{FF2B5EF4-FFF2-40B4-BE49-F238E27FC236}">
                      <a16:creationId xmlns:a16="http://schemas.microsoft.com/office/drawing/2014/main" id="{2A7610DD-6F91-DD53-B6EA-32F3D5F65C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9096" y="3290328"/>
                  <a:ext cx="291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08" name="Ink 3307">
                  <a:extLst>
                    <a:ext uri="{FF2B5EF4-FFF2-40B4-BE49-F238E27FC236}">
                      <a16:creationId xmlns:a16="http://schemas.microsoft.com/office/drawing/2014/main" id="{1674EB8D-9ED8-FCDF-E72D-12DC756C193C}"/>
                    </a:ext>
                  </a:extLst>
                </p14:cNvPr>
                <p14:cNvContentPartPr/>
                <p14:nvPr/>
              </p14:nvContentPartPr>
              <p14:xfrm>
                <a:off x="4462056" y="3189168"/>
                <a:ext cx="313920" cy="249480"/>
              </p14:xfrm>
            </p:contentPart>
          </mc:Choice>
          <mc:Fallback xmlns="">
            <p:pic>
              <p:nvPicPr>
                <p:cNvPr id="3308" name="Ink 3307">
                  <a:extLst>
                    <a:ext uri="{FF2B5EF4-FFF2-40B4-BE49-F238E27FC236}">
                      <a16:creationId xmlns:a16="http://schemas.microsoft.com/office/drawing/2014/main" id="{1674EB8D-9ED8-FCDF-E72D-12DC756C19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53416" y="3180528"/>
                  <a:ext cx="331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09" name="Ink 3308">
                  <a:extLst>
                    <a:ext uri="{FF2B5EF4-FFF2-40B4-BE49-F238E27FC236}">
                      <a16:creationId xmlns:a16="http://schemas.microsoft.com/office/drawing/2014/main" id="{305F6296-A803-7784-20A9-0DBDE4E905DC}"/>
                    </a:ext>
                  </a:extLst>
                </p14:cNvPr>
                <p14:cNvContentPartPr/>
                <p14:nvPr/>
              </p14:nvContentPartPr>
              <p14:xfrm>
                <a:off x="4891896" y="3365208"/>
                <a:ext cx="156600" cy="262440"/>
              </p14:xfrm>
            </p:contentPart>
          </mc:Choice>
          <mc:Fallback xmlns="">
            <p:pic>
              <p:nvPicPr>
                <p:cNvPr id="3309" name="Ink 3308">
                  <a:extLst>
                    <a:ext uri="{FF2B5EF4-FFF2-40B4-BE49-F238E27FC236}">
                      <a16:creationId xmlns:a16="http://schemas.microsoft.com/office/drawing/2014/main" id="{305F6296-A803-7784-20A9-0DBDE4E905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83256" y="3356208"/>
                  <a:ext cx="1742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20" name="Ink 3319">
                  <a:extLst>
                    <a:ext uri="{FF2B5EF4-FFF2-40B4-BE49-F238E27FC236}">
                      <a16:creationId xmlns:a16="http://schemas.microsoft.com/office/drawing/2014/main" id="{15470E63-034E-8AE0-39D3-05B49F18E189}"/>
                    </a:ext>
                  </a:extLst>
                </p14:cNvPr>
                <p14:cNvContentPartPr/>
                <p14:nvPr/>
              </p14:nvContentPartPr>
              <p14:xfrm>
                <a:off x="5046336" y="3319128"/>
                <a:ext cx="186120" cy="291600"/>
              </p14:xfrm>
            </p:contentPart>
          </mc:Choice>
          <mc:Fallback xmlns="">
            <p:pic>
              <p:nvPicPr>
                <p:cNvPr id="3320" name="Ink 3319">
                  <a:extLst>
                    <a:ext uri="{FF2B5EF4-FFF2-40B4-BE49-F238E27FC236}">
                      <a16:creationId xmlns:a16="http://schemas.microsoft.com/office/drawing/2014/main" id="{15470E63-034E-8AE0-39D3-05B49F18E1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37336" y="3310128"/>
                  <a:ext cx="20376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6" name="Group 3345">
            <a:extLst>
              <a:ext uri="{FF2B5EF4-FFF2-40B4-BE49-F238E27FC236}">
                <a16:creationId xmlns:a16="http://schemas.microsoft.com/office/drawing/2014/main" id="{1C3D71BC-02A3-D30B-FA9E-10BB75160A04}"/>
              </a:ext>
            </a:extLst>
          </p:cNvPr>
          <p:cNvGrpSpPr/>
          <p:nvPr/>
        </p:nvGrpSpPr>
        <p:grpSpPr>
          <a:xfrm>
            <a:off x="5458536" y="3383208"/>
            <a:ext cx="359280" cy="312840"/>
            <a:chOff x="5458536" y="3383208"/>
            <a:chExt cx="35928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22" name="Ink 3321">
                  <a:extLst>
                    <a:ext uri="{FF2B5EF4-FFF2-40B4-BE49-F238E27FC236}">
                      <a16:creationId xmlns:a16="http://schemas.microsoft.com/office/drawing/2014/main" id="{AE3CC4A5-3421-21FD-E948-9B2F996AD5C9}"/>
                    </a:ext>
                  </a:extLst>
                </p14:cNvPr>
                <p14:cNvContentPartPr/>
                <p14:nvPr/>
              </p14:nvContentPartPr>
              <p14:xfrm>
                <a:off x="5458536" y="3383208"/>
                <a:ext cx="195480" cy="265680"/>
              </p14:xfrm>
            </p:contentPart>
          </mc:Choice>
          <mc:Fallback xmlns="">
            <p:pic>
              <p:nvPicPr>
                <p:cNvPr id="3322" name="Ink 3321">
                  <a:extLst>
                    <a:ext uri="{FF2B5EF4-FFF2-40B4-BE49-F238E27FC236}">
                      <a16:creationId xmlns:a16="http://schemas.microsoft.com/office/drawing/2014/main" id="{AE3CC4A5-3421-21FD-E948-9B2F996AD5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49896" y="3374208"/>
                  <a:ext cx="2131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24" name="Ink 3323">
                  <a:extLst>
                    <a:ext uri="{FF2B5EF4-FFF2-40B4-BE49-F238E27FC236}">
                      <a16:creationId xmlns:a16="http://schemas.microsoft.com/office/drawing/2014/main" id="{B5432C24-B4D6-0271-5FCF-08768ADC7E84}"/>
                    </a:ext>
                  </a:extLst>
                </p14:cNvPr>
                <p14:cNvContentPartPr/>
                <p14:nvPr/>
              </p14:nvContentPartPr>
              <p14:xfrm>
                <a:off x="5660136" y="3383208"/>
                <a:ext cx="157680" cy="312840"/>
              </p14:xfrm>
            </p:contentPart>
          </mc:Choice>
          <mc:Fallback xmlns="">
            <p:pic>
              <p:nvPicPr>
                <p:cNvPr id="3324" name="Ink 3323">
                  <a:extLst>
                    <a:ext uri="{FF2B5EF4-FFF2-40B4-BE49-F238E27FC236}">
                      <a16:creationId xmlns:a16="http://schemas.microsoft.com/office/drawing/2014/main" id="{B5432C24-B4D6-0271-5FCF-08768ADC7E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51136" y="3374208"/>
                  <a:ext cx="17532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5" name="Group 3344">
            <a:extLst>
              <a:ext uri="{FF2B5EF4-FFF2-40B4-BE49-F238E27FC236}">
                <a16:creationId xmlns:a16="http://schemas.microsoft.com/office/drawing/2014/main" id="{A5405CB7-83DB-1B19-601F-CDC53CC4DE78}"/>
              </a:ext>
            </a:extLst>
          </p:cNvPr>
          <p:cNvGrpSpPr/>
          <p:nvPr/>
        </p:nvGrpSpPr>
        <p:grpSpPr>
          <a:xfrm>
            <a:off x="6218136" y="3319128"/>
            <a:ext cx="942120" cy="484200"/>
            <a:chOff x="6218136" y="3319128"/>
            <a:chExt cx="94212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39" name="Ink 3338">
                  <a:extLst>
                    <a:ext uri="{FF2B5EF4-FFF2-40B4-BE49-F238E27FC236}">
                      <a16:creationId xmlns:a16="http://schemas.microsoft.com/office/drawing/2014/main" id="{109E1333-C2F1-3A4B-3AD9-30C9E60A78B5}"/>
                    </a:ext>
                  </a:extLst>
                </p14:cNvPr>
                <p14:cNvContentPartPr/>
                <p14:nvPr/>
              </p14:nvContentPartPr>
              <p14:xfrm>
                <a:off x="6218136" y="3355488"/>
                <a:ext cx="164160" cy="212760"/>
              </p14:xfrm>
            </p:contentPart>
          </mc:Choice>
          <mc:Fallback xmlns="">
            <p:pic>
              <p:nvPicPr>
                <p:cNvPr id="3339" name="Ink 3338">
                  <a:extLst>
                    <a:ext uri="{FF2B5EF4-FFF2-40B4-BE49-F238E27FC236}">
                      <a16:creationId xmlns:a16="http://schemas.microsoft.com/office/drawing/2014/main" id="{109E1333-C2F1-3A4B-3AD9-30C9E60A78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09136" y="3346488"/>
                  <a:ext cx="181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40" name="Ink 3339">
                  <a:extLst>
                    <a:ext uri="{FF2B5EF4-FFF2-40B4-BE49-F238E27FC236}">
                      <a16:creationId xmlns:a16="http://schemas.microsoft.com/office/drawing/2014/main" id="{B79EAEDA-4C61-B39D-2C3A-1E32FF85FAA9}"/>
                    </a:ext>
                  </a:extLst>
                </p14:cNvPr>
                <p14:cNvContentPartPr/>
                <p14:nvPr/>
              </p14:nvContentPartPr>
              <p14:xfrm>
                <a:off x="6245496" y="3319128"/>
                <a:ext cx="291600" cy="27720"/>
              </p14:xfrm>
            </p:contentPart>
          </mc:Choice>
          <mc:Fallback xmlns="">
            <p:pic>
              <p:nvPicPr>
                <p:cNvPr id="3340" name="Ink 3339">
                  <a:extLst>
                    <a:ext uri="{FF2B5EF4-FFF2-40B4-BE49-F238E27FC236}">
                      <a16:creationId xmlns:a16="http://schemas.microsoft.com/office/drawing/2014/main" id="{B79EAEDA-4C61-B39D-2C3A-1E32FF85FA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36496" y="3310488"/>
                  <a:ext cx="309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41" name="Ink 3340">
                  <a:extLst>
                    <a:ext uri="{FF2B5EF4-FFF2-40B4-BE49-F238E27FC236}">
                      <a16:creationId xmlns:a16="http://schemas.microsoft.com/office/drawing/2014/main" id="{A7B097CE-46D9-40D9-5A82-CAE79AA471E3}"/>
                    </a:ext>
                  </a:extLst>
                </p14:cNvPr>
                <p14:cNvContentPartPr/>
                <p14:nvPr/>
              </p14:nvContentPartPr>
              <p14:xfrm>
                <a:off x="6710256" y="3401208"/>
                <a:ext cx="177480" cy="165600"/>
              </p14:xfrm>
            </p:contentPart>
          </mc:Choice>
          <mc:Fallback xmlns="">
            <p:pic>
              <p:nvPicPr>
                <p:cNvPr id="3341" name="Ink 3340">
                  <a:extLst>
                    <a:ext uri="{FF2B5EF4-FFF2-40B4-BE49-F238E27FC236}">
                      <a16:creationId xmlns:a16="http://schemas.microsoft.com/office/drawing/2014/main" id="{A7B097CE-46D9-40D9-5A82-CAE79AA471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01616" y="3392568"/>
                  <a:ext cx="195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42" name="Ink 3341">
                  <a:extLst>
                    <a:ext uri="{FF2B5EF4-FFF2-40B4-BE49-F238E27FC236}">
                      <a16:creationId xmlns:a16="http://schemas.microsoft.com/office/drawing/2014/main" id="{11ECB0BD-7930-C750-72F7-12E6BD315F99}"/>
                    </a:ext>
                  </a:extLst>
                </p14:cNvPr>
                <p14:cNvContentPartPr/>
                <p14:nvPr/>
              </p14:nvContentPartPr>
              <p14:xfrm>
                <a:off x="6748416" y="3365208"/>
                <a:ext cx="200880" cy="11160"/>
              </p14:xfrm>
            </p:contentPart>
          </mc:Choice>
          <mc:Fallback xmlns="">
            <p:pic>
              <p:nvPicPr>
                <p:cNvPr id="3342" name="Ink 3341">
                  <a:extLst>
                    <a:ext uri="{FF2B5EF4-FFF2-40B4-BE49-F238E27FC236}">
                      <a16:creationId xmlns:a16="http://schemas.microsoft.com/office/drawing/2014/main" id="{11ECB0BD-7930-C750-72F7-12E6BD315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39416" y="3356208"/>
                  <a:ext cx="218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43" name="Ink 3342">
                  <a:extLst>
                    <a:ext uri="{FF2B5EF4-FFF2-40B4-BE49-F238E27FC236}">
                      <a16:creationId xmlns:a16="http://schemas.microsoft.com/office/drawing/2014/main" id="{7D1474E4-9ABE-0287-446E-157D9980D521}"/>
                    </a:ext>
                  </a:extLst>
                </p14:cNvPr>
                <p14:cNvContentPartPr/>
                <p14:nvPr/>
              </p14:nvContentPartPr>
              <p14:xfrm>
                <a:off x="6885216" y="3383208"/>
                <a:ext cx="261000" cy="129240"/>
              </p14:xfrm>
            </p:contentPart>
          </mc:Choice>
          <mc:Fallback xmlns="">
            <p:pic>
              <p:nvPicPr>
                <p:cNvPr id="3343" name="Ink 3342">
                  <a:extLst>
                    <a:ext uri="{FF2B5EF4-FFF2-40B4-BE49-F238E27FC236}">
                      <a16:creationId xmlns:a16="http://schemas.microsoft.com/office/drawing/2014/main" id="{7D1474E4-9ABE-0287-446E-157D9980D5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76576" y="3374208"/>
                  <a:ext cx="278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44" name="Ink 3343">
                  <a:extLst>
                    <a:ext uri="{FF2B5EF4-FFF2-40B4-BE49-F238E27FC236}">
                      <a16:creationId xmlns:a16="http://schemas.microsoft.com/office/drawing/2014/main" id="{2CB2C9BE-4ACC-6744-EF5C-C66D05546790}"/>
                    </a:ext>
                  </a:extLst>
                </p14:cNvPr>
                <p14:cNvContentPartPr/>
                <p14:nvPr/>
              </p14:nvContentPartPr>
              <p14:xfrm>
                <a:off x="7058736" y="3365208"/>
                <a:ext cx="101520" cy="438120"/>
              </p14:xfrm>
            </p:contentPart>
          </mc:Choice>
          <mc:Fallback xmlns="">
            <p:pic>
              <p:nvPicPr>
                <p:cNvPr id="3344" name="Ink 3343">
                  <a:extLst>
                    <a:ext uri="{FF2B5EF4-FFF2-40B4-BE49-F238E27FC236}">
                      <a16:creationId xmlns:a16="http://schemas.microsoft.com/office/drawing/2014/main" id="{2CB2C9BE-4ACC-6744-EF5C-C66D055467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50096" y="3356208"/>
                  <a:ext cx="119160" cy="45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0" name="Group 3379">
            <a:extLst>
              <a:ext uri="{FF2B5EF4-FFF2-40B4-BE49-F238E27FC236}">
                <a16:creationId xmlns:a16="http://schemas.microsoft.com/office/drawing/2014/main" id="{08D603BC-73E5-92DE-B577-5B94369F7A32}"/>
              </a:ext>
            </a:extLst>
          </p:cNvPr>
          <p:cNvGrpSpPr/>
          <p:nvPr/>
        </p:nvGrpSpPr>
        <p:grpSpPr>
          <a:xfrm>
            <a:off x="4817736" y="3852648"/>
            <a:ext cx="342000" cy="320040"/>
            <a:chOff x="4817736" y="3852648"/>
            <a:chExt cx="34200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68" name="Ink 3367">
                  <a:extLst>
                    <a:ext uri="{FF2B5EF4-FFF2-40B4-BE49-F238E27FC236}">
                      <a16:creationId xmlns:a16="http://schemas.microsoft.com/office/drawing/2014/main" id="{4BF5B2AF-A250-C34E-25BA-9F01BD211EF9}"/>
                    </a:ext>
                  </a:extLst>
                </p14:cNvPr>
                <p14:cNvContentPartPr/>
                <p14:nvPr/>
              </p14:nvContentPartPr>
              <p14:xfrm>
                <a:off x="4817736" y="3877128"/>
                <a:ext cx="185760" cy="294480"/>
              </p14:xfrm>
            </p:contentPart>
          </mc:Choice>
          <mc:Fallback xmlns="">
            <p:pic>
              <p:nvPicPr>
                <p:cNvPr id="3368" name="Ink 3367">
                  <a:extLst>
                    <a:ext uri="{FF2B5EF4-FFF2-40B4-BE49-F238E27FC236}">
                      <a16:creationId xmlns:a16="http://schemas.microsoft.com/office/drawing/2014/main" id="{4BF5B2AF-A250-C34E-25BA-9F01BD211E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08736" y="3868128"/>
                  <a:ext cx="2034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69" name="Ink 3368">
                  <a:extLst>
                    <a:ext uri="{FF2B5EF4-FFF2-40B4-BE49-F238E27FC236}">
                      <a16:creationId xmlns:a16="http://schemas.microsoft.com/office/drawing/2014/main" id="{4E632C4C-1CF6-00FA-F2BA-8F304941B2C9}"/>
                    </a:ext>
                  </a:extLst>
                </p14:cNvPr>
                <p14:cNvContentPartPr/>
                <p14:nvPr/>
              </p14:nvContentPartPr>
              <p14:xfrm>
                <a:off x="5024376" y="3852648"/>
                <a:ext cx="135360" cy="320040"/>
              </p14:xfrm>
            </p:contentPart>
          </mc:Choice>
          <mc:Fallback xmlns="">
            <p:pic>
              <p:nvPicPr>
                <p:cNvPr id="3369" name="Ink 3368">
                  <a:extLst>
                    <a:ext uri="{FF2B5EF4-FFF2-40B4-BE49-F238E27FC236}">
                      <a16:creationId xmlns:a16="http://schemas.microsoft.com/office/drawing/2014/main" id="{4E632C4C-1CF6-00FA-F2BA-8F304941B2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15376" y="3843648"/>
                  <a:ext cx="15300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9" name="Group 3378">
            <a:extLst>
              <a:ext uri="{FF2B5EF4-FFF2-40B4-BE49-F238E27FC236}">
                <a16:creationId xmlns:a16="http://schemas.microsoft.com/office/drawing/2014/main" id="{2F537C57-C465-CE0B-AC88-A3E4B0529A52}"/>
              </a:ext>
            </a:extLst>
          </p:cNvPr>
          <p:cNvGrpSpPr/>
          <p:nvPr/>
        </p:nvGrpSpPr>
        <p:grpSpPr>
          <a:xfrm>
            <a:off x="5447376" y="3875688"/>
            <a:ext cx="407520" cy="285480"/>
            <a:chOff x="5447376" y="3875688"/>
            <a:chExt cx="40752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70" name="Ink 3369">
                  <a:extLst>
                    <a:ext uri="{FF2B5EF4-FFF2-40B4-BE49-F238E27FC236}">
                      <a16:creationId xmlns:a16="http://schemas.microsoft.com/office/drawing/2014/main" id="{BF9FFED4-EEC4-D851-AF8F-A920D8CA2CEE}"/>
                    </a:ext>
                  </a:extLst>
                </p14:cNvPr>
                <p14:cNvContentPartPr/>
                <p14:nvPr/>
              </p14:nvContentPartPr>
              <p14:xfrm>
                <a:off x="5447376" y="3875688"/>
                <a:ext cx="194760" cy="285480"/>
              </p14:xfrm>
            </p:contentPart>
          </mc:Choice>
          <mc:Fallback xmlns="">
            <p:pic>
              <p:nvPicPr>
                <p:cNvPr id="3370" name="Ink 3369">
                  <a:extLst>
                    <a:ext uri="{FF2B5EF4-FFF2-40B4-BE49-F238E27FC236}">
                      <a16:creationId xmlns:a16="http://schemas.microsoft.com/office/drawing/2014/main" id="{BF9FFED4-EEC4-D851-AF8F-A920D8CA2CE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38376" y="3866688"/>
                  <a:ext cx="212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71" name="Ink 3370">
                  <a:extLst>
                    <a:ext uri="{FF2B5EF4-FFF2-40B4-BE49-F238E27FC236}">
                      <a16:creationId xmlns:a16="http://schemas.microsoft.com/office/drawing/2014/main" id="{23E843A6-4EFC-DA3F-F9BF-7E484ACCD3A7}"/>
                    </a:ext>
                  </a:extLst>
                </p14:cNvPr>
                <p14:cNvContentPartPr/>
                <p14:nvPr/>
              </p14:nvContentPartPr>
              <p14:xfrm>
                <a:off x="5653656" y="3922848"/>
                <a:ext cx="201240" cy="228600"/>
              </p14:xfrm>
            </p:contentPart>
          </mc:Choice>
          <mc:Fallback xmlns="">
            <p:pic>
              <p:nvPicPr>
                <p:cNvPr id="3371" name="Ink 3370">
                  <a:extLst>
                    <a:ext uri="{FF2B5EF4-FFF2-40B4-BE49-F238E27FC236}">
                      <a16:creationId xmlns:a16="http://schemas.microsoft.com/office/drawing/2014/main" id="{23E843A6-4EFC-DA3F-F9BF-7E484ACCD3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44656" y="3913848"/>
                  <a:ext cx="21888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8" name="Group 3377">
            <a:extLst>
              <a:ext uri="{FF2B5EF4-FFF2-40B4-BE49-F238E27FC236}">
                <a16:creationId xmlns:a16="http://schemas.microsoft.com/office/drawing/2014/main" id="{8A987A97-8BCA-D8C4-F86E-A04F90D31685}"/>
              </a:ext>
            </a:extLst>
          </p:cNvPr>
          <p:cNvGrpSpPr/>
          <p:nvPr/>
        </p:nvGrpSpPr>
        <p:grpSpPr>
          <a:xfrm>
            <a:off x="6106536" y="3876768"/>
            <a:ext cx="991080" cy="298440"/>
            <a:chOff x="6106536" y="3876768"/>
            <a:chExt cx="9910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74" name="Ink 3373">
                  <a:extLst>
                    <a:ext uri="{FF2B5EF4-FFF2-40B4-BE49-F238E27FC236}">
                      <a16:creationId xmlns:a16="http://schemas.microsoft.com/office/drawing/2014/main" id="{34E4B274-044D-09BE-045D-0A3B79019544}"/>
                    </a:ext>
                  </a:extLst>
                </p14:cNvPr>
                <p14:cNvContentPartPr/>
                <p14:nvPr/>
              </p14:nvContentPartPr>
              <p14:xfrm>
                <a:off x="6106536" y="3877128"/>
                <a:ext cx="227160" cy="275760"/>
              </p14:xfrm>
            </p:contentPart>
          </mc:Choice>
          <mc:Fallback xmlns="">
            <p:pic>
              <p:nvPicPr>
                <p:cNvPr id="3374" name="Ink 3373">
                  <a:extLst>
                    <a:ext uri="{FF2B5EF4-FFF2-40B4-BE49-F238E27FC236}">
                      <a16:creationId xmlns:a16="http://schemas.microsoft.com/office/drawing/2014/main" id="{34E4B274-044D-09BE-045D-0A3B790195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97896" y="3868128"/>
                  <a:ext cx="2448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75" name="Ink 3374">
                  <a:extLst>
                    <a:ext uri="{FF2B5EF4-FFF2-40B4-BE49-F238E27FC236}">
                      <a16:creationId xmlns:a16="http://schemas.microsoft.com/office/drawing/2014/main" id="{038FC519-6670-5669-FDDC-10AF981E218A}"/>
                    </a:ext>
                  </a:extLst>
                </p14:cNvPr>
                <p14:cNvContentPartPr/>
                <p14:nvPr/>
              </p14:nvContentPartPr>
              <p14:xfrm>
                <a:off x="6382296" y="3913848"/>
                <a:ext cx="94320" cy="261360"/>
              </p14:xfrm>
            </p:contentPart>
          </mc:Choice>
          <mc:Fallback xmlns="">
            <p:pic>
              <p:nvPicPr>
                <p:cNvPr id="3375" name="Ink 3374">
                  <a:extLst>
                    <a:ext uri="{FF2B5EF4-FFF2-40B4-BE49-F238E27FC236}">
                      <a16:creationId xmlns:a16="http://schemas.microsoft.com/office/drawing/2014/main" id="{038FC519-6670-5669-FDDC-10AF981E21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73656" y="3904848"/>
                  <a:ext cx="111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76" name="Ink 3375">
                  <a:extLst>
                    <a:ext uri="{FF2B5EF4-FFF2-40B4-BE49-F238E27FC236}">
                      <a16:creationId xmlns:a16="http://schemas.microsoft.com/office/drawing/2014/main" id="{1005ECBD-62FF-BF4C-69B0-5E8E586FAEAC}"/>
                    </a:ext>
                  </a:extLst>
                </p14:cNvPr>
                <p14:cNvContentPartPr/>
                <p14:nvPr/>
              </p14:nvContentPartPr>
              <p14:xfrm>
                <a:off x="6646896" y="3876768"/>
                <a:ext cx="137880" cy="258120"/>
              </p14:xfrm>
            </p:contentPart>
          </mc:Choice>
          <mc:Fallback xmlns="">
            <p:pic>
              <p:nvPicPr>
                <p:cNvPr id="3376" name="Ink 3375">
                  <a:extLst>
                    <a:ext uri="{FF2B5EF4-FFF2-40B4-BE49-F238E27FC236}">
                      <a16:creationId xmlns:a16="http://schemas.microsoft.com/office/drawing/2014/main" id="{1005ECBD-62FF-BF4C-69B0-5E8E586FAE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38256" y="3867768"/>
                  <a:ext cx="155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77" name="Ink 3376">
                  <a:extLst>
                    <a:ext uri="{FF2B5EF4-FFF2-40B4-BE49-F238E27FC236}">
                      <a16:creationId xmlns:a16="http://schemas.microsoft.com/office/drawing/2014/main" id="{28005B9E-6ABE-5E29-735E-C61564C5FC0C}"/>
                    </a:ext>
                  </a:extLst>
                </p14:cNvPr>
                <p14:cNvContentPartPr/>
                <p14:nvPr/>
              </p14:nvContentPartPr>
              <p14:xfrm>
                <a:off x="6949296" y="3931848"/>
                <a:ext cx="148320" cy="188280"/>
              </p14:xfrm>
            </p:contentPart>
          </mc:Choice>
          <mc:Fallback xmlns="">
            <p:pic>
              <p:nvPicPr>
                <p:cNvPr id="3377" name="Ink 3376">
                  <a:extLst>
                    <a:ext uri="{FF2B5EF4-FFF2-40B4-BE49-F238E27FC236}">
                      <a16:creationId xmlns:a16="http://schemas.microsoft.com/office/drawing/2014/main" id="{28005B9E-6ABE-5E29-735E-C61564C5FC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40296" y="3922848"/>
                  <a:ext cx="16596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91" name="Ink 3390">
                <a:extLst>
                  <a:ext uri="{FF2B5EF4-FFF2-40B4-BE49-F238E27FC236}">
                    <a16:creationId xmlns:a16="http://schemas.microsoft.com/office/drawing/2014/main" id="{63F7B74F-56DB-1AF3-6081-F591F7CB9454}"/>
                  </a:ext>
                </a:extLst>
              </p14:cNvPr>
              <p14:cNvContentPartPr/>
              <p14:nvPr/>
            </p14:nvContentPartPr>
            <p14:xfrm>
              <a:off x="6068736" y="4414608"/>
              <a:ext cx="286560" cy="195480"/>
            </p14:xfrm>
          </p:contentPart>
        </mc:Choice>
        <mc:Fallback xmlns="">
          <p:pic>
            <p:nvPicPr>
              <p:cNvPr id="3391" name="Ink 3390">
                <a:extLst>
                  <a:ext uri="{FF2B5EF4-FFF2-40B4-BE49-F238E27FC236}">
                    <a16:creationId xmlns:a16="http://schemas.microsoft.com/office/drawing/2014/main" id="{63F7B74F-56DB-1AF3-6081-F591F7CB945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60096" y="4405968"/>
                <a:ext cx="3042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88" name="Ink 4287">
                <a:extLst>
                  <a:ext uri="{FF2B5EF4-FFF2-40B4-BE49-F238E27FC236}">
                    <a16:creationId xmlns:a16="http://schemas.microsoft.com/office/drawing/2014/main" id="{E2264E57-C2D6-091B-0F63-F4793C631187}"/>
                  </a:ext>
                </a:extLst>
              </p14:cNvPr>
              <p14:cNvContentPartPr/>
              <p14:nvPr/>
            </p14:nvContentPartPr>
            <p14:xfrm>
              <a:off x="6682176" y="4397328"/>
              <a:ext cx="203400" cy="329400"/>
            </p14:xfrm>
          </p:contentPart>
        </mc:Choice>
        <mc:Fallback xmlns="">
          <p:pic>
            <p:nvPicPr>
              <p:cNvPr id="4288" name="Ink 4287">
                <a:extLst>
                  <a:ext uri="{FF2B5EF4-FFF2-40B4-BE49-F238E27FC236}">
                    <a16:creationId xmlns:a16="http://schemas.microsoft.com/office/drawing/2014/main" id="{E2264E57-C2D6-091B-0F63-F4793C6311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73176" y="4388688"/>
                <a:ext cx="22104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13" name="Group 4312">
            <a:extLst>
              <a:ext uri="{FF2B5EF4-FFF2-40B4-BE49-F238E27FC236}">
                <a16:creationId xmlns:a16="http://schemas.microsoft.com/office/drawing/2014/main" id="{AEDA47A6-72F1-B2D0-7B84-ADBBC314BFBA}"/>
              </a:ext>
            </a:extLst>
          </p:cNvPr>
          <p:cNvGrpSpPr/>
          <p:nvPr/>
        </p:nvGrpSpPr>
        <p:grpSpPr>
          <a:xfrm>
            <a:off x="4801536" y="4397688"/>
            <a:ext cx="876960" cy="889200"/>
            <a:chOff x="4801536" y="4397688"/>
            <a:chExt cx="876960" cy="88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89" name="Ink 3388">
                  <a:extLst>
                    <a:ext uri="{FF2B5EF4-FFF2-40B4-BE49-F238E27FC236}">
                      <a16:creationId xmlns:a16="http://schemas.microsoft.com/office/drawing/2014/main" id="{AEFFFE02-35CA-B53A-9350-C82CE359B5EA}"/>
                    </a:ext>
                  </a:extLst>
                </p14:cNvPr>
                <p14:cNvContentPartPr/>
                <p14:nvPr/>
              </p14:nvContentPartPr>
              <p14:xfrm>
                <a:off x="5008896" y="4397688"/>
                <a:ext cx="244080" cy="272520"/>
              </p14:xfrm>
            </p:contentPart>
          </mc:Choice>
          <mc:Fallback xmlns="">
            <p:pic>
              <p:nvPicPr>
                <p:cNvPr id="3389" name="Ink 3388">
                  <a:extLst>
                    <a:ext uri="{FF2B5EF4-FFF2-40B4-BE49-F238E27FC236}">
                      <a16:creationId xmlns:a16="http://schemas.microsoft.com/office/drawing/2014/main" id="{AEFFFE02-35CA-B53A-9350-C82CE359B5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00256" y="4388688"/>
                  <a:ext cx="2617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90" name="Ink 3389">
                  <a:extLst>
                    <a:ext uri="{FF2B5EF4-FFF2-40B4-BE49-F238E27FC236}">
                      <a16:creationId xmlns:a16="http://schemas.microsoft.com/office/drawing/2014/main" id="{1AD5D930-FACB-1791-AF93-44CFF3C641D6}"/>
                    </a:ext>
                  </a:extLst>
                </p14:cNvPr>
                <p14:cNvContentPartPr/>
                <p14:nvPr/>
              </p14:nvContentPartPr>
              <p14:xfrm>
                <a:off x="5465376" y="4407048"/>
                <a:ext cx="213120" cy="255240"/>
              </p14:xfrm>
            </p:contentPart>
          </mc:Choice>
          <mc:Fallback xmlns="">
            <p:pic>
              <p:nvPicPr>
                <p:cNvPr id="3390" name="Ink 3389">
                  <a:extLst>
                    <a:ext uri="{FF2B5EF4-FFF2-40B4-BE49-F238E27FC236}">
                      <a16:creationId xmlns:a16="http://schemas.microsoft.com/office/drawing/2014/main" id="{1AD5D930-FACB-1791-AF93-44CFF3C641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56736" y="4398408"/>
                  <a:ext cx="230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10" name="Ink 4309">
                  <a:extLst>
                    <a:ext uri="{FF2B5EF4-FFF2-40B4-BE49-F238E27FC236}">
                      <a16:creationId xmlns:a16="http://schemas.microsoft.com/office/drawing/2014/main" id="{F582DB52-58E8-8BC3-23FA-F5B5D75EA052}"/>
                    </a:ext>
                  </a:extLst>
                </p14:cNvPr>
                <p14:cNvContentPartPr/>
                <p14:nvPr/>
              </p14:nvContentPartPr>
              <p14:xfrm>
                <a:off x="4801536" y="4766688"/>
                <a:ext cx="237960" cy="272520"/>
              </p14:xfrm>
            </p:contentPart>
          </mc:Choice>
          <mc:Fallback xmlns="">
            <p:pic>
              <p:nvPicPr>
                <p:cNvPr id="4310" name="Ink 4309">
                  <a:extLst>
                    <a:ext uri="{FF2B5EF4-FFF2-40B4-BE49-F238E27FC236}">
                      <a16:creationId xmlns:a16="http://schemas.microsoft.com/office/drawing/2014/main" id="{F582DB52-58E8-8BC3-23FA-F5B5D75EA0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92536" y="4758048"/>
                  <a:ext cx="255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11" name="Ink 4310">
                  <a:extLst>
                    <a:ext uri="{FF2B5EF4-FFF2-40B4-BE49-F238E27FC236}">
                      <a16:creationId xmlns:a16="http://schemas.microsoft.com/office/drawing/2014/main" id="{FD7286DC-242D-22F8-C7B4-17912D08B49B}"/>
                    </a:ext>
                  </a:extLst>
                </p14:cNvPr>
                <p14:cNvContentPartPr/>
                <p14:nvPr/>
              </p14:nvContentPartPr>
              <p14:xfrm>
                <a:off x="5010696" y="4827888"/>
                <a:ext cx="19080" cy="358200"/>
              </p14:xfrm>
            </p:contentPart>
          </mc:Choice>
          <mc:Fallback xmlns="">
            <p:pic>
              <p:nvPicPr>
                <p:cNvPr id="4311" name="Ink 4310">
                  <a:extLst>
                    <a:ext uri="{FF2B5EF4-FFF2-40B4-BE49-F238E27FC236}">
                      <a16:creationId xmlns:a16="http://schemas.microsoft.com/office/drawing/2014/main" id="{FD7286DC-242D-22F8-C7B4-17912D08B4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02056" y="4818888"/>
                  <a:ext cx="367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12" name="Ink 4311">
                  <a:extLst>
                    <a:ext uri="{FF2B5EF4-FFF2-40B4-BE49-F238E27FC236}">
                      <a16:creationId xmlns:a16="http://schemas.microsoft.com/office/drawing/2014/main" id="{F9DEB3A2-CB9F-B637-33F5-1AAB04C03B02}"/>
                    </a:ext>
                  </a:extLst>
                </p14:cNvPr>
                <p14:cNvContentPartPr/>
                <p14:nvPr/>
              </p14:nvContentPartPr>
              <p14:xfrm>
                <a:off x="5192136" y="4843008"/>
                <a:ext cx="148320" cy="443880"/>
              </p14:xfrm>
            </p:contentPart>
          </mc:Choice>
          <mc:Fallback xmlns="">
            <p:pic>
              <p:nvPicPr>
                <p:cNvPr id="4312" name="Ink 4311">
                  <a:extLst>
                    <a:ext uri="{FF2B5EF4-FFF2-40B4-BE49-F238E27FC236}">
                      <a16:creationId xmlns:a16="http://schemas.microsoft.com/office/drawing/2014/main" id="{F9DEB3A2-CB9F-B637-33F5-1AAB04C03B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83136" y="4834008"/>
                  <a:ext cx="165960" cy="46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14" name="Ink 4313">
                <a:extLst>
                  <a:ext uri="{FF2B5EF4-FFF2-40B4-BE49-F238E27FC236}">
                    <a16:creationId xmlns:a16="http://schemas.microsoft.com/office/drawing/2014/main" id="{8FF59C80-DD1A-2F21-AB38-4147EA20009E}"/>
                  </a:ext>
                </a:extLst>
              </p14:cNvPr>
              <p14:cNvContentPartPr/>
              <p14:nvPr/>
            </p14:nvContentPartPr>
            <p14:xfrm>
              <a:off x="5425416" y="4817088"/>
              <a:ext cx="200160" cy="330120"/>
            </p14:xfrm>
          </p:contentPart>
        </mc:Choice>
        <mc:Fallback xmlns="">
          <p:pic>
            <p:nvPicPr>
              <p:cNvPr id="4314" name="Ink 4313">
                <a:extLst>
                  <a:ext uri="{FF2B5EF4-FFF2-40B4-BE49-F238E27FC236}">
                    <a16:creationId xmlns:a16="http://schemas.microsoft.com/office/drawing/2014/main" id="{8FF59C80-DD1A-2F21-AB38-4147EA20009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16776" y="4808448"/>
                <a:ext cx="2178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15" name="Ink 4314">
                <a:extLst>
                  <a:ext uri="{FF2B5EF4-FFF2-40B4-BE49-F238E27FC236}">
                    <a16:creationId xmlns:a16="http://schemas.microsoft.com/office/drawing/2014/main" id="{39F9C9D6-64E9-D1A4-5DD2-7612243DE6AD}"/>
                  </a:ext>
                </a:extLst>
              </p14:cNvPr>
              <p14:cNvContentPartPr/>
              <p14:nvPr/>
            </p14:nvContentPartPr>
            <p14:xfrm>
              <a:off x="5804856" y="4886568"/>
              <a:ext cx="94680" cy="269640"/>
            </p14:xfrm>
          </p:contentPart>
        </mc:Choice>
        <mc:Fallback xmlns="">
          <p:pic>
            <p:nvPicPr>
              <p:cNvPr id="4315" name="Ink 4314">
                <a:extLst>
                  <a:ext uri="{FF2B5EF4-FFF2-40B4-BE49-F238E27FC236}">
                    <a16:creationId xmlns:a16="http://schemas.microsoft.com/office/drawing/2014/main" id="{39F9C9D6-64E9-D1A4-5DD2-7612243DE6A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96216" y="4877928"/>
                <a:ext cx="1123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16" name="Ink 4315">
                <a:extLst>
                  <a:ext uri="{FF2B5EF4-FFF2-40B4-BE49-F238E27FC236}">
                    <a16:creationId xmlns:a16="http://schemas.microsoft.com/office/drawing/2014/main" id="{8BE6E40D-4E32-74C6-557B-1E1DB2D97F64}"/>
                  </a:ext>
                </a:extLst>
              </p14:cNvPr>
              <p14:cNvContentPartPr/>
              <p14:nvPr/>
            </p14:nvContentPartPr>
            <p14:xfrm>
              <a:off x="6084936" y="4818528"/>
              <a:ext cx="169920" cy="273960"/>
            </p14:xfrm>
          </p:contentPart>
        </mc:Choice>
        <mc:Fallback xmlns="">
          <p:pic>
            <p:nvPicPr>
              <p:cNvPr id="4316" name="Ink 4315">
                <a:extLst>
                  <a:ext uri="{FF2B5EF4-FFF2-40B4-BE49-F238E27FC236}">
                    <a16:creationId xmlns:a16="http://schemas.microsoft.com/office/drawing/2014/main" id="{8BE6E40D-4E32-74C6-557B-1E1DB2D97F6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75936" y="4809888"/>
                <a:ext cx="1875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17" name="Ink 4316">
                <a:extLst>
                  <a:ext uri="{FF2B5EF4-FFF2-40B4-BE49-F238E27FC236}">
                    <a16:creationId xmlns:a16="http://schemas.microsoft.com/office/drawing/2014/main" id="{F0495E3D-F181-72E2-DE64-63F5498B1F87}"/>
                  </a:ext>
                </a:extLst>
              </p14:cNvPr>
              <p14:cNvContentPartPr/>
              <p14:nvPr/>
            </p14:nvContentPartPr>
            <p14:xfrm>
              <a:off x="6336576" y="4863528"/>
              <a:ext cx="125640" cy="267480"/>
            </p14:xfrm>
          </p:contentPart>
        </mc:Choice>
        <mc:Fallback xmlns="">
          <p:pic>
            <p:nvPicPr>
              <p:cNvPr id="4317" name="Ink 4316">
                <a:extLst>
                  <a:ext uri="{FF2B5EF4-FFF2-40B4-BE49-F238E27FC236}">
                    <a16:creationId xmlns:a16="http://schemas.microsoft.com/office/drawing/2014/main" id="{F0495E3D-F181-72E2-DE64-63F5498B1F8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27936" y="4854528"/>
                <a:ext cx="14328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22" name="Group 4321">
            <a:extLst>
              <a:ext uri="{FF2B5EF4-FFF2-40B4-BE49-F238E27FC236}">
                <a16:creationId xmlns:a16="http://schemas.microsoft.com/office/drawing/2014/main" id="{7F59E8DF-1E35-684F-9ED8-CE07518398E6}"/>
              </a:ext>
            </a:extLst>
          </p:cNvPr>
          <p:cNvGrpSpPr/>
          <p:nvPr/>
        </p:nvGrpSpPr>
        <p:grpSpPr>
          <a:xfrm>
            <a:off x="6614856" y="4759128"/>
            <a:ext cx="400320" cy="421920"/>
            <a:chOff x="6614856" y="4759128"/>
            <a:chExt cx="40032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20" name="Ink 4319">
                  <a:extLst>
                    <a:ext uri="{FF2B5EF4-FFF2-40B4-BE49-F238E27FC236}">
                      <a16:creationId xmlns:a16="http://schemas.microsoft.com/office/drawing/2014/main" id="{1913BAE5-8D53-620F-A5DB-A5B793E87D47}"/>
                    </a:ext>
                  </a:extLst>
                </p14:cNvPr>
                <p14:cNvContentPartPr/>
                <p14:nvPr/>
              </p14:nvContentPartPr>
              <p14:xfrm>
                <a:off x="6614856" y="4759128"/>
                <a:ext cx="179280" cy="351720"/>
              </p14:xfrm>
            </p:contentPart>
          </mc:Choice>
          <mc:Fallback xmlns="">
            <p:pic>
              <p:nvPicPr>
                <p:cNvPr id="4320" name="Ink 4319">
                  <a:extLst>
                    <a:ext uri="{FF2B5EF4-FFF2-40B4-BE49-F238E27FC236}">
                      <a16:creationId xmlns:a16="http://schemas.microsoft.com/office/drawing/2014/main" id="{1913BAE5-8D53-620F-A5DB-A5B793E87D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06216" y="4750488"/>
                  <a:ext cx="1969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21" name="Ink 4320">
                  <a:extLst>
                    <a:ext uri="{FF2B5EF4-FFF2-40B4-BE49-F238E27FC236}">
                      <a16:creationId xmlns:a16="http://schemas.microsoft.com/office/drawing/2014/main" id="{3AF24A0F-4E2D-E6D4-7EF5-4266117B54BC}"/>
                    </a:ext>
                  </a:extLst>
                </p14:cNvPr>
                <p14:cNvContentPartPr/>
                <p14:nvPr/>
              </p14:nvContentPartPr>
              <p14:xfrm>
                <a:off x="6847416" y="4779648"/>
                <a:ext cx="167760" cy="401400"/>
              </p14:xfrm>
            </p:contentPart>
          </mc:Choice>
          <mc:Fallback xmlns="">
            <p:pic>
              <p:nvPicPr>
                <p:cNvPr id="4321" name="Ink 4320">
                  <a:extLst>
                    <a:ext uri="{FF2B5EF4-FFF2-40B4-BE49-F238E27FC236}">
                      <a16:creationId xmlns:a16="http://schemas.microsoft.com/office/drawing/2014/main" id="{3AF24A0F-4E2D-E6D4-7EF5-4266117B54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38416" y="4771008"/>
                  <a:ext cx="185400" cy="41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23" name="Ink 4322">
                <a:extLst>
                  <a:ext uri="{FF2B5EF4-FFF2-40B4-BE49-F238E27FC236}">
                    <a16:creationId xmlns:a16="http://schemas.microsoft.com/office/drawing/2014/main" id="{6A71EDB1-1951-D8EC-28C1-CCD7BDC90229}"/>
                  </a:ext>
                </a:extLst>
              </p14:cNvPr>
              <p14:cNvContentPartPr/>
              <p14:nvPr/>
            </p14:nvContentPartPr>
            <p14:xfrm>
              <a:off x="6678576" y="5366808"/>
              <a:ext cx="235800" cy="266760"/>
            </p14:xfrm>
          </p:contentPart>
        </mc:Choice>
        <mc:Fallback xmlns="">
          <p:pic>
            <p:nvPicPr>
              <p:cNvPr id="4323" name="Ink 4322">
                <a:extLst>
                  <a:ext uri="{FF2B5EF4-FFF2-40B4-BE49-F238E27FC236}">
                    <a16:creationId xmlns:a16="http://schemas.microsoft.com/office/drawing/2014/main" id="{6A71EDB1-1951-D8EC-28C1-CCD7BDC9022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69936" y="5358168"/>
                <a:ext cx="2534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24" name="Ink 4323">
                <a:extLst>
                  <a:ext uri="{FF2B5EF4-FFF2-40B4-BE49-F238E27FC236}">
                    <a16:creationId xmlns:a16="http://schemas.microsoft.com/office/drawing/2014/main" id="{B113CE67-8E58-9C0C-92B7-A5506EB2E417}"/>
                  </a:ext>
                </a:extLst>
              </p14:cNvPr>
              <p14:cNvContentPartPr/>
              <p14:nvPr/>
            </p14:nvContentPartPr>
            <p14:xfrm>
              <a:off x="6939936" y="5367168"/>
              <a:ext cx="163800" cy="213480"/>
            </p14:xfrm>
          </p:contentPart>
        </mc:Choice>
        <mc:Fallback xmlns="">
          <p:pic>
            <p:nvPicPr>
              <p:cNvPr id="4324" name="Ink 4323">
                <a:extLst>
                  <a:ext uri="{FF2B5EF4-FFF2-40B4-BE49-F238E27FC236}">
                    <a16:creationId xmlns:a16="http://schemas.microsoft.com/office/drawing/2014/main" id="{B113CE67-8E58-9C0C-92B7-A5506EB2E41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1296" y="5358168"/>
                <a:ext cx="1814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325" name="Ink 4324">
                <a:extLst>
                  <a:ext uri="{FF2B5EF4-FFF2-40B4-BE49-F238E27FC236}">
                    <a16:creationId xmlns:a16="http://schemas.microsoft.com/office/drawing/2014/main" id="{5333F13F-E5B4-85B0-EB42-4A511237E67D}"/>
                  </a:ext>
                </a:extLst>
              </p14:cNvPr>
              <p14:cNvContentPartPr/>
              <p14:nvPr/>
            </p14:nvContentPartPr>
            <p14:xfrm>
              <a:off x="6007176" y="5401008"/>
              <a:ext cx="219240" cy="232560"/>
            </p14:xfrm>
          </p:contentPart>
        </mc:Choice>
        <mc:Fallback xmlns="">
          <p:pic>
            <p:nvPicPr>
              <p:cNvPr id="4325" name="Ink 4324">
                <a:extLst>
                  <a:ext uri="{FF2B5EF4-FFF2-40B4-BE49-F238E27FC236}">
                    <a16:creationId xmlns:a16="http://schemas.microsoft.com/office/drawing/2014/main" id="{5333F13F-E5B4-85B0-EB42-4A511237E67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98536" y="5392368"/>
                <a:ext cx="2368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326" name="Ink 4325">
                <a:extLst>
                  <a:ext uri="{FF2B5EF4-FFF2-40B4-BE49-F238E27FC236}">
                    <a16:creationId xmlns:a16="http://schemas.microsoft.com/office/drawing/2014/main" id="{D7BE5FE9-49C3-12FE-5990-9F3570AB3173}"/>
                  </a:ext>
                </a:extLst>
              </p14:cNvPr>
              <p14:cNvContentPartPr/>
              <p14:nvPr/>
            </p14:nvContentPartPr>
            <p14:xfrm>
              <a:off x="6318576" y="5385528"/>
              <a:ext cx="222840" cy="257040"/>
            </p14:xfrm>
          </p:contentPart>
        </mc:Choice>
        <mc:Fallback xmlns="">
          <p:pic>
            <p:nvPicPr>
              <p:cNvPr id="4326" name="Ink 4325">
                <a:extLst>
                  <a:ext uri="{FF2B5EF4-FFF2-40B4-BE49-F238E27FC236}">
                    <a16:creationId xmlns:a16="http://schemas.microsoft.com/office/drawing/2014/main" id="{D7BE5FE9-49C3-12FE-5990-9F3570AB317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09576" y="5376528"/>
                <a:ext cx="2404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327" name="Ink 4326">
                <a:extLst>
                  <a:ext uri="{FF2B5EF4-FFF2-40B4-BE49-F238E27FC236}">
                    <a16:creationId xmlns:a16="http://schemas.microsoft.com/office/drawing/2014/main" id="{26DFD7F5-FB0B-7EF2-883A-0CED00641ABD}"/>
                  </a:ext>
                </a:extLst>
              </p14:cNvPr>
              <p14:cNvContentPartPr/>
              <p14:nvPr/>
            </p14:nvContentPartPr>
            <p14:xfrm>
              <a:off x="5458536" y="5429808"/>
              <a:ext cx="235800" cy="259920"/>
            </p14:xfrm>
          </p:contentPart>
        </mc:Choice>
        <mc:Fallback xmlns="">
          <p:pic>
            <p:nvPicPr>
              <p:cNvPr id="4327" name="Ink 4326">
                <a:extLst>
                  <a:ext uri="{FF2B5EF4-FFF2-40B4-BE49-F238E27FC236}">
                    <a16:creationId xmlns:a16="http://schemas.microsoft.com/office/drawing/2014/main" id="{26DFD7F5-FB0B-7EF2-883A-0CED00641AB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49896" y="5420808"/>
                <a:ext cx="2534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328" name="Ink 4327">
                <a:extLst>
                  <a:ext uri="{FF2B5EF4-FFF2-40B4-BE49-F238E27FC236}">
                    <a16:creationId xmlns:a16="http://schemas.microsoft.com/office/drawing/2014/main" id="{1846CB41-F620-F94C-5093-41F0B2F015CB}"/>
                  </a:ext>
                </a:extLst>
              </p14:cNvPr>
              <p14:cNvContentPartPr/>
              <p14:nvPr/>
            </p14:nvContentPartPr>
            <p14:xfrm>
              <a:off x="5714856" y="5466528"/>
              <a:ext cx="226800" cy="259560"/>
            </p14:xfrm>
          </p:contentPart>
        </mc:Choice>
        <mc:Fallback xmlns="">
          <p:pic>
            <p:nvPicPr>
              <p:cNvPr id="4328" name="Ink 4327">
                <a:extLst>
                  <a:ext uri="{FF2B5EF4-FFF2-40B4-BE49-F238E27FC236}">
                    <a16:creationId xmlns:a16="http://schemas.microsoft.com/office/drawing/2014/main" id="{1846CB41-F620-F94C-5093-41F0B2F015C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06216" y="5457528"/>
                <a:ext cx="2444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439" name="Ink 4438">
                <a:extLst>
                  <a:ext uri="{FF2B5EF4-FFF2-40B4-BE49-F238E27FC236}">
                    <a16:creationId xmlns:a16="http://schemas.microsoft.com/office/drawing/2014/main" id="{F9BD7030-A2DC-C83E-3203-3074E50416EA}"/>
                  </a:ext>
                </a:extLst>
              </p14:cNvPr>
              <p14:cNvContentPartPr/>
              <p14:nvPr/>
            </p14:nvContentPartPr>
            <p14:xfrm>
              <a:off x="4782096" y="5449608"/>
              <a:ext cx="490680" cy="201600"/>
            </p14:xfrm>
          </p:contentPart>
        </mc:Choice>
        <mc:Fallback xmlns="">
          <p:pic>
            <p:nvPicPr>
              <p:cNvPr id="4439" name="Ink 4438">
                <a:extLst>
                  <a:ext uri="{FF2B5EF4-FFF2-40B4-BE49-F238E27FC236}">
                    <a16:creationId xmlns:a16="http://schemas.microsoft.com/office/drawing/2014/main" id="{F9BD7030-A2DC-C83E-3203-3074E50416E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773456" y="5440968"/>
                <a:ext cx="5083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440" name="Ink 4439">
                <a:extLst>
                  <a:ext uri="{FF2B5EF4-FFF2-40B4-BE49-F238E27FC236}">
                    <a16:creationId xmlns:a16="http://schemas.microsoft.com/office/drawing/2014/main" id="{AA4A7F99-B80D-2799-ED4C-2294507C696E}"/>
                  </a:ext>
                </a:extLst>
              </p14:cNvPr>
              <p14:cNvContentPartPr/>
              <p14:nvPr/>
            </p14:nvContentPartPr>
            <p14:xfrm>
              <a:off x="5276016" y="5440248"/>
              <a:ext cx="136440" cy="157680"/>
            </p14:xfrm>
          </p:contentPart>
        </mc:Choice>
        <mc:Fallback xmlns="">
          <p:pic>
            <p:nvPicPr>
              <p:cNvPr id="4440" name="Ink 4439">
                <a:extLst>
                  <a:ext uri="{FF2B5EF4-FFF2-40B4-BE49-F238E27FC236}">
                    <a16:creationId xmlns:a16="http://schemas.microsoft.com/office/drawing/2014/main" id="{AA4A7F99-B80D-2799-ED4C-2294507C696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67016" y="5431608"/>
                <a:ext cx="15408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57" name="Group 4456">
            <a:extLst>
              <a:ext uri="{FF2B5EF4-FFF2-40B4-BE49-F238E27FC236}">
                <a16:creationId xmlns:a16="http://schemas.microsoft.com/office/drawing/2014/main" id="{6791D560-E860-247C-F71B-D1A4CD935BB7}"/>
              </a:ext>
            </a:extLst>
          </p:cNvPr>
          <p:cNvGrpSpPr/>
          <p:nvPr/>
        </p:nvGrpSpPr>
        <p:grpSpPr>
          <a:xfrm>
            <a:off x="2963376" y="3858768"/>
            <a:ext cx="1643760" cy="1836720"/>
            <a:chOff x="2963376" y="3858768"/>
            <a:chExt cx="1643760" cy="18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347" name="Ink 3346">
                  <a:extLst>
                    <a:ext uri="{FF2B5EF4-FFF2-40B4-BE49-F238E27FC236}">
                      <a16:creationId xmlns:a16="http://schemas.microsoft.com/office/drawing/2014/main" id="{40E6BF83-7375-A1E5-84DE-5385D779BD5D}"/>
                    </a:ext>
                  </a:extLst>
                </p14:cNvPr>
                <p14:cNvContentPartPr/>
                <p14:nvPr/>
              </p14:nvContentPartPr>
              <p14:xfrm>
                <a:off x="3025656" y="3867768"/>
                <a:ext cx="122760" cy="302400"/>
              </p14:xfrm>
            </p:contentPart>
          </mc:Choice>
          <mc:Fallback xmlns="">
            <p:pic>
              <p:nvPicPr>
                <p:cNvPr id="3347" name="Ink 3346">
                  <a:extLst>
                    <a:ext uri="{FF2B5EF4-FFF2-40B4-BE49-F238E27FC236}">
                      <a16:creationId xmlns:a16="http://schemas.microsoft.com/office/drawing/2014/main" id="{40E6BF83-7375-A1E5-84DE-5385D779BD5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17016" y="3859128"/>
                  <a:ext cx="140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352" name="Ink 3351">
                  <a:extLst>
                    <a:ext uri="{FF2B5EF4-FFF2-40B4-BE49-F238E27FC236}">
                      <a16:creationId xmlns:a16="http://schemas.microsoft.com/office/drawing/2014/main" id="{1F55586D-BA1A-92C8-8447-987F46751ED3}"/>
                    </a:ext>
                  </a:extLst>
                </p14:cNvPr>
                <p14:cNvContentPartPr/>
                <p14:nvPr/>
              </p14:nvContentPartPr>
              <p14:xfrm>
                <a:off x="3301056" y="3894768"/>
                <a:ext cx="102600" cy="289800"/>
              </p14:xfrm>
            </p:contentPart>
          </mc:Choice>
          <mc:Fallback xmlns="">
            <p:pic>
              <p:nvPicPr>
                <p:cNvPr id="3352" name="Ink 3351">
                  <a:extLst>
                    <a:ext uri="{FF2B5EF4-FFF2-40B4-BE49-F238E27FC236}">
                      <a16:creationId xmlns:a16="http://schemas.microsoft.com/office/drawing/2014/main" id="{1F55586D-BA1A-92C8-8447-987F46751E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92056" y="3885768"/>
                  <a:ext cx="120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355" name="Ink 3354">
                  <a:extLst>
                    <a:ext uri="{FF2B5EF4-FFF2-40B4-BE49-F238E27FC236}">
                      <a16:creationId xmlns:a16="http://schemas.microsoft.com/office/drawing/2014/main" id="{B903A202-A839-0195-A16C-E28D54269FB9}"/>
                    </a:ext>
                  </a:extLst>
                </p14:cNvPr>
                <p14:cNvContentPartPr/>
                <p14:nvPr/>
              </p14:nvContentPartPr>
              <p14:xfrm>
                <a:off x="3673656" y="3858768"/>
                <a:ext cx="139320" cy="257760"/>
              </p14:xfrm>
            </p:contentPart>
          </mc:Choice>
          <mc:Fallback xmlns="">
            <p:pic>
              <p:nvPicPr>
                <p:cNvPr id="3355" name="Ink 3354">
                  <a:extLst>
                    <a:ext uri="{FF2B5EF4-FFF2-40B4-BE49-F238E27FC236}">
                      <a16:creationId xmlns:a16="http://schemas.microsoft.com/office/drawing/2014/main" id="{B903A202-A839-0195-A16C-E28D54269F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64656" y="3849768"/>
                  <a:ext cx="156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360" name="Ink 3359">
                  <a:extLst>
                    <a:ext uri="{FF2B5EF4-FFF2-40B4-BE49-F238E27FC236}">
                      <a16:creationId xmlns:a16="http://schemas.microsoft.com/office/drawing/2014/main" id="{5F1916FE-18FC-34ED-B008-9AF92B062BA6}"/>
                    </a:ext>
                  </a:extLst>
                </p14:cNvPr>
                <p14:cNvContentPartPr/>
                <p14:nvPr/>
              </p14:nvContentPartPr>
              <p14:xfrm>
                <a:off x="3899376" y="3885768"/>
                <a:ext cx="129600" cy="307800"/>
              </p14:xfrm>
            </p:contentPart>
          </mc:Choice>
          <mc:Fallback xmlns="">
            <p:pic>
              <p:nvPicPr>
                <p:cNvPr id="3360" name="Ink 3359">
                  <a:extLst>
                    <a:ext uri="{FF2B5EF4-FFF2-40B4-BE49-F238E27FC236}">
                      <a16:creationId xmlns:a16="http://schemas.microsoft.com/office/drawing/2014/main" id="{5F1916FE-18FC-34ED-B008-9AF92B062B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90376" y="3876768"/>
                  <a:ext cx="1472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365" name="Ink 3364">
                  <a:extLst>
                    <a:ext uri="{FF2B5EF4-FFF2-40B4-BE49-F238E27FC236}">
                      <a16:creationId xmlns:a16="http://schemas.microsoft.com/office/drawing/2014/main" id="{79149C49-CA5B-BCE9-4DC7-5799BEDD0971}"/>
                    </a:ext>
                  </a:extLst>
                </p14:cNvPr>
                <p14:cNvContentPartPr/>
                <p14:nvPr/>
              </p14:nvContentPartPr>
              <p14:xfrm>
                <a:off x="4250736" y="3877128"/>
                <a:ext cx="148320" cy="335520"/>
              </p14:xfrm>
            </p:contentPart>
          </mc:Choice>
          <mc:Fallback xmlns="">
            <p:pic>
              <p:nvPicPr>
                <p:cNvPr id="3365" name="Ink 3364">
                  <a:extLst>
                    <a:ext uri="{FF2B5EF4-FFF2-40B4-BE49-F238E27FC236}">
                      <a16:creationId xmlns:a16="http://schemas.microsoft.com/office/drawing/2014/main" id="{79149C49-CA5B-BCE9-4DC7-5799BEDD09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41736" y="3868128"/>
                  <a:ext cx="165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366" name="Ink 3365">
                  <a:extLst>
                    <a:ext uri="{FF2B5EF4-FFF2-40B4-BE49-F238E27FC236}">
                      <a16:creationId xmlns:a16="http://schemas.microsoft.com/office/drawing/2014/main" id="{3C2B5217-5A1A-7A5E-E523-DA11D2F6AE22}"/>
                    </a:ext>
                  </a:extLst>
                </p14:cNvPr>
                <p14:cNvContentPartPr/>
                <p14:nvPr/>
              </p14:nvContentPartPr>
              <p14:xfrm>
                <a:off x="4480416" y="3922488"/>
                <a:ext cx="126720" cy="312480"/>
              </p14:xfrm>
            </p:contentPart>
          </mc:Choice>
          <mc:Fallback xmlns="">
            <p:pic>
              <p:nvPicPr>
                <p:cNvPr id="3366" name="Ink 3365">
                  <a:extLst>
                    <a:ext uri="{FF2B5EF4-FFF2-40B4-BE49-F238E27FC236}">
                      <a16:creationId xmlns:a16="http://schemas.microsoft.com/office/drawing/2014/main" id="{3C2B5217-5A1A-7A5E-E523-DA11D2F6AE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71416" y="3913848"/>
                  <a:ext cx="1443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384" name="Ink 3383">
                  <a:extLst>
                    <a:ext uri="{FF2B5EF4-FFF2-40B4-BE49-F238E27FC236}">
                      <a16:creationId xmlns:a16="http://schemas.microsoft.com/office/drawing/2014/main" id="{4D5787DA-D50C-9FDF-0A6C-5F550F98E279}"/>
                    </a:ext>
                  </a:extLst>
                </p14:cNvPr>
                <p14:cNvContentPartPr/>
                <p14:nvPr/>
              </p14:nvContentPartPr>
              <p14:xfrm>
                <a:off x="3190176" y="4416048"/>
                <a:ext cx="191880" cy="194760"/>
              </p14:xfrm>
            </p:contentPart>
          </mc:Choice>
          <mc:Fallback xmlns="">
            <p:pic>
              <p:nvPicPr>
                <p:cNvPr id="3384" name="Ink 3383">
                  <a:extLst>
                    <a:ext uri="{FF2B5EF4-FFF2-40B4-BE49-F238E27FC236}">
                      <a16:creationId xmlns:a16="http://schemas.microsoft.com/office/drawing/2014/main" id="{4D5787DA-D50C-9FDF-0A6C-5F550F98E2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81176" y="4407408"/>
                  <a:ext cx="209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385" name="Ink 3384">
                  <a:extLst>
                    <a:ext uri="{FF2B5EF4-FFF2-40B4-BE49-F238E27FC236}">
                      <a16:creationId xmlns:a16="http://schemas.microsoft.com/office/drawing/2014/main" id="{6F8EF6C9-E36E-A0C6-A6D7-E78309C367A4}"/>
                    </a:ext>
                  </a:extLst>
                </p14:cNvPr>
                <p14:cNvContentPartPr/>
                <p14:nvPr/>
              </p14:nvContentPartPr>
              <p14:xfrm>
                <a:off x="3428856" y="4379688"/>
                <a:ext cx="22680" cy="191160"/>
              </p14:xfrm>
            </p:contentPart>
          </mc:Choice>
          <mc:Fallback xmlns="">
            <p:pic>
              <p:nvPicPr>
                <p:cNvPr id="3385" name="Ink 3384">
                  <a:extLst>
                    <a:ext uri="{FF2B5EF4-FFF2-40B4-BE49-F238E27FC236}">
                      <a16:creationId xmlns:a16="http://schemas.microsoft.com/office/drawing/2014/main" id="{6F8EF6C9-E36E-A0C6-A6D7-E78309C367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19856" y="4371048"/>
                  <a:ext cx="40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387" name="Ink 3386">
                  <a:extLst>
                    <a:ext uri="{FF2B5EF4-FFF2-40B4-BE49-F238E27FC236}">
                      <a16:creationId xmlns:a16="http://schemas.microsoft.com/office/drawing/2014/main" id="{7541468C-EAFA-81CF-848A-D50964DC6DA0}"/>
                    </a:ext>
                  </a:extLst>
                </p14:cNvPr>
                <p14:cNvContentPartPr/>
                <p14:nvPr/>
              </p14:nvContentPartPr>
              <p14:xfrm>
                <a:off x="3839976" y="4352328"/>
                <a:ext cx="168840" cy="307080"/>
              </p14:xfrm>
            </p:contentPart>
          </mc:Choice>
          <mc:Fallback xmlns="">
            <p:pic>
              <p:nvPicPr>
                <p:cNvPr id="3387" name="Ink 3386">
                  <a:extLst>
                    <a:ext uri="{FF2B5EF4-FFF2-40B4-BE49-F238E27FC236}">
                      <a16:creationId xmlns:a16="http://schemas.microsoft.com/office/drawing/2014/main" id="{7541468C-EAFA-81CF-848A-D50964DC6D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30976" y="4343688"/>
                  <a:ext cx="1864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388" name="Ink 3387">
                  <a:extLst>
                    <a:ext uri="{FF2B5EF4-FFF2-40B4-BE49-F238E27FC236}">
                      <a16:creationId xmlns:a16="http://schemas.microsoft.com/office/drawing/2014/main" id="{E4F44EC3-1301-C5D0-077A-9118CB15BC5E}"/>
                    </a:ext>
                  </a:extLst>
                </p14:cNvPr>
                <p14:cNvContentPartPr/>
                <p14:nvPr/>
              </p14:nvContentPartPr>
              <p14:xfrm>
                <a:off x="4396896" y="4443048"/>
                <a:ext cx="190440" cy="256320"/>
              </p14:xfrm>
            </p:contentPart>
          </mc:Choice>
          <mc:Fallback xmlns="">
            <p:pic>
              <p:nvPicPr>
                <p:cNvPr id="3388" name="Ink 3387">
                  <a:extLst>
                    <a:ext uri="{FF2B5EF4-FFF2-40B4-BE49-F238E27FC236}">
                      <a16:creationId xmlns:a16="http://schemas.microsoft.com/office/drawing/2014/main" id="{E4F44EC3-1301-C5D0-077A-9118CB15BC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87896" y="4434408"/>
                  <a:ext cx="208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293" name="Ink 4292">
                  <a:extLst>
                    <a:ext uri="{FF2B5EF4-FFF2-40B4-BE49-F238E27FC236}">
                      <a16:creationId xmlns:a16="http://schemas.microsoft.com/office/drawing/2014/main" id="{523B5399-0980-0AA7-4054-527015A26940}"/>
                    </a:ext>
                  </a:extLst>
                </p14:cNvPr>
                <p14:cNvContentPartPr/>
                <p14:nvPr/>
              </p14:nvContentPartPr>
              <p14:xfrm>
                <a:off x="2963376" y="4873608"/>
                <a:ext cx="200520" cy="249480"/>
              </p14:xfrm>
            </p:contentPart>
          </mc:Choice>
          <mc:Fallback xmlns="">
            <p:pic>
              <p:nvPicPr>
                <p:cNvPr id="4293" name="Ink 4292">
                  <a:extLst>
                    <a:ext uri="{FF2B5EF4-FFF2-40B4-BE49-F238E27FC236}">
                      <a16:creationId xmlns:a16="http://schemas.microsoft.com/office/drawing/2014/main" id="{523B5399-0980-0AA7-4054-527015A269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54736" y="4864608"/>
                  <a:ext cx="218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294" name="Ink 4293">
                  <a:extLst>
                    <a:ext uri="{FF2B5EF4-FFF2-40B4-BE49-F238E27FC236}">
                      <a16:creationId xmlns:a16="http://schemas.microsoft.com/office/drawing/2014/main" id="{3900AB45-31B8-51A7-68C1-7939DB361155}"/>
                    </a:ext>
                  </a:extLst>
                </p14:cNvPr>
                <p14:cNvContentPartPr/>
                <p14:nvPr/>
              </p14:nvContentPartPr>
              <p14:xfrm>
                <a:off x="3017376" y="4804848"/>
                <a:ext cx="199080" cy="307080"/>
              </p14:xfrm>
            </p:contentPart>
          </mc:Choice>
          <mc:Fallback xmlns="">
            <p:pic>
              <p:nvPicPr>
                <p:cNvPr id="4294" name="Ink 4293">
                  <a:extLst>
                    <a:ext uri="{FF2B5EF4-FFF2-40B4-BE49-F238E27FC236}">
                      <a16:creationId xmlns:a16="http://schemas.microsoft.com/office/drawing/2014/main" id="{3900AB45-31B8-51A7-68C1-7939DB36115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08736" y="4795848"/>
                  <a:ext cx="216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95" name="Ink 4294">
                  <a:extLst>
                    <a:ext uri="{FF2B5EF4-FFF2-40B4-BE49-F238E27FC236}">
                      <a16:creationId xmlns:a16="http://schemas.microsoft.com/office/drawing/2014/main" id="{6A362CC1-15C0-F973-EC8D-219DE801DC6D}"/>
                    </a:ext>
                  </a:extLst>
                </p14:cNvPr>
                <p14:cNvContentPartPr/>
                <p14:nvPr/>
              </p14:nvContentPartPr>
              <p14:xfrm>
                <a:off x="3163536" y="4882608"/>
                <a:ext cx="49680" cy="477000"/>
              </p14:xfrm>
            </p:contentPart>
          </mc:Choice>
          <mc:Fallback xmlns="">
            <p:pic>
              <p:nvPicPr>
                <p:cNvPr id="4295" name="Ink 4294">
                  <a:extLst>
                    <a:ext uri="{FF2B5EF4-FFF2-40B4-BE49-F238E27FC236}">
                      <a16:creationId xmlns:a16="http://schemas.microsoft.com/office/drawing/2014/main" id="{6A362CC1-15C0-F973-EC8D-219DE801DC6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54536" y="4873968"/>
                  <a:ext cx="673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296" name="Ink 4295">
                  <a:extLst>
                    <a:ext uri="{FF2B5EF4-FFF2-40B4-BE49-F238E27FC236}">
                      <a16:creationId xmlns:a16="http://schemas.microsoft.com/office/drawing/2014/main" id="{B6A922F1-A716-4CCC-1905-29A2B63CC898}"/>
                    </a:ext>
                  </a:extLst>
                </p14:cNvPr>
                <p14:cNvContentPartPr/>
                <p14:nvPr/>
              </p14:nvContentPartPr>
              <p14:xfrm>
                <a:off x="3344616" y="4854888"/>
                <a:ext cx="154800" cy="388800"/>
              </p14:xfrm>
            </p:contentPart>
          </mc:Choice>
          <mc:Fallback xmlns="">
            <p:pic>
              <p:nvPicPr>
                <p:cNvPr id="4296" name="Ink 4295">
                  <a:extLst>
                    <a:ext uri="{FF2B5EF4-FFF2-40B4-BE49-F238E27FC236}">
                      <a16:creationId xmlns:a16="http://schemas.microsoft.com/office/drawing/2014/main" id="{B6A922F1-A716-4CCC-1905-29A2B63CC89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35616" y="4846248"/>
                  <a:ext cx="1724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298" name="Ink 4297">
                  <a:extLst>
                    <a:ext uri="{FF2B5EF4-FFF2-40B4-BE49-F238E27FC236}">
                      <a16:creationId xmlns:a16="http://schemas.microsoft.com/office/drawing/2014/main" id="{4E1E932A-BD18-8DF2-E01D-1D9398A425D9}"/>
                    </a:ext>
                  </a:extLst>
                </p14:cNvPr>
                <p14:cNvContentPartPr/>
                <p14:nvPr/>
              </p14:nvContentPartPr>
              <p14:xfrm>
                <a:off x="3592656" y="4818888"/>
                <a:ext cx="174960" cy="173160"/>
              </p14:xfrm>
            </p:contentPart>
          </mc:Choice>
          <mc:Fallback xmlns="">
            <p:pic>
              <p:nvPicPr>
                <p:cNvPr id="4298" name="Ink 4297">
                  <a:extLst>
                    <a:ext uri="{FF2B5EF4-FFF2-40B4-BE49-F238E27FC236}">
                      <a16:creationId xmlns:a16="http://schemas.microsoft.com/office/drawing/2014/main" id="{4E1E932A-BD18-8DF2-E01D-1D9398A425D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83656" y="4809888"/>
                  <a:ext cx="192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299" name="Ink 4298">
                  <a:extLst>
                    <a:ext uri="{FF2B5EF4-FFF2-40B4-BE49-F238E27FC236}">
                      <a16:creationId xmlns:a16="http://schemas.microsoft.com/office/drawing/2014/main" id="{DBE8EAA8-A68C-1F0E-BF87-5A80ED6E420E}"/>
                    </a:ext>
                  </a:extLst>
                </p14:cNvPr>
                <p14:cNvContentPartPr/>
                <p14:nvPr/>
              </p14:nvContentPartPr>
              <p14:xfrm>
                <a:off x="3631176" y="4791528"/>
                <a:ext cx="201240" cy="231480"/>
              </p14:xfrm>
            </p:contentPart>
          </mc:Choice>
          <mc:Fallback xmlns="">
            <p:pic>
              <p:nvPicPr>
                <p:cNvPr id="4299" name="Ink 4298">
                  <a:extLst>
                    <a:ext uri="{FF2B5EF4-FFF2-40B4-BE49-F238E27FC236}">
                      <a16:creationId xmlns:a16="http://schemas.microsoft.com/office/drawing/2014/main" id="{DBE8EAA8-A68C-1F0E-BF87-5A80ED6E420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22176" y="4782528"/>
                  <a:ext cx="218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300" name="Ink 4299">
                  <a:extLst>
                    <a:ext uri="{FF2B5EF4-FFF2-40B4-BE49-F238E27FC236}">
                      <a16:creationId xmlns:a16="http://schemas.microsoft.com/office/drawing/2014/main" id="{B9795EC3-4F3F-6CF4-1BCB-023B236DE7DF}"/>
                    </a:ext>
                  </a:extLst>
                </p14:cNvPr>
                <p14:cNvContentPartPr/>
                <p14:nvPr/>
              </p14:nvContentPartPr>
              <p14:xfrm>
                <a:off x="3852936" y="4882608"/>
                <a:ext cx="24840" cy="383400"/>
              </p14:xfrm>
            </p:contentPart>
          </mc:Choice>
          <mc:Fallback xmlns="">
            <p:pic>
              <p:nvPicPr>
                <p:cNvPr id="4300" name="Ink 4299">
                  <a:extLst>
                    <a:ext uri="{FF2B5EF4-FFF2-40B4-BE49-F238E27FC236}">
                      <a16:creationId xmlns:a16="http://schemas.microsoft.com/office/drawing/2014/main" id="{B9795EC3-4F3F-6CF4-1BCB-023B236DE7D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43936" y="4873968"/>
                  <a:ext cx="424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301" name="Ink 4300">
                  <a:extLst>
                    <a:ext uri="{FF2B5EF4-FFF2-40B4-BE49-F238E27FC236}">
                      <a16:creationId xmlns:a16="http://schemas.microsoft.com/office/drawing/2014/main" id="{27096CC7-ADBF-D28F-822D-4BB172C0A906}"/>
                    </a:ext>
                  </a:extLst>
                </p14:cNvPr>
                <p14:cNvContentPartPr/>
                <p14:nvPr/>
              </p14:nvContentPartPr>
              <p14:xfrm>
                <a:off x="3966336" y="4836528"/>
                <a:ext cx="127800" cy="329760"/>
              </p14:xfrm>
            </p:contentPart>
          </mc:Choice>
          <mc:Fallback xmlns="">
            <p:pic>
              <p:nvPicPr>
                <p:cNvPr id="4301" name="Ink 4300">
                  <a:extLst>
                    <a:ext uri="{FF2B5EF4-FFF2-40B4-BE49-F238E27FC236}">
                      <a16:creationId xmlns:a16="http://schemas.microsoft.com/office/drawing/2014/main" id="{27096CC7-ADBF-D28F-822D-4BB172C0A90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57336" y="4827888"/>
                  <a:ext cx="1454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303" name="Ink 4302">
                  <a:extLst>
                    <a:ext uri="{FF2B5EF4-FFF2-40B4-BE49-F238E27FC236}">
                      <a16:creationId xmlns:a16="http://schemas.microsoft.com/office/drawing/2014/main" id="{F665559A-FADB-981E-4B1E-5AB1A9D15A93}"/>
                    </a:ext>
                  </a:extLst>
                </p14:cNvPr>
                <p14:cNvContentPartPr/>
                <p14:nvPr/>
              </p14:nvContentPartPr>
              <p14:xfrm>
                <a:off x="4207176" y="4825728"/>
                <a:ext cx="240120" cy="215280"/>
              </p14:xfrm>
            </p:contentPart>
          </mc:Choice>
          <mc:Fallback xmlns="">
            <p:pic>
              <p:nvPicPr>
                <p:cNvPr id="4303" name="Ink 4302">
                  <a:extLst>
                    <a:ext uri="{FF2B5EF4-FFF2-40B4-BE49-F238E27FC236}">
                      <a16:creationId xmlns:a16="http://schemas.microsoft.com/office/drawing/2014/main" id="{F665559A-FADB-981E-4B1E-5AB1A9D15A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98536" y="4816728"/>
                  <a:ext cx="257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304" name="Ink 4303">
                  <a:extLst>
                    <a:ext uri="{FF2B5EF4-FFF2-40B4-BE49-F238E27FC236}">
                      <a16:creationId xmlns:a16="http://schemas.microsoft.com/office/drawing/2014/main" id="{BF3E90B0-2C95-E816-7B32-F4B01D31A636}"/>
                    </a:ext>
                  </a:extLst>
                </p14:cNvPr>
                <p14:cNvContentPartPr/>
                <p14:nvPr/>
              </p14:nvContentPartPr>
              <p14:xfrm>
                <a:off x="4406616" y="4827888"/>
                <a:ext cx="46800" cy="420120"/>
              </p14:xfrm>
            </p:contentPart>
          </mc:Choice>
          <mc:Fallback xmlns="">
            <p:pic>
              <p:nvPicPr>
                <p:cNvPr id="4304" name="Ink 4303">
                  <a:extLst>
                    <a:ext uri="{FF2B5EF4-FFF2-40B4-BE49-F238E27FC236}">
                      <a16:creationId xmlns:a16="http://schemas.microsoft.com/office/drawing/2014/main" id="{BF3E90B0-2C95-E816-7B32-F4B01D31A6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97616" y="4818888"/>
                  <a:ext cx="644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445" name="Ink 4444">
                  <a:extLst>
                    <a:ext uri="{FF2B5EF4-FFF2-40B4-BE49-F238E27FC236}">
                      <a16:creationId xmlns:a16="http://schemas.microsoft.com/office/drawing/2014/main" id="{F2466C93-B7E4-C810-5986-C2DD5F70D397}"/>
                    </a:ext>
                  </a:extLst>
                </p14:cNvPr>
                <p14:cNvContentPartPr/>
                <p14:nvPr/>
              </p14:nvContentPartPr>
              <p14:xfrm>
                <a:off x="3008376" y="5376528"/>
                <a:ext cx="156960" cy="283320"/>
              </p14:xfrm>
            </p:contentPart>
          </mc:Choice>
          <mc:Fallback xmlns="">
            <p:pic>
              <p:nvPicPr>
                <p:cNvPr id="4445" name="Ink 4444">
                  <a:extLst>
                    <a:ext uri="{FF2B5EF4-FFF2-40B4-BE49-F238E27FC236}">
                      <a16:creationId xmlns:a16="http://schemas.microsoft.com/office/drawing/2014/main" id="{F2466C93-B7E4-C810-5986-C2DD5F70D39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99736" y="5367528"/>
                  <a:ext cx="174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447" name="Ink 4446">
                  <a:extLst>
                    <a:ext uri="{FF2B5EF4-FFF2-40B4-BE49-F238E27FC236}">
                      <a16:creationId xmlns:a16="http://schemas.microsoft.com/office/drawing/2014/main" id="{FB89F2FC-30D8-C4AE-287D-21CBC05B0618}"/>
                    </a:ext>
                  </a:extLst>
                </p14:cNvPr>
                <p14:cNvContentPartPr/>
                <p14:nvPr/>
              </p14:nvContentPartPr>
              <p14:xfrm>
                <a:off x="2989656" y="5530248"/>
                <a:ext cx="196920" cy="11160"/>
              </p14:xfrm>
            </p:contentPart>
          </mc:Choice>
          <mc:Fallback xmlns="">
            <p:pic>
              <p:nvPicPr>
                <p:cNvPr id="4447" name="Ink 4446">
                  <a:extLst>
                    <a:ext uri="{FF2B5EF4-FFF2-40B4-BE49-F238E27FC236}">
                      <a16:creationId xmlns:a16="http://schemas.microsoft.com/office/drawing/2014/main" id="{FB89F2FC-30D8-C4AE-287D-21CBC05B06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81016" y="5521608"/>
                  <a:ext cx="214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448" name="Ink 4447">
                  <a:extLst>
                    <a:ext uri="{FF2B5EF4-FFF2-40B4-BE49-F238E27FC236}">
                      <a16:creationId xmlns:a16="http://schemas.microsoft.com/office/drawing/2014/main" id="{8BD8C5AF-ABD9-3E20-8598-782399AC6C2F}"/>
                    </a:ext>
                  </a:extLst>
                </p14:cNvPr>
                <p14:cNvContentPartPr/>
                <p14:nvPr/>
              </p14:nvContentPartPr>
              <p14:xfrm>
                <a:off x="3208896" y="5349168"/>
                <a:ext cx="128160" cy="237960"/>
              </p14:xfrm>
            </p:contentPart>
          </mc:Choice>
          <mc:Fallback xmlns="">
            <p:pic>
              <p:nvPicPr>
                <p:cNvPr id="4448" name="Ink 4447">
                  <a:extLst>
                    <a:ext uri="{FF2B5EF4-FFF2-40B4-BE49-F238E27FC236}">
                      <a16:creationId xmlns:a16="http://schemas.microsoft.com/office/drawing/2014/main" id="{8BD8C5AF-ABD9-3E20-8598-782399AC6C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99896" y="5340528"/>
                  <a:ext cx="145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450" name="Ink 4449">
                  <a:extLst>
                    <a:ext uri="{FF2B5EF4-FFF2-40B4-BE49-F238E27FC236}">
                      <a16:creationId xmlns:a16="http://schemas.microsoft.com/office/drawing/2014/main" id="{B0E8039D-CABA-4F77-A163-721A2D527BAA}"/>
                    </a:ext>
                  </a:extLst>
                </p14:cNvPr>
                <p14:cNvContentPartPr/>
                <p14:nvPr/>
              </p14:nvContentPartPr>
              <p14:xfrm>
                <a:off x="3613536" y="5367168"/>
                <a:ext cx="129240" cy="306720"/>
              </p14:xfrm>
            </p:contentPart>
          </mc:Choice>
          <mc:Fallback xmlns="">
            <p:pic>
              <p:nvPicPr>
                <p:cNvPr id="4450" name="Ink 4449">
                  <a:extLst>
                    <a:ext uri="{FF2B5EF4-FFF2-40B4-BE49-F238E27FC236}">
                      <a16:creationId xmlns:a16="http://schemas.microsoft.com/office/drawing/2014/main" id="{B0E8039D-CABA-4F77-A163-721A2D527BA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04536" y="5358168"/>
                  <a:ext cx="146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451" name="Ink 4450">
                  <a:extLst>
                    <a:ext uri="{FF2B5EF4-FFF2-40B4-BE49-F238E27FC236}">
                      <a16:creationId xmlns:a16="http://schemas.microsoft.com/office/drawing/2014/main" id="{F598807F-9933-9816-4974-CAA0CDFA4AFB}"/>
                    </a:ext>
                  </a:extLst>
                </p14:cNvPr>
                <p14:cNvContentPartPr/>
                <p14:nvPr/>
              </p14:nvContentPartPr>
              <p14:xfrm>
                <a:off x="3621096" y="5486328"/>
                <a:ext cx="233280" cy="9720"/>
              </p14:xfrm>
            </p:contentPart>
          </mc:Choice>
          <mc:Fallback xmlns="">
            <p:pic>
              <p:nvPicPr>
                <p:cNvPr id="4451" name="Ink 4450">
                  <a:extLst>
                    <a:ext uri="{FF2B5EF4-FFF2-40B4-BE49-F238E27FC236}">
                      <a16:creationId xmlns:a16="http://schemas.microsoft.com/office/drawing/2014/main" id="{F598807F-9933-9816-4974-CAA0CDFA4AF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12096" y="5477328"/>
                  <a:ext cx="250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452" name="Ink 4451">
                  <a:extLst>
                    <a:ext uri="{FF2B5EF4-FFF2-40B4-BE49-F238E27FC236}">
                      <a16:creationId xmlns:a16="http://schemas.microsoft.com/office/drawing/2014/main" id="{1C4C6768-BB3B-B22F-44BA-E911A3B546A7}"/>
                    </a:ext>
                  </a:extLst>
                </p14:cNvPr>
                <p14:cNvContentPartPr/>
                <p14:nvPr/>
              </p14:nvContentPartPr>
              <p14:xfrm>
                <a:off x="3857256" y="5395608"/>
                <a:ext cx="93240" cy="210600"/>
              </p14:xfrm>
            </p:contentPart>
          </mc:Choice>
          <mc:Fallback xmlns="">
            <p:pic>
              <p:nvPicPr>
                <p:cNvPr id="4452" name="Ink 4451">
                  <a:extLst>
                    <a:ext uri="{FF2B5EF4-FFF2-40B4-BE49-F238E27FC236}">
                      <a16:creationId xmlns:a16="http://schemas.microsoft.com/office/drawing/2014/main" id="{1C4C6768-BB3B-B22F-44BA-E911A3B546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48256" y="5386608"/>
                  <a:ext cx="110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453" name="Ink 4452">
                  <a:extLst>
                    <a:ext uri="{FF2B5EF4-FFF2-40B4-BE49-F238E27FC236}">
                      <a16:creationId xmlns:a16="http://schemas.microsoft.com/office/drawing/2014/main" id="{7E2A2137-4C06-6516-4A98-51CFE7C22B45}"/>
                    </a:ext>
                  </a:extLst>
                </p14:cNvPr>
                <p14:cNvContentPartPr/>
                <p14:nvPr/>
              </p14:nvContentPartPr>
              <p14:xfrm>
                <a:off x="4224456" y="5376528"/>
                <a:ext cx="164160" cy="234360"/>
              </p14:xfrm>
            </p:contentPart>
          </mc:Choice>
          <mc:Fallback xmlns="">
            <p:pic>
              <p:nvPicPr>
                <p:cNvPr id="4453" name="Ink 4452">
                  <a:extLst>
                    <a:ext uri="{FF2B5EF4-FFF2-40B4-BE49-F238E27FC236}">
                      <a16:creationId xmlns:a16="http://schemas.microsoft.com/office/drawing/2014/main" id="{7E2A2137-4C06-6516-4A98-51CFE7C22B4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15816" y="5367528"/>
                  <a:ext cx="181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454" name="Ink 4453">
                  <a:extLst>
                    <a:ext uri="{FF2B5EF4-FFF2-40B4-BE49-F238E27FC236}">
                      <a16:creationId xmlns:a16="http://schemas.microsoft.com/office/drawing/2014/main" id="{1C584A96-5D9B-9E8C-FD02-93E51940EC1B}"/>
                    </a:ext>
                  </a:extLst>
                </p14:cNvPr>
                <p14:cNvContentPartPr/>
                <p14:nvPr/>
              </p14:nvContentPartPr>
              <p14:xfrm>
                <a:off x="4505256" y="5385168"/>
                <a:ext cx="96120" cy="310320"/>
              </p14:xfrm>
            </p:contentPart>
          </mc:Choice>
          <mc:Fallback xmlns="">
            <p:pic>
              <p:nvPicPr>
                <p:cNvPr id="4454" name="Ink 4453">
                  <a:extLst>
                    <a:ext uri="{FF2B5EF4-FFF2-40B4-BE49-F238E27FC236}">
                      <a16:creationId xmlns:a16="http://schemas.microsoft.com/office/drawing/2014/main" id="{1C584A96-5D9B-9E8C-FD02-93E51940EC1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96616" y="5376528"/>
                  <a:ext cx="113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455" name="Ink 4454">
                  <a:extLst>
                    <a:ext uri="{FF2B5EF4-FFF2-40B4-BE49-F238E27FC236}">
                      <a16:creationId xmlns:a16="http://schemas.microsoft.com/office/drawing/2014/main" id="{BD7BC798-5EC1-3970-228E-8654E10985EB}"/>
                    </a:ext>
                  </a:extLst>
                </p14:cNvPr>
                <p14:cNvContentPartPr/>
                <p14:nvPr/>
              </p14:nvContentPartPr>
              <p14:xfrm>
                <a:off x="4286376" y="5486328"/>
                <a:ext cx="113040" cy="35640"/>
              </p14:xfrm>
            </p:contentPart>
          </mc:Choice>
          <mc:Fallback xmlns="">
            <p:pic>
              <p:nvPicPr>
                <p:cNvPr id="4455" name="Ink 4454">
                  <a:extLst>
                    <a:ext uri="{FF2B5EF4-FFF2-40B4-BE49-F238E27FC236}">
                      <a16:creationId xmlns:a16="http://schemas.microsoft.com/office/drawing/2014/main" id="{BD7BC798-5EC1-3970-228E-8654E10985E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77736" y="5477328"/>
                  <a:ext cx="13068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5" name="Group 4464">
            <a:extLst>
              <a:ext uri="{FF2B5EF4-FFF2-40B4-BE49-F238E27FC236}">
                <a16:creationId xmlns:a16="http://schemas.microsoft.com/office/drawing/2014/main" id="{0441700B-B5EA-CFDB-BEC1-07F58DE41A96}"/>
              </a:ext>
            </a:extLst>
          </p:cNvPr>
          <p:cNvGrpSpPr/>
          <p:nvPr/>
        </p:nvGrpSpPr>
        <p:grpSpPr>
          <a:xfrm>
            <a:off x="2994336" y="5839488"/>
            <a:ext cx="445320" cy="305280"/>
            <a:chOff x="2994336" y="5839488"/>
            <a:chExt cx="44532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458" name="Ink 4457">
                  <a:extLst>
                    <a:ext uri="{FF2B5EF4-FFF2-40B4-BE49-F238E27FC236}">
                      <a16:creationId xmlns:a16="http://schemas.microsoft.com/office/drawing/2014/main" id="{0984345B-C74C-6193-462E-001497949669}"/>
                    </a:ext>
                  </a:extLst>
                </p14:cNvPr>
                <p14:cNvContentPartPr/>
                <p14:nvPr/>
              </p14:nvContentPartPr>
              <p14:xfrm>
                <a:off x="2994336" y="5897808"/>
                <a:ext cx="143280" cy="246960"/>
              </p14:xfrm>
            </p:contentPart>
          </mc:Choice>
          <mc:Fallback xmlns="">
            <p:pic>
              <p:nvPicPr>
                <p:cNvPr id="4458" name="Ink 4457">
                  <a:extLst>
                    <a:ext uri="{FF2B5EF4-FFF2-40B4-BE49-F238E27FC236}">
                      <a16:creationId xmlns:a16="http://schemas.microsoft.com/office/drawing/2014/main" id="{0984345B-C74C-6193-462E-00149794966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5696" y="5889168"/>
                  <a:ext cx="160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459" name="Ink 4458">
                  <a:extLst>
                    <a:ext uri="{FF2B5EF4-FFF2-40B4-BE49-F238E27FC236}">
                      <a16:creationId xmlns:a16="http://schemas.microsoft.com/office/drawing/2014/main" id="{15EE2D45-A37F-FD6F-0A05-CBD57868D785}"/>
                    </a:ext>
                  </a:extLst>
                </p14:cNvPr>
                <p14:cNvContentPartPr/>
                <p14:nvPr/>
              </p14:nvContentPartPr>
              <p14:xfrm>
                <a:off x="3017376" y="5849928"/>
                <a:ext cx="153000" cy="21600"/>
              </p14:xfrm>
            </p:contentPart>
          </mc:Choice>
          <mc:Fallback xmlns="">
            <p:pic>
              <p:nvPicPr>
                <p:cNvPr id="4459" name="Ink 4458">
                  <a:extLst>
                    <a:ext uri="{FF2B5EF4-FFF2-40B4-BE49-F238E27FC236}">
                      <a16:creationId xmlns:a16="http://schemas.microsoft.com/office/drawing/2014/main" id="{15EE2D45-A37F-FD6F-0A05-CBD57868D78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08736" y="5841288"/>
                  <a:ext cx="170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460" name="Ink 4459">
                  <a:extLst>
                    <a:ext uri="{FF2B5EF4-FFF2-40B4-BE49-F238E27FC236}">
                      <a16:creationId xmlns:a16="http://schemas.microsoft.com/office/drawing/2014/main" id="{F33324AF-A328-F3D9-6816-1CCD2B107255}"/>
                    </a:ext>
                  </a:extLst>
                </p14:cNvPr>
                <p14:cNvContentPartPr/>
                <p14:nvPr/>
              </p14:nvContentPartPr>
              <p14:xfrm>
                <a:off x="3269016" y="5839488"/>
                <a:ext cx="170640" cy="185760"/>
              </p14:xfrm>
            </p:contentPart>
          </mc:Choice>
          <mc:Fallback xmlns="">
            <p:pic>
              <p:nvPicPr>
                <p:cNvPr id="4460" name="Ink 4459">
                  <a:extLst>
                    <a:ext uri="{FF2B5EF4-FFF2-40B4-BE49-F238E27FC236}">
                      <a16:creationId xmlns:a16="http://schemas.microsoft.com/office/drawing/2014/main" id="{F33324AF-A328-F3D9-6816-1CCD2B10725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60376" y="5830488"/>
                  <a:ext cx="1882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4" name="Group 4463">
            <a:extLst>
              <a:ext uri="{FF2B5EF4-FFF2-40B4-BE49-F238E27FC236}">
                <a16:creationId xmlns:a16="http://schemas.microsoft.com/office/drawing/2014/main" id="{0F2C0E16-D6BC-2FA4-B8C6-420425C99D39}"/>
              </a:ext>
            </a:extLst>
          </p:cNvPr>
          <p:cNvGrpSpPr/>
          <p:nvPr/>
        </p:nvGrpSpPr>
        <p:grpSpPr>
          <a:xfrm>
            <a:off x="3662136" y="5854608"/>
            <a:ext cx="352440" cy="316800"/>
            <a:chOff x="3662136" y="5854608"/>
            <a:chExt cx="35244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461" name="Ink 4460">
                  <a:extLst>
                    <a:ext uri="{FF2B5EF4-FFF2-40B4-BE49-F238E27FC236}">
                      <a16:creationId xmlns:a16="http://schemas.microsoft.com/office/drawing/2014/main" id="{3E43B0DC-FF73-0DBC-8855-9F2EEBFDF41A}"/>
                    </a:ext>
                  </a:extLst>
                </p14:cNvPr>
                <p14:cNvContentPartPr/>
                <p14:nvPr/>
              </p14:nvContentPartPr>
              <p14:xfrm>
                <a:off x="3662136" y="5897808"/>
                <a:ext cx="144000" cy="258120"/>
              </p14:xfrm>
            </p:contentPart>
          </mc:Choice>
          <mc:Fallback xmlns="">
            <p:pic>
              <p:nvPicPr>
                <p:cNvPr id="4461" name="Ink 4460">
                  <a:extLst>
                    <a:ext uri="{FF2B5EF4-FFF2-40B4-BE49-F238E27FC236}">
                      <a16:creationId xmlns:a16="http://schemas.microsoft.com/office/drawing/2014/main" id="{3E43B0DC-FF73-0DBC-8855-9F2EEBFDF41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53136" y="5889168"/>
                  <a:ext cx="161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462" name="Ink 4461">
                  <a:extLst>
                    <a:ext uri="{FF2B5EF4-FFF2-40B4-BE49-F238E27FC236}">
                      <a16:creationId xmlns:a16="http://schemas.microsoft.com/office/drawing/2014/main" id="{0921F977-5A18-470F-3CB8-4D217E711D82}"/>
                    </a:ext>
                  </a:extLst>
                </p14:cNvPr>
                <p14:cNvContentPartPr/>
                <p14:nvPr/>
              </p14:nvContentPartPr>
              <p14:xfrm>
                <a:off x="3703176" y="5878728"/>
                <a:ext cx="173880" cy="10440"/>
              </p14:xfrm>
            </p:contentPart>
          </mc:Choice>
          <mc:Fallback xmlns="">
            <p:pic>
              <p:nvPicPr>
                <p:cNvPr id="4462" name="Ink 4461">
                  <a:extLst>
                    <a:ext uri="{FF2B5EF4-FFF2-40B4-BE49-F238E27FC236}">
                      <a16:creationId xmlns:a16="http://schemas.microsoft.com/office/drawing/2014/main" id="{0921F977-5A18-470F-3CB8-4D217E711D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94176" y="5870088"/>
                  <a:ext cx="191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463" name="Ink 4462">
                  <a:extLst>
                    <a:ext uri="{FF2B5EF4-FFF2-40B4-BE49-F238E27FC236}">
                      <a16:creationId xmlns:a16="http://schemas.microsoft.com/office/drawing/2014/main" id="{44ECD51D-E86F-C2ED-1ACB-64A98341CF0D}"/>
                    </a:ext>
                  </a:extLst>
                </p14:cNvPr>
                <p14:cNvContentPartPr/>
                <p14:nvPr/>
              </p14:nvContentPartPr>
              <p14:xfrm>
                <a:off x="3779136" y="5854608"/>
                <a:ext cx="235440" cy="316800"/>
              </p14:xfrm>
            </p:contentPart>
          </mc:Choice>
          <mc:Fallback xmlns="">
            <p:pic>
              <p:nvPicPr>
                <p:cNvPr id="4463" name="Ink 4462">
                  <a:extLst>
                    <a:ext uri="{FF2B5EF4-FFF2-40B4-BE49-F238E27FC236}">
                      <a16:creationId xmlns:a16="http://schemas.microsoft.com/office/drawing/2014/main" id="{44ECD51D-E86F-C2ED-1ACB-64A98341CF0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70496" y="5845608"/>
                  <a:ext cx="25308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5" name="Group 4474">
            <a:extLst>
              <a:ext uri="{FF2B5EF4-FFF2-40B4-BE49-F238E27FC236}">
                <a16:creationId xmlns:a16="http://schemas.microsoft.com/office/drawing/2014/main" id="{867D79E4-3752-0E3D-683E-B48F07A33E12}"/>
              </a:ext>
            </a:extLst>
          </p:cNvPr>
          <p:cNvGrpSpPr/>
          <p:nvPr/>
        </p:nvGrpSpPr>
        <p:grpSpPr>
          <a:xfrm>
            <a:off x="4238136" y="5800248"/>
            <a:ext cx="443520" cy="352800"/>
            <a:chOff x="4238136" y="5800248"/>
            <a:chExt cx="44352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466" name="Ink 4465">
                  <a:extLst>
                    <a:ext uri="{FF2B5EF4-FFF2-40B4-BE49-F238E27FC236}">
                      <a16:creationId xmlns:a16="http://schemas.microsoft.com/office/drawing/2014/main" id="{BDDEE819-7062-6718-7985-F8CE44AEBDA9}"/>
                    </a:ext>
                  </a:extLst>
                </p14:cNvPr>
                <p14:cNvContentPartPr/>
                <p14:nvPr/>
              </p14:nvContentPartPr>
              <p14:xfrm>
                <a:off x="4238136" y="5888808"/>
                <a:ext cx="241920" cy="210960"/>
              </p14:xfrm>
            </p:contentPart>
          </mc:Choice>
          <mc:Fallback xmlns="">
            <p:pic>
              <p:nvPicPr>
                <p:cNvPr id="4466" name="Ink 4465">
                  <a:extLst>
                    <a:ext uri="{FF2B5EF4-FFF2-40B4-BE49-F238E27FC236}">
                      <a16:creationId xmlns:a16="http://schemas.microsoft.com/office/drawing/2014/main" id="{BDDEE819-7062-6718-7985-F8CE44AEBDA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29496" y="5879808"/>
                  <a:ext cx="259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467" name="Ink 4466">
                  <a:extLst>
                    <a:ext uri="{FF2B5EF4-FFF2-40B4-BE49-F238E27FC236}">
                      <a16:creationId xmlns:a16="http://schemas.microsoft.com/office/drawing/2014/main" id="{6A133028-2346-F022-E5DE-0ADDC4601DD8}"/>
                    </a:ext>
                  </a:extLst>
                </p14:cNvPr>
                <p14:cNvContentPartPr/>
                <p14:nvPr/>
              </p14:nvContentPartPr>
              <p14:xfrm>
                <a:off x="4370616" y="5897808"/>
                <a:ext cx="217440" cy="360"/>
              </p14:xfrm>
            </p:contentPart>
          </mc:Choice>
          <mc:Fallback xmlns="">
            <p:pic>
              <p:nvPicPr>
                <p:cNvPr id="4467" name="Ink 4466">
                  <a:extLst>
                    <a:ext uri="{FF2B5EF4-FFF2-40B4-BE49-F238E27FC236}">
                      <a16:creationId xmlns:a16="http://schemas.microsoft.com/office/drawing/2014/main" id="{6A133028-2346-F022-E5DE-0ADDC4601DD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361616" y="5889168"/>
                  <a:ext cx="23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468" name="Ink 4467">
                  <a:extLst>
                    <a:ext uri="{FF2B5EF4-FFF2-40B4-BE49-F238E27FC236}">
                      <a16:creationId xmlns:a16="http://schemas.microsoft.com/office/drawing/2014/main" id="{F1BE6D56-6CE7-B835-AB97-63BE4510E446}"/>
                    </a:ext>
                  </a:extLst>
                </p14:cNvPr>
                <p14:cNvContentPartPr/>
                <p14:nvPr/>
              </p14:nvContentPartPr>
              <p14:xfrm>
                <a:off x="4424616" y="5800248"/>
                <a:ext cx="257040" cy="352800"/>
              </p14:xfrm>
            </p:contentPart>
          </mc:Choice>
          <mc:Fallback xmlns="">
            <p:pic>
              <p:nvPicPr>
                <p:cNvPr id="4468" name="Ink 4467">
                  <a:extLst>
                    <a:ext uri="{FF2B5EF4-FFF2-40B4-BE49-F238E27FC236}">
                      <a16:creationId xmlns:a16="http://schemas.microsoft.com/office/drawing/2014/main" id="{F1BE6D56-6CE7-B835-AB97-63BE4510E4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415976" y="5791248"/>
                  <a:ext cx="27468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2" name="Group 3071">
            <a:extLst>
              <a:ext uri="{FF2B5EF4-FFF2-40B4-BE49-F238E27FC236}">
                <a16:creationId xmlns:a16="http://schemas.microsoft.com/office/drawing/2014/main" id="{E612CD35-9AC3-54E9-6F2B-DF22B15DA197}"/>
              </a:ext>
            </a:extLst>
          </p:cNvPr>
          <p:cNvGrpSpPr/>
          <p:nvPr/>
        </p:nvGrpSpPr>
        <p:grpSpPr>
          <a:xfrm>
            <a:off x="4884336" y="5829768"/>
            <a:ext cx="949680" cy="341640"/>
            <a:chOff x="4884336" y="5829768"/>
            <a:chExt cx="94968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469" name="Ink 4468">
                  <a:extLst>
                    <a:ext uri="{FF2B5EF4-FFF2-40B4-BE49-F238E27FC236}">
                      <a16:creationId xmlns:a16="http://schemas.microsoft.com/office/drawing/2014/main" id="{1BA273CC-C388-FA84-B034-547C1B4DA629}"/>
                    </a:ext>
                  </a:extLst>
                </p14:cNvPr>
                <p14:cNvContentPartPr/>
                <p14:nvPr/>
              </p14:nvContentPartPr>
              <p14:xfrm>
                <a:off x="4884336" y="5843088"/>
                <a:ext cx="211680" cy="312840"/>
              </p14:xfrm>
            </p:contentPart>
          </mc:Choice>
          <mc:Fallback xmlns="">
            <p:pic>
              <p:nvPicPr>
                <p:cNvPr id="4469" name="Ink 4468">
                  <a:extLst>
                    <a:ext uri="{FF2B5EF4-FFF2-40B4-BE49-F238E27FC236}">
                      <a16:creationId xmlns:a16="http://schemas.microsoft.com/office/drawing/2014/main" id="{1BA273CC-C388-FA84-B034-547C1B4DA62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75336" y="5834088"/>
                  <a:ext cx="2293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470" name="Ink 4469">
                  <a:extLst>
                    <a:ext uri="{FF2B5EF4-FFF2-40B4-BE49-F238E27FC236}">
                      <a16:creationId xmlns:a16="http://schemas.microsoft.com/office/drawing/2014/main" id="{67916ED6-D465-10B2-AEC0-1759812370BE}"/>
                    </a:ext>
                  </a:extLst>
                </p14:cNvPr>
                <p14:cNvContentPartPr/>
                <p14:nvPr/>
              </p14:nvContentPartPr>
              <p14:xfrm>
                <a:off x="4973976" y="5843088"/>
                <a:ext cx="200520" cy="9720"/>
              </p14:xfrm>
            </p:contentPart>
          </mc:Choice>
          <mc:Fallback xmlns="">
            <p:pic>
              <p:nvPicPr>
                <p:cNvPr id="4470" name="Ink 4469">
                  <a:extLst>
                    <a:ext uri="{FF2B5EF4-FFF2-40B4-BE49-F238E27FC236}">
                      <a16:creationId xmlns:a16="http://schemas.microsoft.com/office/drawing/2014/main" id="{67916ED6-D465-10B2-AEC0-1759812370B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65336" y="5834088"/>
                  <a:ext cx="218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471" name="Ink 4470">
                  <a:extLst>
                    <a:ext uri="{FF2B5EF4-FFF2-40B4-BE49-F238E27FC236}">
                      <a16:creationId xmlns:a16="http://schemas.microsoft.com/office/drawing/2014/main" id="{7AD05A02-B537-438F-4F73-4BCC8F3FA68C}"/>
                    </a:ext>
                  </a:extLst>
                </p14:cNvPr>
                <p14:cNvContentPartPr/>
                <p14:nvPr/>
              </p14:nvContentPartPr>
              <p14:xfrm>
                <a:off x="5114736" y="5829768"/>
                <a:ext cx="179640" cy="278280"/>
              </p14:xfrm>
            </p:contentPart>
          </mc:Choice>
          <mc:Fallback xmlns="">
            <p:pic>
              <p:nvPicPr>
                <p:cNvPr id="4471" name="Ink 4470">
                  <a:extLst>
                    <a:ext uri="{FF2B5EF4-FFF2-40B4-BE49-F238E27FC236}">
                      <a16:creationId xmlns:a16="http://schemas.microsoft.com/office/drawing/2014/main" id="{7AD05A02-B537-438F-4F73-4BCC8F3FA68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06096" y="5820768"/>
                  <a:ext cx="197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472" name="Ink 4471">
                  <a:extLst>
                    <a:ext uri="{FF2B5EF4-FFF2-40B4-BE49-F238E27FC236}">
                      <a16:creationId xmlns:a16="http://schemas.microsoft.com/office/drawing/2014/main" id="{212383C7-55B5-2F6D-6788-553FEE59AA0C}"/>
                    </a:ext>
                  </a:extLst>
                </p14:cNvPr>
                <p14:cNvContentPartPr/>
                <p14:nvPr/>
              </p14:nvContentPartPr>
              <p14:xfrm>
                <a:off x="5469336" y="5870088"/>
                <a:ext cx="156960" cy="230400"/>
              </p14:xfrm>
            </p:contentPart>
          </mc:Choice>
          <mc:Fallback xmlns="">
            <p:pic>
              <p:nvPicPr>
                <p:cNvPr id="4472" name="Ink 4471">
                  <a:extLst>
                    <a:ext uri="{FF2B5EF4-FFF2-40B4-BE49-F238E27FC236}">
                      <a16:creationId xmlns:a16="http://schemas.microsoft.com/office/drawing/2014/main" id="{212383C7-55B5-2F6D-6788-553FEE59AA0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60336" y="5861448"/>
                  <a:ext cx="174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473" name="Ink 4472">
                  <a:extLst>
                    <a:ext uri="{FF2B5EF4-FFF2-40B4-BE49-F238E27FC236}">
                      <a16:creationId xmlns:a16="http://schemas.microsoft.com/office/drawing/2014/main" id="{9FF4F651-6FCC-EFF9-8419-4AF6AADFD027}"/>
                    </a:ext>
                  </a:extLst>
                </p14:cNvPr>
                <p14:cNvContentPartPr/>
                <p14:nvPr/>
              </p14:nvContentPartPr>
              <p14:xfrm>
                <a:off x="5467896" y="5912208"/>
                <a:ext cx="246240" cy="12960"/>
              </p14:xfrm>
            </p:contentPart>
          </mc:Choice>
          <mc:Fallback xmlns="">
            <p:pic>
              <p:nvPicPr>
                <p:cNvPr id="4473" name="Ink 4472">
                  <a:extLst>
                    <a:ext uri="{FF2B5EF4-FFF2-40B4-BE49-F238E27FC236}">
                      <a16:creationId xmlns:a16="http://schemas.microsoft.com/office/drawing/2014/main" id="{9FF4F651-6FCC-EFF9-8419-4AF6AADFD0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58896" y="5903568"/>
                  <a:ext cx="263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76" name="Ink 4475">
                  <a:extLst>
                    <a:ext uri="{FF2B5EF4-FFF2-40B4-BE49-F238E27FC236}">
                      <a16:creationId xmlns:a16="http://schemas.microsoft.com/office/drawing/2014/main" id="{F6973A60-CEB0-EAF4-FCD5-E07938DF1B5E}"/>
                    </a:ext>
                  </a:extLst>
                </p14:cNvPr>
                <p14:cNvContentPartPr/>
                <p14:nvPr/>
              </p14:nvContentPartPr>
              <p14:xfrm>
                <a:off x="5670576" y="5848128"/>
                <a:ext cx="163440" cy="323280"/>
              </p14:xfrm>
            </p:contentPart>
          </mc:Choice>
          <mc:Fallback xmlns="">
            <p:pic>
              <p:nvPicPr>
                <p:cNvPr id="4476" name="Ink 4475">
                  <a:extLst>
                    <a:ext uri="{FF2B5EF4-FFF2-40B4-BE49-F238E27FC236}">
                      <a16:creationId xmlns:a16="http://schemas.microsoft.com/office/drawing/2014/main" id="{F6973A60-CEB0-EAF4-FCD5-E07938DF1B5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61576" y="5839128"/>
                  <a:ext cx="18108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8" name="Group 3077">
            <a:extLst>
              <a:ext uri="{FF2B5EF4-FFF2-40B4-BE49-F238E27FC236}">
                <a16:creationId xmlns:a16="http://schemas.microsoft.com/office/drawing/2014/main" id="{19F4C353-2530-64AE-44AC-A01269FA0529}"/>
              </a:ext>
            </a:extLst>
          </p:cNvPr>
          <p:cNvGrpSpPr/>
          <p:nvPr/>
        </p:nvGrpSpPr>
        <p:grpSpPr>
          <a:xfrm>
            <a:off x="6098256" y="5823288"/>
            <a:ext cx="421920" cy="360360"/>
            <a:chOff x="6098256" y="5823288"/>
            <a:chExt cx="42192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477" name="Ink 4476">
                  <a:extLst>
                    <a:ext uri="{FF2B5EF4-FFF2-40B4-BE49-F238E27FC236}">
                      <a16:creationId xmlns:a16="http://schemas.microsoft.com/office/drawing/2014/main" id="{770FAEA9-D646-191F-F27E-B63A964ACC60}"/>
                    </a:ext>
                  </a:extLst>
                </p14:cNvPr>
                <p14:cNvContentPartPr/>
                <p14:nvPr/>
              </p14:nvContentPartPr>
              <p14:xfrm>
                <a:off x="6098256" y="5870088"/>
                <a:ext cx="222480" cy="313560"/>
              </p14:xfrm>
            </p:contentPart>
          </mc:Choice>
          <mc:Fallback xmlns="">
            <p:pic>
              <p:nvPicPr>
                <p:cNvPr id="4477" name="Ink 4476">
                  <a:extLst>
                    <a:ext uri="{FF2B5EF4-FFF2-40B4-BE49-F238E27FC236}">
                      <a16:creationId xmlns:a16="http://schemas.microsoft.com/office/drawing/2014/main" id="{770FAEA9-D646-191F-F27E-B63A964ACC6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89616" y="5861448"/>
                  <a:ext cx="240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478" name="Ink 4477">
                  <a:extLst>
                    <a:ext uri="{FF2B5EF4-FFF2-40B4-BE49-F238E27FC236}">
                      <a16:creationId xmlns:a16="http://schemas.microsoft.com/office/drawing/2014/main" id="{2181597A-0EF9-88D1-32EF-5EFE0AD77C8E}"/>
                    </a:ext>
                  </a:extLst>
                </p14:cNvPr>
                <p14:cNvContentPartPr/>
                <p14:nvPr/>
              </p14:nvContentPartPr>
              <p14:xfrm>
                <a:off x="6172056" y="5870088"/>
                <a:ext cx="155520" cy="360"/>
              </p14:xfrm>
            </p:contentPart>
          </mc:Choice>
          <mc:Fallback xmlns="">
            <p:pic>
              <p:nvPicPr>
                <p:cNvPr id="4478" name="Ink 4477">
                  <a:extLst>
                    <a:ext uri="{FF2B5EF4-FFF2-40B4-BE49-F238E27FC236}">
                      <a16:creationId xmlns:a16="http://schemas.microsoft.com/office/drawing/2014/main" id="{2181597A-0EF9-88D1-32EF-5EFE0AD77C8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63056" y="5861448"/>
                  <a:ext cx="173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074" name="Ink 3073">
                  <a:extLst>
                    <a:ext uri="{FF2B5EF4-FFF2-40B4-BE49-F238E27FC236}">
                      <a16:creationId xmlns:a16="http://schemas.microsoft.com/office/drawing/2014/main" id="{60E57BBD-91FB-D3EE-A86B-7D1FA87290D3}"/>
                    </a:ext>
                  </a:extLst>
                </p14:cNvPr>
                <p14:cNvContentPartPr/>
                <p14:nvPr/>
              </p14:nvContentPartPr>
              <p14:xfrm>
                <a:off x="6266016" y="5823288"/>
                <a:ext cx="254160" cy="330120"/>
              </p14:xfrm>
            </p:contentPart>
          </mc:Choice>
          <mc:Fallback xmlns="">
            <p:pic>
              <p:nvPicPr>
                <p:cNvPr id="3074" name="Ink 3073">
                  <a:extLst>
                    <a:ext uri="{FF2B5EF4-FFF2-40B4-BE49-F238E27FC236}">
                      <a16:creationId xmlns:a16="http://schemas.microsoft.com/office/drawing/2014/main" id="{60E57BBD-91FB-D3EE-A86B-7D1FA87290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57016" y="5814288"/>
                  <a:ext cx="27180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7" name="Group 3076">
            <a:extLst>
              <a:ext uri="{FF2B5EF4-FFF2-40B4-BE49-F238E27FC236}">
                <a16:creationId xmlns:a16="http://schemas.microsoft.com/office/drawing/2014/main" id="{E1702CD7-2B39-6722-C1DA-5EDD608A074B}"/>
              </a:ext>
            </a:extLst>
          </p:cNvPr>
          <p:cNvGrpSpPr/>
          <p:nvPr/>
        </p:nvGrpSpPr>
        <p:grpSpPr>
          <a:xfrm>
            <a:off x="6752736" y="5906808"/>
            <a:ext cx="287280" cy="157320"/>
            <a:chOff x="6752736" y="5906808"/>
            <a:chExt cx="28728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075" name="Ink 3074">
                  <a:extLst>
                    <a:ext uri="{FF2B5EF4-FFF2-40B4-BE49-F238E27FC236}">
                      <a16:creationId xmlns:a16="http://schemas.microsoft.com/office/drawing/2014/main" id="{536CF852-A78F-4BA8-2549-2FDC4771A952}"/>
                    </a:ext>
                  </a:extLst>
                </p14:cNvPr>
                <p14:cNvContentPartPr/>
                <p14:nvPr/>
              </p14:nvContentPartPr>
              <p14:xfrm>
                <a:off x="6752736" y="5906808"/>
                <a:ext cx="131400" cy="157320"/>
              </p14:xfrm>
            </p:contentPart>
          </mc:Choice>
          <mc:Fallback xmlns="">
            <p:pic>
              <p:nvPicPr>
                <p:cNvPr id="3075" name="Ink 3074">
                  <a:extLst>
                    <a:ext uri="{FF2B5EF4-FFF2-40B4-BE49-F238E27FC236}">
                      <a16:creationId xmlns:a16="http://schemas.microsoft.com/office/drawing/2014/main" id="{536CF852-A78F-4BA8-2549-2FDC4771A95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44096" y="5898168"/>
                  <a:ext cx="149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076" name="Ink 3075">
                  <a:extLst>
                    <a:ext uri="{FF2B5EF4-FFF2-40B4-BE49-F238E27FC236}">
                      <a16:creationId xmlns:a16="http://schemas.microsoft.com/office/drawing/2014/main" id="{A1A1FFAA-9CA4-2615-B702-E70C6DEE91BA}"/>
                    </a:ext>
                  </a:extLst>
                </p14:cNvPr>
                <p14:cNvContentPartPr/>
                <p14:nvPr/>
              </p14:nvContentPartPr>
              <p14:xfrm>
                <a:off x="6921936" y="5916168"/>
                <a:ext cx="118080" cy="9720"/>
              </p14:xfrm>
            </p:contentPart>
          </mc:Choice>
          <mc:Fallback xmlns="">
            <p:pic>
              <p:nvPicPr>
                <p:cNvPr id="3076" name="Ink 3075">
                  <a:extLst>
                    <a:ext uri="{FF2B5EF4-FFF2-40B4-BE49-F238E27FC236}">
                      <a16:creationId xmlns:a16="http://schemas.microsoft.com/office/drawing/2014/main" id="{A1A1FFAA-9CA4-2615-B702-E70C6DEE91B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12936" y="5907168"/>
                  <a:ext cx="1357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2" name="Group 3081">
            <a:extLst>
              <a:ext uri="{FF2B5EF4-FFF2-40B4-BE49-F238E27FC236}">
                <a16:creationId xmlns:a16="http://schemas.microsoft.com/office/drawing/2014/main" id="{D0078189-20A3-A45D-9F91-BC875F588E7E}"/>
              </a:ext>
            </a:extLst>
          </p:cNvPr>
          <p:cNvGrpSpPr/>
          <p:nvPr/>
        </p:nvGrpSpPr>
        <p:grpSpPr>
          <a:xfrm>
            <a:off x="2971656" y="6308928"/>
            <a:ext cx="947160" cy="348840"/>
            <a:chOff x="2971656" y="6308928"/>
            <a:chExt cx="94716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079" name="Ink 3078">
                  <a:extLst>
                    <a:ext uri="{FF2B5EF4-FFF2-40B4-BE49-F238E27FC236}">
                      <a16:creationId xmlns:a16="http://schemas.microsoft.com/office/drawing/2014/main" id="{07E62D75-3828-A20A-2B1D-91E748F3ABDA}"/>
                    </a:ext>
                  </a:extLst>
                </p14:cNvPr>
                <p14:cNvContentPartPr/>
                <p14:nvPr/>
              </p14:nvContentPartPr>
              <p14:xfrm>
                <a:off x="2971656" y="6400008"/>
                <a:ext cx="364680" cy="230760"/>
              </p14:xfrm>
            </p:contentPart>
          </mc:Choice>
          <mc:Fallback xmlns="">
            <p:pic>
              <p:nvPicPr>
                <p:cNvPr id="3079" name="Ink 3078">
                  <a:extLst>
                    <a:ext uri="{FF2B5EF4-FFF2-40B4-BE49-F238E27FC236}">
                      <a16:creationId xmlns:a16="http://schemas.microsoft.com/office/drawing/2014/main" id="{07E62D75-3828-A20A-2B1D-91E748F3ABD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63016" y="6391008"/>
                  <a:ext cx="38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080" name="Ink 3079">
                  <a:extLst>
                    <a:ext uri="{FF2B5EF4-FFF2-40B4-BE49-F238E27FC236}">
                      <a16:creationId xmlns:a16="http://schemas.microsoft.com/office/drawing/2014/main" id="{8C3F6CF4-25B2-0165-95A0-2C83B87463AE}"/>
                    </a:ext>
                  </a:extLst>
                </p14:cNvPr>
                <p14:cNvContentPartPr/>
                <p14:nvPr/>
              </p14:nvContentPartPr>
              <p14:xfrm>
                <a:off x="3338136" y="6308928"/>
                <a:ext cx="155160" cy="249480"/>
              </p14:xfrm>
            </p:contentPart>
          </mc:Choice>
          <mc:Fallback xmlns="">
            <p:pic>
              <p:nvPicPr>
                <p:cNvPr id="3080" name="Ink 3079">
                  <a:extLst>
                    <a:ext uri="{FF2B5EF4-FFF2-40B4-BE49-F238E27FC236}">
                      <a16:creationId xmlns:a16="http://schemas.microsoft.com/office/drawing/2014/main" id="{8C3F6CF4-25B2-0165-95A0-2C83B87463A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329496" y="6300288"/>
                  <a:ext cx="172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081" name="Ink 3080">
                  <a:extLst>
                    <a:ext uri="{FF2B5EF4-FFF2-40B4-BE49-F238E27FC236}">
                      <a16:creationId xmlns:a16="http://schemas.microsoft.com/office/drawing/2014/main" id="{A9ED4EA2-3588-7840-B00A-C34F385C0517}"/>
                    </a:ext>
                  </a:extLst>
                </p14:cNvPr>
                <p14:cNvContentPartPr/>
                <p14:nvPr/>
              </p14:nvContentPartPr>
              <p14:xfrm>
                <a:off x="3675816" y="6391008"/>
                <a:ext cx="243000" cy="266760"/>
              </p14:xfrm>
            </p:contentPart>
          </mc:Choice>
          <mc:Fallback xmlns="">
            <p:pic>
              <p:nvPicPr>
                <p:cNvPr id="3081" name="Ink 3080">
                  <a:extLst>
                    <a:ext uri="{FF2B5EF4-FFF2-40B4-BE49-F238E27FC236}">
                      <a16:creationId xmlns:a16="http://schemas.microsoft.com/office/drawing/2014/main" id="{A9ED4EA2-3588-7840-B00A-C34F385C051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67176" y="6382008"/>
                  <a:ext cx="26064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083" name="Ink 3082">
                <a:extLst>
                  <a:ext uri="{FF2B5EF4-FFF2-40B4-BE49-F238E27FC236}">
                    <a16:creationId xmlns:a16="http://schemas.microsoft.com/office/drawing/2014/main" id="{C2E4186A-09A2-02C5-027E-9DDFB665CEDD}"/>
                  </a:ext>
                </a:extLst>
              </p14:cNvPr>
              <p14:cNvContentPartPr/>
              <p14:nvPr/>
            </p14:nvContentPartPr>
            <p14:xfrm>
              <a:off x="3932496" y="6327648"/>
              <a:ext cx="232200" cy="221760"/>
            </p14:xfrm>
          </p:contentPart>
        </mc:Choice>
        <mc:Fallback xmlns="">
          <p:pic>
            <p:nvPicPr>
              <p:cNvPr id="3083" name="Ink 3082">
                <a:extLst>
                  <a:ext uri="{FF2B5EF4-FFF2-40B4-BE49-F238E27FC236}">
                    <a16:creationId xmlns:a16="http://schemas.microsoft.com/office/drawing/2014/main" id="{C2E4186A-09A2-02C5-027E-9DDFB665CED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23496" y="6318648"/>
                <a:ext cx="2498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084" name="Ink 3083">
                <a:extLst>
                  <a:ext uri="{FF2B5EF4-FFF2-40B4-BE49-F238E27FC236}">
                    <a16:creationId xmlns:a16="http://schemas.microsoft.com/office/drawing/2014/main" id="{BCE2652F-CCA7-A2B3-7332-40AC100463B3}"/>
                  </a:ext>
                </a:extLst>
              </p14:cNvPr>
              <p14:cNvContentPartPr/>
              <p14:nvPr/>
            </p14:nvContentPartPr>
            <p14:xfrm>
              <a:off x="4270176" y="6362208"/>
              <a:ext cx="273600" cy="185760"/>
            </p14:xfrm>
          </p:contentPart>
        </mc:Choice>
        <mc:Fallback xmlns="">
          <p:pic>
            <p:nvPicPr>
              <p:cNvPr id="3084" name="Ink 3083">
                <a:extLst>
                  <a:ext uri="{FF2B5EF4-FFF2-40B4-BE49-F238E27FC236}">
                    <a16:creationId xmlns:a16="http://schemas.microsoft.com/office/drawing/2014/main" id="{BCE2652F-CCA7-A2B3-7332-40AC100463B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261536" y="6353568"/>
                <a:ext cx="2912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085" name="Ink 3084">
                <a:extLst>
                  <a:ext uri="{FF2B5EF4-FFF2-40B4-BE49-F238E27FC236}">
                    <a16:creationId xmlns:a16="http://schemas.microsoft.com/office/drawing/2014/main" id="{6F59498F-6D92-72EF-C179-F718BA75B923}"/>
                  </a:ext>
                </a:extLst>
              </p14:cNvPr>
              <p14:cNvContentPartPr/>
              <p14:nvPr/>
            </p14:nvContentPartPr>
            <p14:xfrm>
              <a:off x="4552416" y="6299568"/>
              <a:ext cx="143280" cy="229320"/>
            </p14:xfrm>
          </p:contentPart>
        </mc:Choice>
        <mc:Fallback xmlns="">
          <p:pic>
            <p:nvPicPr>
              <p:cNvPr id="3085" name="Ink 3084">
                <a:extLst>
                  <a:ext uri="{FF2B5EF4-FFF2-40B4-BE49-F238E27FC236}">
                    <a16:creationId xmlns:a16="http://schemas.microsoft.com/office/drawing/2014/main" id="{6F59498F-6D92-72EF-C179-F718BA75B92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543416" y="6290568"/>
                <a:ext cx="160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086" name="Ink 3085">
                <a:extLst>
                  <a:ext uri="{FF2B5EF4-FFF2-40B4-BE49-F238E27FC236}">
                    <a16:creationId xmlns:a16="http://schemas.microsoft.com/office/drawing/2014/main" id="{791426CA-548A-E772-0F47-29568DAA803A}"/>
                  </a:ext>
                </a:extLst>
              </p14:cNvPr>
              <p14:cNvContentPartPr/>
              <p14:nvPr/>
            </p14:nvContentPartPr>
            <p14:xfrm>
              <a:off x="4764096" y="6328368"/>
              <a:ext cx="256320" cy="221040"/>
            </p14:xfrm>
          </p:contentPart>
        </mc:Choice>
        <mc:Fallback xmlns="">
          <p:pic>
            <p:nvPicPr>
              <p:cNvPr id="3086" name="Ink 3085">
                <a:extLst>
                  <a:ext uri="{FF2B5EF4-FFF2-40B4-BE49-F238E27FC236}">
                    <a16:creationId xmlns:a16="http://schemas.microsoft.com/office/drawing/2014/main" id="{791426CA-548A-E772-0F47-29568DAA803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755096" y="6319728"/>
                <a:ext cx="2739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087" name="Ink 3086">
                <a:extLst>
                  <a:ext uri="{FF2B5EF4-FFF2-40B4-BE49-F238E27FC236}">
                    <a16:creationId xmlns:a16="http://schemas.microsoft.com/office/drawing/2014/main" id="{CA3F79FC-9B51-4ABA-CF66-84157109905D}"/>
                  </a:ext>
                </a:extLst>
              </p14:cNvPr>
              <p14:cNvContentPartPr/>
              <p14:nvPr/>
            </p14:nvContentPartPr>
            <p14:xfrm>
              <a:off x="5009976" y="6271848"/>
              <a:ext cx="174600" cy="258840"/>
            </p14:xfrm>
          </p:contentPart>
        </mc:Choice>
        <mc:Fallback xmlns="">
          <p:pic>
            <p:nvPicPr>
              <p:cNvPr id="3087" name="Ink 3086">
                <a:extLst>
                  <a:ext uri="{FF2B5EF4-FFF2-40B4-BE49-F238E27FC236}">
                    <a16:creationId xmlns:a16="http://schemas.microsoft.com/office/drawing/2014/main" id="{CA3F79FC-9B51-4ABA-CF66-84157109905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001336" y="6263208"/>
                <a:ext cx="1922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088" name="Ink 3087">
                <a:extLst>
                  <a:ext uri="{FF2B5EF4-FFF2-40B4-BE49-F238E27FC236}">
                    <a16:creationId xmlns:a16="http://schemas.microsoft.com/office/drawing/2014/main" id="{9BCCC886-FD69-8485-30C5-2DD094FFB0E8}"/>
                  </a:ext>
                </a:extLst>
              </p14:cNvPr>
              <p14:cNvContentPartPr/>
              <p14:nvPr/>
            </p14:nvContentPartPr>
            <p14:xfrm>
              <a:off x="5458536" y="6383088"/>
              <a:ext cx="249120" cy="203400"/>
            </p14:xfrm>
          </p:contentPart>
        </mc:Choice>
        <mc:Fallback xmlns="">
          <p:pic>
            <p:nvPicPr>
              <p:cNvPr id="3088" name="Ink 3087">
                <a:extLst>
                  <a:ext uri="{FF2B5EF4-FFF2-40B4-BE49-F238E27FC236}">
                    <a16:creationId xmlns:a16="http://schemas.microsoft.com/office/drawing/2014/main" id="{9BCCC886-FD69-8485-30C5-2DD094FFB0E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449896" y="6374448"/>
                <a:ext cx="2667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089" name="Ink 3088">
                <a:extLst>
                  <a:ext uri="{FF2B5EF4-FFF2-40B4-BE49-F238E27FC236}">
                    <a16:creationId xmlns:a16="http://schemas.microsoft.com/office/drawing/2014/main" id="{53EAA2F7-904C-9D3F-353B-3D9C234B2208}"/>
                  </a:ext>
                </a:extLst>
              </p14:cNvPr>
              <p14:cNvContentPartPr/>
              <p14:nvPr/>
            </p14:nvContentPartPr>
            <p14:xfrm>
              <a:off x="5696136" y="6318288"/>
              <a:ext cx="121320" cy="256680"/>
            </p14:xfrm>
          </p:contentPart>
        </mc:Choice>
        <mc:Fallback xmlns="">
          <p:pic>
            <p:nvPicPr>
              <p:cNvPr id="3089" name="Ink 3088">
                <a:extLst>
                  <a:ext uri="{FF2B5EF4-FFF2-40B4-BE49-F238E27FC236}">
                    <a16:creationId xmlns:a16="http://schemas.microsoft.com/office/drawing/2014/main" id="{53EAA2F7-904C-9D3F-353B-3D9C234B220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687136" y="6309648"/>
                <a:ext cx="1389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090" name="Ink 3089">
                <a:extLst>
                  <a:ext uri="{FF2B5EF4-FFF2-40B4-BE49-F238E27FC236}">
                    <a16:creationId xmlns:a16="http://schemas.microsoft.com/office/drawing/2014/main" id="{65A69B00-D571-F1B5-5B79-164DCDAD1B24}"/>
                  </a:ext>
                </a:extLst>
              </p14:cNvPr>
              <p14:cNvContentPartPr/>
              <p14:nvPr/>
            </p14:nvContentPartPr>
            <p14:xfrm>
              <a:off x="6071256" y="6363648"/>
              <a:ext cx="164520" cy="221760"/>
            </p14:xfrm>
          </p:contentPart>
        </mc:Choice>
        <mc:Fallback xmlns="">
          <p:pic>
            <p:nvPicPr>
              <p:cNvPr id="3090" name="Ink 3089">
                <a:extLst>
                  <a:ext uri="{FF2B5EF4-FFF2-40B4-BE49-F238E27FC236}">
                    <a16:creationId xmlns:a16="http://schemas.microsoft.com/office/drawing/2014/main" id="{65A69B00-D571-F1B5-5B79-164DCDAD1B2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062616" y="6354648"/>
                <a:ext cx="182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091" name="Ink 3090">
                <a:extLst>
                  <a:ext uri="{FF2B5EF4-FFF2-40B4-BE49-F238E27FC236}">
                    <a16:creationId xmlns:a16="http://schemas.microsoft.com/office/drawing/2014/main" id="{B4DE042E-C953-70B4-B998-189035549E88}"/>
                  </a:ext>
                </a:extLst>
              </p14:cNvPr>
              <p14:cNvContentPartPr/>
              <p14:nvPr/>
            </p14:nvContentPartPr>
            <p14:xfrm>
              <a:off x="6214896" y="6289128"/>
              <a:ext cx="149760" cy="246600"/>
            </p14:xfrm>
          </p:contentPart>
        </mc:Choice>
        <mc:Fallback xmlns="">
          <p:pic>
            <p:nvPicPr>
              <p:cNvPr id="3091" name="Ink 3090">
                <a:extLst>
                  <a:ext uri="{FF2B5EF4-FFF2-40B4-BE49-F238E27FC236}">
                    <a16:creationId xmlns:a16="http://schemas.microsoft.com/office/drawing/2014/main" id="{B4DE042E-C953-70B4-B998-189035549E8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206256" y="6280128"/>
                <a:ext cx="16740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8" name="Group 3097">
            <a:extLst>
              <a:ext uri="{FF2B5EF4-FFF2-40B4-BE49-F238E27FC236}">
                <a16:creationId xmlns:a16="http://schemas.microsoft.com/office/drawing/2014/main" id="{283B0505-A466-4E34-A297-E552A11969BA}"/>
              </a:ext>
            </a:extLst>
          </p:cNvPr>
          <p:cNvGrpSpPr/>
          <p:nvPr/>
        </p:nvGrpSpPr>
        <p:grpSpPr>
          <a:xfrm>
            <a:off x="6598656" y="6294168"/>
            <a:ext cx="470880" cy="336240"/>
            <a:chOff x="6598656" y="6294168"/>
            <a:chExt cx="47088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096" name="Ink 3095">
                  <a:extLst>
                    <a:ext uri="{FF2B5EF4-FFF2-40B4-BE49-F238E27FC236}">
                      <a16:creationId xmlns:a16="http://schemas.microsoft.com/office/drawing/2014/main" id="{1F502DA9-16F5-4E44-466D-E3C23D1FAB47}"/>
                    </a:ext>
                  </a:extLst>
                </p14:cNvPr>
                <p14:cNvContentPartPr/>
                <p14:nvPr/>
              </p14:nvContentPartPr>
              <p14:xfrm>
                <a:off x="6598656" y="6327288"/>
                <a:ext cx="147240" cy="222480"/>
              </p14:xfrm>
            </p:contentPart>
          </mc:Choice>
          <mc:Fallback xmlns="">
            <p:pic>
              <p:nvPicPr>
                <p:cNvPr id="3096" name="Ink 3095">
                  <a:extLst>
                    <a:ext uri="{FF2B5EF4-FFF2-40B4-BE49-F238E27FC236}">
                      <a16:creationId xmlns:a16="http://schemas.microsoft.com/office/drawing/2014/main" id="{1F502DA9-16F5-4E44-466D-E3C23D1FAB4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90016" y="6318648"/>
                  <a:ext cx="164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097" name="Ink 3096">
                  <a:extLst>
                    <a:ext uri="{FF2B5EF4-FFF2-40B4-BE49-F238E27FC236}">
                      <a16:creationId xmlns:a16="http://schemas.microsoft.com/office/drawing/2014/main" id="{027C9514-2380-2F05-348D-56919A0AD609}"/>
                    </a:ext>
                  </a:extLst>
                </p14:cNvPr>
                <p14:cNvContentPartPr/>
                <p14:nvPr/>
              </p14:nvContentPartPr>
              <p14:xfrm>
                <a:off x="6901776" y="6294168"/>
                <a:ext cx="167760" cy="336240"/>
              </p14:xfrm>
            </p:contentPart>
          </mc:Choice>
          <mc:Fallback xmlns="">
            <p:pic>
              <p:nvPicPr>
                <p:cNvPr id="3097" name="Ink 3096">
                  <a:extLst>
                    <a:ext uri="{FF2B5EF4-FFF2-40B4-BE49-F238E27FC236}">
                      <a16:creationId xmlns:a16="http://schemas.microsoft.com/office/drawing/2014/main" id="{027C9514-2380-2F05-348D-56919A0AD60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93136" y="6285168"/>
                  <a:ext cx="185400" cy="353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">
            <a:extLst>
              <a:ext uri="{FF2B5EF4-FFF2-40B4-BE49-F238E27FC236}">
                <a16:creationId xmlns:a16="http://schemas.microsoft.com/office/drawing/2014/main" id="{94E75B5F-F467-95D3-A40A-CE54E84F956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828800"/>
            <a:ext cx="609600" cy="4876800"/>
            <a:chOff x="480" y="1152"/>
            <a:chExt cx="384" cy="3072"/>
          </a:xfrm>
        </p:grpSpPr>
        <p:sp>
          <p:nvSpPr>
            <p:cNvPr id="5369" name="Line 5">
              <a:extLst>
                <a:ext uri="{FF2B5EF4-FFF2-40B4-BE49-F238E27FC236}">
                  <a16:creationId xmlns:a16="http://schemas.microsoft.com/office/drawing/2014/main" id="{DE37BE1B-76E2-24BA-51B4-F327F1DA7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0" name="Rectangle 6">
              <a:extLst>
                <a:ext uri="{FF2B5EF4-FFF2-40B4-BE49-F238E27FC236}">
                  <a16:creationId xmlns:a16="http://schemas.microsoft.com/office/drawing/2014/main" id="{EC50420D-BAC9-2ECE-DE1E-B4B41C19E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71" name="Line 7">
              <a:extLst>
                <a:ext uri="{FF2B5EF4-FFF2-40B4-BE49-F238E27FC236}">
                  <a16:creationId xmlns:a16="http://schemas.microsoft.com/office/drawing/2014/main" id="{E573CE64-85F5-DFCF-31C5-95183D4AD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2" name="Line 8">
              <a:extLst>
                <a:ext uri="{FF2B5EF4-FFF2-40B4-BE49-F238E27FC236}">
                  <a16:creationId xmlns:a16="http://schemas.microsoft.com/office/drawing/2014/main" id="{8BA8CED9-76EC-BA34-F9F6-BE83701F1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3" name="Line 9">
              <a:extLst>
                <a:ext uri="{FF2B5EF4-FFF2-40B4-BE49-F238E27FC236}">
                  <a16:creationId xmlns:a16="http://schemas.microsoft.com/office/drawing/2014/main" id="{2BB905EC-9340-A3AC-DC42-CE2860DB1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4" name="Line 10">
              <a:extLst>
                <a:ext uri="{FF2B5EF4-FFF2-40B4-BE49-F238E27FC236}">
                  <a16:creationId xmlns:a16="http://schemas.microsoft.com/office/drawing/2014/main" id="{8E628934-EBDA-56DE-0520-380FB198C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5" name="Line 11">
              <a:extLst>
                <a:ext uri="{FF2B5EF4-FFF2-40B4-BE49-F238E27FC236}">
                  <a16:creationId xmlns:a16="http://schemas.microsoft.com/office/drawing/2014/main" id="{0C39FB0D-6553-E4C2-9D21-FA43FED96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" name="Line 12">
              <a:extLst>
                <a:ext uri="{FF2B5EF4-FFF2-40B4-BE49-F238E27FC236}">
                  <a16:creationId xmlns:a16="http://schemas.microsoft.com/office/drawing/2014/main" id="{46EDFA69-3094-438F-AA15-C515D650A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7" name="Line 13">
              <a:extLst>
                <a:ext uri="{FF2B5EF4-FFF2-40B4-BE49-F238E27FC236}">
                  <a16:creationId xmlns:a16="http://schemas.microsoft.com/office/drawing/2014/main" id="{88C3A5CA-D089-E667-1A4F-8C0457837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8" name="Line 14">
              <a:extLst>
                <a:ext uri="{FF2B5EF4-FFF2-40B4-BE49-F238E27FC236}">
                  <a16:creationId xmlns:a16="http://schemas.microsoft.com/office/drawing/2014/main" id="{97B69B4B-A67B-A4A9-81E0-739C49765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5">
            <a:extLst>
              <a:ext uri="{FF2B5EF4-FFF2-40B4-BE49-F238E27FC236}">
                <a16:creationId xmlns:a16="http://schemas.microsoft.com/office/drawing/2014/main" id="{F40FB9A4-D380-8AA1-3257-D43586435B1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828800"/>
            <a:ext cx="609600" cy="4876800"/>
            <a:chOff x="480" y="1152"/>
            <a:chExt cx="384" cy="3072"/>
          </a:xfrm>
        </p:grpSpPr>
        <p:sp>
          <p:nvSpPr>
            <p:cNvPr id="5359" name="Line 16">
              <a:extLst>
                <a:ext uri="{FF2B5EF4-FFF2-40B4-BE49-F238E27FC236}">
                  <a16:creationId xmlns:a16="http://schemas.microsoft.com/office/drawing/2014/main" id="{A58F9468-CB49-D585-BEE7-8C0C2C310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0" name="Rectangle 17">
              <a:extLst>
                <a:ext uri="{FF2B5EF4-FFF2-40B4-BE49-F238E27FC236}">
                  <a16:creationId xmlns:a16="http://schemas.microsoft.com/office/drawing/2014/main" id="{AF5E027B-987D-E7FF-1B41-28A2E6BB8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61" name="Line 18">
              <a:extLst>
                <a:ext uri="{FF2B5EF4-FFF2-40B4-BE49-F238E27FC236}">
                  <a16:creationId xmlns:a16="http://schemas.microsoft.com/office/drawing/2014/main" id="{005F2428-A1C4-9730-96D4-E43DBD288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2" name="Line 19">
              <a:extLst>
                <a:ext uri="{FF2B5EF4-FFF2-40B4-BE49-F238E27FC236}">
                  <a16:creationId xmlns:a16="http://schemas.microsoft.com/office/drawing/2014/main" id="{4EEE12BC-AE7D-C7DD-4308-137CB257E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3" name="Line 20">
              <a:extLst>
                <a:ext uri="{FF2B5EF4-FFF2-40B4-BE49-F238E27FC236}">
                  <a16:creationId xmlns:a16="http://schemas.microsoft.com/office/drawing/2014/main" id="{238F3CE9-CB8D-82C3-AEF4-FC5F133A5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4" name="Line 21">
              <a:extLst>
                <a:ext uri="{FF2B5EF4-FFF2-40B4-BE49-F238E27FC236}">
                  <a16:creationId xmlns:a16="http://schemas.microsoft.com/office/drawing/2014/main" id="{6AF7B3D1-1BCD-D8AD-D1C2-E9A768288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" name="Line 22">
              <a:extLst>
                <a:ext uri="{FF2B5EF4-FFF2-40B4-BE49-F238E27FC236}">
                  <a16:creationId xmlns:a16="http://schemas.microsoft.com/office/drawing/2014/main" id="{EA1578BE-FC36-2BEA-7D78-5BAA75DF3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6" name="Line 23">
              <a:extLst>
                <a:ext uri="{FF2B5EF4-FFF2-40B4-BE49-F238E27FC236}">
                  <a16:creationId xmlns:a16="http://schemas.microsoft.com/office/drawing/2014/main" id="{78DF3FFC-49DC-A179-7D19-8900B09BD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7" name="Line 24">
              <a:extLst>
                <a:ext uri="{FF2B5EF4-FFF2-40B4-BE49-F238E27FC236}">
                  <a16:creationId xmlns:a16="http://schemas.microsoft.com/office/drawing/2014/main" id="{ECF9F272-060D-E9F5-F6D3-B32CB1E63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8" name="Line 25">
              <a:extLst>
                <a:ext uri="{FF2B5EF4-FFF2-40B4-BE49-F238E27FC236}">
                  <a16:creationId xmlns:a16="http://schemas.microsoft.com/office/drawing/2014/main" id="{3A429051-1FF1-DDE0-1E48-E34338216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6">
            <a:extLst>
              <a:ext uri="{FF2B5EF4-FFF2-40B4-BE49-F238E27FC236}">
                <a16:creationId xmlns:a16="http://schemas.microsoft.com/office/drawing/2014/main" id="{BA9C460D-F6E7-8AD3-9B4C-0833D4D674B0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828800"/>
            <a:ext cx="609600" cy="4876800"/>
            <a:chOff x="480" y="1152"/>
            <a:chExt cx="384" cy="3072"/>
          </a:xfrm>
        </p:grpSpPr>
        <p:sp>
          <p:nvSpPr>
            <p:cNvPr id="5349" name="Line 27">
              <a:extLst>
                <a:ext uri="{FF2B5EF4-FFF2-40B4-BE49-F238E27FC236}">
                  <a16:creationId xmlns:a16="http://schemas.microsoft.com/office/drawing/2014/main" id="{F279C8DC-18B7-1891-E80B-F3B1A4A9C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0" name="Rectangle 28">
              <a:extLst>
                <a:ext uri="{FF2B5EF4-FFF2-40B4-BE49-F238E27FC236}">
                  <a16:creationId xmlns:a16="http://schemas.microsoft.com/office/drawing/2014/main" id="{38D81CB3-A1A5-2704-78B5-6D4730322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51" name="Line 29">
              <a:extLst>
                <a:ext uri="{FF2B5EF4-FFF2-40B4-BE49-F238E27FC236}">
                  <a16:creationId xmlns:a16="http://schemas.microsoft.com/office/drawing/2014/main" id="{79EDB13E-266F-D546-7D28-1EF19DF2F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2" name="Line 30">
              <a:extLst>
                <a:ext uri="{FF2B5EF4-FFF2-40B4-BE49-F238E27FC236}">
                  <a16:creationId xmlns:a16="http://schemas.microsoft.com/office/drawing/2014/main" id="{297E5BC5-D4F7-F0FC-36B9-66AD7FEBF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3" name="Line 31">
              <a:extLst>
                <a:ext uri="{FF2B5EF4-FFF2-40B4-BE49-F238E27FC236}">
                  <a16:creationId xmlns:a16="http://schemas.microsoft.com/office/drawing/2014/main" id="{D2D6CCB6-D54E-84A1-5977-EB7D2EDAA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4" name="Line 32">
              <a:extLst>
                <a:ext uri="{FF2B5EF4-FFF2-40B4-BE49-F238E27FC236}">
                  <a16:creationId xmlns:a16="http://schemas.microsoft.com/office/drawing/2014/main" id="{5F5671D8-A2A5-B636-E24D-9F70B0629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" name="Line 33">
              <a:extLst>
                <a:ext uri="{FF2B5EF4-FFF2-40B4-BE49-F238E27FC236}">
                  <a16:creationId xmlns:a16="http://schemas.microsoft.com/office/drawing/2014/main" id="{64DF7A67-E715-94AA-F11F-225436F29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6" name="Line 34">
              <a:extLst>
                <a:ext uri="{FF2B5EF4-FFF2-40B4-BE49-F238E27FC236}">
                  <a16:creationId xmlns:a16="http://schemas.microsoft.com/office/drawing/2014/main" id="{C0E7E199-EE3B-5C8A-B162-304CBC0E9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7" name="Line 35">
              <a:extLst>
                <a:ext uri="{FF2B5EF4-FFF2-40B4-BE49-F238E27FC236}">
                  <a16:creationId xmlns:a16="http://schemas.microsoft.com/office/drawing/2014/main" id="{C5CE6B29-4D51-07A7-1329-7E2891FD7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8" name="Line 36">
              <a:extLst>
                <a:ext uri="{FF2B5EF4-FFF2-40B4-BE49-F238E27FC236}">
                  <a16:creationId xmlns:a16="http://schemas.microsoft.com/office/drawing/2014/main" id="{1E20672A-4988-6C2B-6CEB-A48F47A96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7">
            <a:extLst>
              <a:ext uri="{FF2B5EF4-FFF2-40B4-BE49-F238E27FC236}">
                <a16:creationId xmlns:a16="http://schemas.microsoft.com/office/drawing/2014/main" id="{14DAF50A-ADBD-3A5E-1CCE-E0C30AE744E5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828800"/>
            <a:ext cx="609600" cy="4876800"/>
            <a:chOff x="480" y="1152"/>
            <a:chExt cx="384" cy="3072"/>
          </a:xfrm>
        </p:grpSpPr>
        <p:sp>
          <p:nvSpPr>
            <p:cNvPr id="5339" name="Line 38">
              <a:extLst>
                <a:ext uri="{FF2B5EF4-FFF2-40B4-BE49-F238E27FC236}">
                  <a16:creationId xmlns:a16="http://schemas.microsoft.com/office/drawing/2014/main" id="{C8546836-6499-B862-67EA-E34F5AA0F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0" name="Rectangle 39">
              <a:extLst>
                <a:ext uri="{FF2B5EF4-FFF2-40B4-BE49-F238E27FC236}">
                  <a16:creationId xmlns:a16="http://schemas.microsoft.com/office/drawing/2014/main" id="{193C74DA-0A6D-1D58-9C3C-637DED2D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41" name="Line 40">
              <a:extLst>
                <a:ext uri="{FF2B5EF4-FFF2-40B4-BE49-F238E27FC236}">
                  <a16:creationId xmlns:a16="http://schemas.microsoft.com/office/drawing/2014/main" id="{AF8F514B-9781-3C6F-1BC1-D1637A419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2" name="Line 41">
              <a:extLst>
                <a:ext uri="{FF2B5EF4-FFF2-40B4-BE49-F238E27FC236}">
                  <a16:creationId xmlns:a16="http://schemas.microsoft.com/office/drawing/2014/main" id="{0833F2D5-5DBC-AE86-8807-AB4EE5A66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3" name="Line 42">
              <a:extLst>
                <a:ext uri="{FF2B5EF4-FFF2-40B4-BE49-F238E27FC236}">
                  <a16:creationId xmlns:a16="http://schemas.microsoft.com/office/drawing/2014/main" id="{0F85B96C-9D5F-1A64-F8E5-36A692E90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4" name="Line 43">
              <a:extLst>
                <a:ext uri="{FF2B5EF4-FFF2-40B4-BE49-F238E27FC236}">
                  <a16:creationId xmlns:a16="http://schemas.microsoft.com/office/drawing/2014/main" id="{C59ADE38-DFD6-940A-8355-6CE5980EF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" name="Line 44">
              <a:extLst>
                <a:ext uri="{FF2B5EF4-FFF2-40B4-BE49-F238E27FC236}">
                  <a16:creationId xmlns:a16="http://schemas.microsoft.com/office/drawing/2014/main" id="{B4B91FE0-82B8-0266-0D4D-6B8BAF58C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6" name="Line 45">
              <a:extLst>
                <a:ext uri="{FF2B5EF4-FFF2-40B4-BE49-F238E27FC236}">
                  <a16:creationId xmlns:a16="http://schemas.microsoft.com/office/drawing/2014/main" id="{EC6A3E30-EDDE-5E87-9E5D-97F7ABDDA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7" name="Line 46">
              <a:extLst>
                <a:ext uri="{FF2B5EF4-FFF2-40B4-BE49-F238E27FC236}">
                  <a16:creationId xmlns:a16="http://schemas.microsoft.com/office/drawing/2014/main" id="{FEEFAC24-F799-843D-C36F-3EAE6856E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8" name="Line 47">
              <a:extLst>
                <a:ext uri="{FF2B5EF4-FFF2-40B4-BE49-F238E27FC236}">
                  <a16:creationId xmlns:a16="http://schemas.microsoft.com/office/drawing/2014/main" id="{6D737223-6128-23E8-9FEA-05587999B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8">
            <a:extLst>
              <a:ext uri="{FF2B5EF4-FFF2-40B4-BE49-F238E27FC236}">
                <a16:creationId xmlns:a16="http://schemas.microsoft.com/office/drawing/2014/main" id="{2D4B4D1D-1FCB-E04A-6B8C-74669AEA7D22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1828800"/>
            <a:ext cx="609600" cy="4876800"/>
            <a:chOff x="480" y="1152"/>
            <a:chExt cx="384" cy="3072"/>
          </a:xfrm>
        </p:grpSpPr>
        <p:sp>
          <p:nvSpPr>
            <p:cNvPr id="5329" name="Line 49">
              <a:extLst>
                <a:ext uri="{FF2B5EF4-FFF2-40B4-BE49-F238E27FC236}">
                  <a16:creationId xmlns:a16="http://schemas.microsoft.com/office/drawing/2014/main" id="{CCB12C65-27D3-EAA3-68B1-B19913D95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" name="Rectangle 50">
              <a:extLst>
                <a:ext uri="{FF2B5EF4-FFF2-40B4-BE49-F238E27FC236}">
                  <a16:creationId xmlns:a16="http://schemas.microsoft.com/office/drawing/2014/main" id="{17B066B8-C9DE-EC86-0F00-E62723E9B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31" name="Line 51">
              <a:extLst>
                <a:ext uri="{FF2B5EF4-FFF2-40B4-BE49-F238E27FC236}">
                  <a16:creationId xmlns:a16="http://schemas.microsoft.com/office/drawing/2014/main" id="{8CC1007E-E4CB-8531-5033-776279166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" name="Line 52">
              <a:extLst>
                <a:ext uri="{FF2B5EF4-FFF2-40B4-BE49-F238E27FC236}">
                  <a16:creationId xmlns:a16="http://schemas.microsoft.com/office/drawing/2014/main" id="{974BE32B-B03E-8518-9971-E07CD6C9C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" name="Line 53">
              <a:extLst>
                <a:ext uri="{FF2B5EF4-FFF2-40B4-BE49-F238E27FC236}">
                  <a16:creationId xmlns:a16="http://schemas.microsoft.com/office/drawing/2014/main" id="{A3A943D2-09B9-C943-FAB9-738DB72ED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" name="Line 54">
              <a:extLst>
                <a:ext uri="{FF2B5EF4-FFF2-40B4-BE49-F238E27FC236}">
                  <a16:creationId xmlns:a16="http://schemas.microsoft.com/office/drawing/2014/main" id="{EFFC9695-4729-6E03-07BA-B2E28D8DB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" name="Line 55">
              <a:extLst>
                <a:ext uri="{FF2B5EF4-FFF2-40B4-BE49-F238E27FC236}">
                  <a16:creationId xmlns:a16="http://schemas.microsoft.com/office/drawing/2014/main" id="{62BE176C-F982-9E0E-01A5-5F802C064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" name="Line 56">
              <a:extLst>
                <a:ext uri="{FF2B5EF4-FFF2-40B4-BE49-F238E27FC236}">
                  <a16:creationId xmlns:a16="http://schemas.microsoft.com/office/drawing/2014/main" id="{5FC97137-68CD-9FF7-D567-E6BACF8C9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7" name="Line 57">
              <a:extLst>
                <a:ext uri="{FF2B5EF4-FFF2-40B4-BE49-F238E27FC236}">
                  <a16:creationId xmlns:a16="http://schemas.microsoft.com/office/drawing/2014/main" id="{C218A5E1-B81E-A494-DC43-3A9F95D9C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8" name="Line 58">
              <a:extLst>
                <a:ext uri="{FF2B5EF4-FFF2-40B4-BE49-F238E27FC236}">
                  <a16:creationId xmlns:a16="http://schemas.microsoft.com/office/drawing/2014/main" id="{53CBD0CE-019A-49D3-0801-C47967AFB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9">
            <a:extLst>
              <a:ext uri="{FF2B5EF4-FFF2-40B4-BE49-F238E27FC236}">
                <a16:creationId xmlns:a16="http://schemas.microsoft.com/office/drawing/2014/main" id="{41A522EF-5255-33A5-7F80-BFF51BAB8ECF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609600" cy="4876800"/>
            <a:chOff x="480" y="1152"/>
            <a:chExt cx="384" cy="3072"/>
          </a:xfrm>
        </p:grpSpPr>
        <p:sp>
          <p:nvSpPr>
            <p:cNvPr id="5319" name="Line 60">
              <a:extLst>
                <a:ext uri="{FF2B5EF4-FFF2-40B4-BE49-F238E27FC236}">
                  <a16:creationId xmlns:a16="http://schemas.microsoft.com/office/drawing/2014/main" id="{10CD12A2-6D8E-02BA-ECF2-0C675C102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0" name="Rectangle 61">
              <a:extLst>
                <a:ext uri="{FF2B5EF4-FFF2-40B4-BE49-F238E27FC236}">
                  <a16:creationId xmlns:a16="http://schemas.microsoft.com/office/drawing/2014/main" id="{F92F7287-E24C-9167-54F8-61074F9AC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21" name="Line 62">
              <a:extLst>
                <a:ext uri="{FF2B5EF4-FFF2-40B4-BE49-F238E27FC236}">
                  <a16:creationId xmlns:a16="http://schemas.microsoft.com/office/drawing/2014/main" id="{F1F356E9-A374-A1E7-C2B0-87A016AE7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2" name="Line 63">
              <a:extLst>
                <a:ext uri="{FF2B5EF4-FFF2-40B4-BE49-F238E27FC236}">
                  <a16:creationId xmlns:a16="http://schemas.microsoft.com/office/drawing/2014/main" id="{307730E8-D38A-92DD-7D94-5887CD4C1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3" name="Line 64">
              <a:extLst>
                <a:ext uri="{FF2B5EF4-FFF2-40B4-BE49-F238E27FC236}">
                  <a16:creationId xmlns:a16="http://schemas.microsoft.com/office/drawing/2014/main" id="{0F429221-1DD5-477A-57B6-76F3083C1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4" name="Line 65">
              <a:extLst>
                <a:ext uri="{FF2B5EF4-FFF2-40B4-BE49-F238E27FC236}">
                  <a16:creationId xmlns:a16="http://schemas.microsoft.com/office/drawing/2014/main" id="{69EC4443-264F-48DF-54C8-9CEA37585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" name="Line 66">
              <a:extLst>
                <a:ext uri="{FF2B5EF4-FFF2-40B4-BE49-F238E27FC236}">
                  <a16:creationId xmlns:a16="http://schemas.microsoft.com/office/drawing/2014/main" id="{BC5C1B7E-95C0-7A33-6670-03173A2DD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" name="Line 67">
              <a:extLst>
                <a:ext uri="{FF2B5EF4-FFF2-40B4-BE49-F238E27FC236}">
                  <a16:creationId xmlns:a16="http://schemas.microsoft.com/office/drawing/2014/main" id="{3FAF9387-E1F2-8EFE-8D63-1E8016D78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" name="Line 68">
              <a:extLst>
                <a:ext uri="{FF2B5EF4-FFF2-40B4-BE49-F238E27FC236}">
                  <a16:creationId xmlns:a16="http://schemas.microsoft.com/office/drawing/2014/main" id="{BB117D1E-2C32-8B46-2F18-DD8141C69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" name="Line 69">
              <a:extLst>
                <a:ext uri="{FF2B5EF4-FFF2-40B4-BE49-F238E27FC236}">
                  <a16:creationId xmlns:a16="http://schemas.microsoft.com/office/drawing/2014/main" id="{11242671-B965-4932-73F3-0DD35F5B1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70">
            <a:extLst>
              <a:ext uri="{FF2B5EF4-FFF2-40B4-BE49-F238E27FC236}">
                <a16:creationId xmlns:a16="http://schemas.microsoft.com/office/drawing/2014/main" id="{1FA47111-3B80-377D-F49B-2490581B2A5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828800"/>
            <a:ext cx="609600" cy="4876800"/>
            <a:chOff x="480" y="1152"/>
            <a:chExt cx="384" cy="3072"/>
          </a:xfrm>
        </p:grpSpPr>
        <p:sp>
          <p:nvSpPr>
            <p:cNvPr id="5309" name="Line 71">
              <a:extLst>
                <a:ext uri="{FF2B5EF4-FFF2-40B4-BE49-F238E27FC236}">
                  <a16:creationId xmlns:a16="http://schemas.microsoft.com/office/drawing/2014/main" id="{8A792AB0-5E26-AC15-1A1C-58AF1C6FB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0" name="Rectangle 72">
              <a:extLst>
                <a:ext uri="{FF2B5EF4-FFF2-40B4-BE49-F238E27FC236}">
                  <a16:creationId xmlns:a16="http://schemas.microsoft.com/office/drawing/2014/main" id="{77856AA6-3B03-F9FD-8FE0-FE529FFD9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11" name="Line 73">
              <a:extLst>
                <a:ext uri="{FF2B5EF4-FFF2-40B4-BE49-F238E27FC236}">
                  <a16:creationId xmlns:a16="http://schemas.microsoft.com/office/drawing/2014/main" id="{89FC95CE-9757-03C8-204D-9E3747821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2" name="Line 74">
              <a:extLst>
                <a:ext uri="{FF2B5EF4-FFF2-40B4-BE49-F238E27FC236}">
                  <a16:creationId xmlns:a16="http://schemas.microsoft.com/office/drawing/2014/main" id="{17AB2E1D-9166-EA1B-8690-34695AC84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3" name="Line 75">
              <a:extLst>
                <a:ext uri="{FF2B5EF4-FFF2-40B4-BE49-F238E27FC236}">
                  <a16:creationId xmlns:a16="http://schemas.microsoft.com/office/drawing/2014/main" id="{49FE2D9E-B6A1-E524-0BE5-3FC0D23ED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4" name="Line 76">
              <a:extLst>
                <a:ext uri="{FF2B5EF4-FFF2-40B4-BE49-F238E27FC236}">
                  <a16:creationId xmlns:a16="http://schemas.microsoft.com/office/drawing/2014/main" id="{1D9AD1B7-1F87-CD06-4CFA-11217C376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" name="Line 77">
              <a:extLst>
                <a:ext uri="{FF2B5EF4-FFF2-40B4-BE49-F238E27FC236}">
                  <a16:creationId xmlns:a16="http://schemas.microsoft.com/office/drawing/2014/main" id="{AE669F7C-70E8-1D54-D765-1C68DB9B2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6" name="Line 78">
              <a:extLst>
                <a:ext uri="{FF2B5EF4-FFF2-40B4-BE49-F238E27FC236}">
                  <a16:creationId xmlns:a16="http://schemas.microsoft.com/office/drawing/2014/main" id="{AD248A29-42C3-851C-A216-1914665F7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7" name="Line 79">
              <a:extLst>
                <a:ext uri="{FF2B5EF4-FFF2-40B4-BE49-F238E27FC236}">
                  <a16:creationId xmlns:a16="http://schemas.microsoft.com/office/drawing/2014/main" id="{EE35E446-57AB-C586-F724-83EDE7BB2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8" name="Line 80">
              <a:extLst>
                <a:ext uri="{FF2B5EF4-FFF2-40B4-BE49-F238E27FC236}">
                  <a16:creationId xmlns:a16="http://schemas.microsoft.com/office/drawing/2014/main" id="{0D47B4BF-1C54-7C0C-A973-5E9EF2277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81">
            <a:extLst>
              <a:ext uri="{FF2B5EF4-FFF2-40B4-BE49-F238E27FC236}">
                <a16:creationId xmlns:a16="http://schemas.microsoft.com/office/drawing/2014/main" id="{5DE29012-3391-F881-9A33-1310BFDF5CE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828800"/>
            <a:ext cx="609600" cy="4876800"/>
            <a:chOff x="480" y="1152"/>
            <a:chExt cx="384" cy="3072"/>
          </a:xfrm>
        </p:grpSpPr>
        <p:sp>
          <p:nvSpPr>
            <p:cNvPr id="5299" name="Line 82">
              <a:extLst>
                <a:ext uri="{FF2B5EF4-FFF2-40B4-BE49-F238E27FC236}">
                  <a16:creationId xmlns:a16="http://schemas.microsoft.com/office/drawing/2014/main" id="{E7A84320-9665-E1AD-2D8B-82B47AFB4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0" name="Rectangle 83">
              <a:extLst>
                <a:ext uri="{FF2B5EF4-FFF2-40B4-BE49-F238E27FC236}">
                  <a16:creationId xmlns:a16="http://schemas.microsoft.com/office/drawing/2014/main" id="{0605368E-BE29-C285-4714-BB4157906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01" name="Line 84">
              <a:extLst>
                <a:ext uri="{FF2B5EF4-FFF2-40B4-BE49-F238E27FC236}">
                  <a16:creationId xmlns:a16="http://schemas.microsoft.com/office/drawing/2014/main" id="{B76B0499-B6A0-32E4-D7DC-FB9C57F24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2" name="Line 85">
              <a:extLst>
                <a:ext uri="{FF2B5EF4-FFF2-40B4-BE49-F238E27FC236}">
                  <a16:creationId xmlns:a16="http://schemas.microsoft.com/office/drawing/2014/main" id="{B5E1E114-6662-C621-2427-14DF89086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3" name="Line 86">
              <a:extLst>
                <a:ext uri="{FF2B5EF4-FFF2-40B4-BE49-F238E27FC236}">
                  <a16:creationId xmlns:a16="http://schemas.microsoft.com/office/drawing/2014/main" id="{65056D8F-A818-C13B-6CE1-54482CFB6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" name="Line 87">
              <a:extLst>
                <a:ext uri="{FF2B5EF4-FFF2-40B4-BE49-F238E27FC236}">
                  <a16:creationId xmlns:a16="http://schemas.microsoft.com/office/drawing/2014/main" id="{010F8B73-1E61-018D-805D-10128600A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5" name="Line 88">
              <a:extLst>
                <a:ext uri="{FF2B5EF4-FFF2-40B4-BE49-F238E27FC236}">
                  <a16:creationId xmlns:a16="http://schemas.microsoft.com/office/drawing/2014/main" id="{094EDBA7-99AF-38E8-A384-7A6D2CD9D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6" name="Line 89">
              <a:extLst>
                <a:ext uri="{FF2B5EF4-FFF2-40B4-BE49-F238E27FC236}">
                  <a16:creationId xmlns:a16="http://schemas.microsoft.com/office/drawing/2014/main" id="{E0499B43-82B0-B0D5-C943-538E76758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7" name="Line 90">
              <a:extLst>
                <a:ext uri="{FF2B5EF4-FFF2-40B4-BE49-F238E27FC236}">
                  <a16:creationId xmlns:a16="http://schemas.microsoft.com/office/drawing/2014/main" id="{4C90550E-3955-526A-5E1E-C6BD9D582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8" name="Line 91">
              <a:extLst>
                <a:ext uri="{FF2B5EF4-FFF2-40B4-BE49-F238E27FC236}">
                  <a16:creationId xmlns:a16="http://schemas.microsoft.com/office/drawing/2014/main" id="{058021B1-9947-CEB7-9C3C-36882F6AC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0" name="Group 92">
            <a:extLst>
              <a:ext uri="{FF2B5EF4-FFF2-40B4-BE49-F238E27FC236}">
                <a16:creationId xmlns:a16="http://schemas.microsoft.com/office/drawing/2014/main" id="{D287A4A4-9D2F-EF12-709F-3457CE099D7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828800"/>
            <a:ext cx="609600" cy="4876800"/>
            <a:chOff x="480" y="1152"/>
            <a:chExt cx="384" cy="3072"/>
          </a:xfrm>
        </p:grpSpPr>
        <p:sp>
          <p:nvSpPr>
            <p:cNvPr id="5289" name="Line 93">
              <a:extLst>
                <a:ext uri="{FF2B5EF4-FFF2-40B4-BE49-F238E27FC236}">
                  <a16:creationId xmlns:a16="http://schemas.microsoft.com/office/drawing/2014/main" id="{A94CE2BC-39C0-20EF-3D6B-FD81B09AC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0" name="Rectangle 94">
              <a:extLst>
                <a:ext uri="{FF2B5EF4-FFF2-40B4-BE49-F238E27FC236}">
                  <a16:creationId xmlns:a16="http://schemas.microsoft.com/office/drawing/2014/main" id="{01455950-594B-D897-4D4F-21DAD7BF0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91" name="Line 95">
              <a:extLst>
                <a:ext uri="{FF2B5EF4-FFF2-40B4-BE49-F238E27FC236}">
                  <a16:creationId xmlns:a16="http://schemas.microsoft.com/office/drawing/2014/main" id="{C9DD3C8A-83B2-378C-99FF-A70B4BE9E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2" name="Line 96">
              <a:extLst>
                <a:ext uri="{FF2B5EF4-FFF2-40B4-BE49-F238E27FC236}">
                  <a16:creationId xmlns:a16="http://schemas.microsoft.com/office/drawing/2014/main" id="{111964F1-329D-F0DA-9E26-17F547F6C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3" name="Line 97">
              <a:extLst>
                <a:ext uri="{FF2B5EF4-FFF2-40B4-BE49-F238E27FC236}">
                  <a16:creationId xmlns:a16="http://schemas.microsoft.com/office/drawing/2014/main" id="{9A8F8C14-0387-739E-004A-19C010C24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" name="Line 98">
              <a:extLst>
                <a:ext uri="{FF2B5EF4-FFF2-40B4-BE49-F238E27FC236}">
                  <a16:creationId xmlns:a16="http://schemas.microsoft.com/office/drawing/2014/main" id="{C084580C-9556-EA3B-FD5E-51EE6AF65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5" name="Line 99">
              <a:extLst>
                <a:ext uri="{FF2B5EF4-FFF2-40B4-BE49-F238E27FC236}">
                  <a16:creationId xmlns:a16="http://schemas.microsoft.com/office/drawing/2014/main" id="{1390EA55-4627-6F34-D13B-3507C7F88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6" name="Line 100">
              <a:extLst>
                <a:ext uri="{FF2B5EF4-FFF2-40B4-BE49-F238E27FC236}">
                  <a16:creationId xmlns:a16="http://schemas.microsoft.com/office/drawing/2014/main" id="{65D189B9-4C2E-333C-EB72-42A425E1E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7" name="Line 101">
              <a:extLst>
                <a:ext uri="{FF2B5EF4-FFF2-40B4-BE49-F238E27FC236}">
                  <a16:creationId xmlns:a16="http://schemas.microsoft.com/office/drawing/2014/main" id="{5D9A2A48-5EDD-2E3D-FEE7-264A36E4A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8" name="Line 102">
              <a:extLst>
                <a:ext uri="{FF2B5EF4-FFF2-40B4-BE49-F238E27FC236}">
                  <a16:creationId xmlns:a16="http://schemas.microsoft.com/office/drawing/2014/main" id="{9073E74A-770E-169E-0032-581DB6F54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1" name="Group 103">
            <a:extLst>
              <a:ext uri="{FF2B5EF4-FFF2-40B4-BE49-F238E27FC236}">
                <a16:creationId xmlns:a16="http://schemas.microsoft.com/office/drawing/2014/main" id="{763C61D4-CC33-500E-05E4-4F5AEE64B0C0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828800"/>
            <a:ext cx="609600" cy="4876800"/>
            <a:chOff x="480" y="1152"/>
            <a:chExt cx="384" cy="3072"/>
          </a:xfrm>
        </p:grpSpPr>
        <p:sp>
          <p:nvSpPr>
            <p:cNvPr id="5279" name="Line 104">
              <a:extLst>
                <a:ext uri="{FF2B5EF4-FFF2-40B4-BE49-F238E27FC236}">
                  <a16:creationId xmlns:a16="http://schemas.microsoft.com/office/drawing/2014/main" id="{8E454DE2-F73E-FA76-78C3-3DA1F7526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0" name="Rectangle 105">
              <a:extLst>
                <a:ext uri="{FF2B5EF4-FFF2-40B4-BE49-F238E27FC236}">
                  <a16:creationId xmlns:a16="http://schemas.microsoft.com/office/drawing/2014/main" id="{5C21441B-B6CC-A5C0-64FC-98CDFE9D2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81" name="Line 106">
              <a:extLst>
                <a:ext uri="{FF2B5EF4-FFF2-40B4-BE49-F238E27FC236}">
                  <a16:creationId xmlns:a16="http://schemas.microsoft.com/office/drawing/2014/main" id="{CC882E73-4C95-2E6D-CC8D-F96F26361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2" name="Line 107">
              <a:extLst>
                <a:ext uri="{FF2B5EF4-FFF2-40B4-BE49-F238E27FC236}">
                  <a16:creationId xmlns:a16="http://schemas.microsoft.com/office/drawing/2014/main" id="{D7D03897-B04D-2653-7836-696F20273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3" name="Line 108">
              <a:extLst>
                <a:ext uri="{FF2B5EF4-FFF2-40B4-BE49-F238E27FC236}">
                  <a16:creationId xmlns:a16="http://schemas.microsoft.com/office/drawing/2014/main" id="{ACF3A3FF-82DB-E338-7559-710876235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4" name="Line 109">
              <a:extLst>
                <a:ext uri="{FF2B5EF4-FFF2-40B4-BE49-F238E27FC236}">
                  <a16:creationId xmlns:a16="http://schemas.microsoft.com/office/drawing/2014/main" id="{DC7FDC1B-6C08-7E70-84F6-97012377A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5" name="Line 110">
              <a:extLst>
                <a:ext uri="{FF2B5EF4-FFF2-40B4-BE49-F238E27FC236}">
                  <a16:creationId xmlns:a16="http://schemas.microsoft.com/office/drawing/2014/main" id="{9E2CA4D7-D613-B921-8AF7-E54A0562E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6" name="Line 111">
              <a:extLst>
                <a:ext uri="{FF2B5EF4-FFF2-40B4-BE49-F238E27FC236}">
                  <a16:creationId xmlns:a16="http://schemas.microsoft.com/office/drawing/2014/main" id="{CAAF40BD-C896-0267-8735-E59C7A892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7" name="Line 112">
              <a:extLst>
                <a:ext uri="{FF2B5EF4-FFF2-40B4-BE49-F238E27FC236}">
                  <a16:creationId xmlns:a16="http://schemas.microsoft.com/office/drawing/2014/main" id="{F3C16205-69C8-FCFF-102B-B1717308E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8" name="Line 113">
              <a:extLst>
                <a:ext uri="{FF2B5EF4-FFF2-40B4-BE49-F238E27FC236}">
                  <a16:creationId xmlns:a16="http://schemas.microsoft.com/office/drawing/2014/main" id="{A232E867-E2E9-67E1-C85A-89414B2FB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17">
            <a:extLst>
              <a:ext uri="{FF2B5EF4-FFF2-40B4-BE49-F238E27FC236}">
                <a16:creationId xmlns:a16="http://schemas.microsoft.com/office/drawing/2014/main" id="{4D72E3FD-27F1-6843-3D67-61DE2EE8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3" name="Group 125">
            <a:extLst>
              <a:ext uri="{FF2B5EF4-FFF2-40B4-BE49-F238E27FC236}">
                <a16:creationId xmlns:a16="http://schemas.microsoft.com/office/drawing/2014/main" id="{D25C842F-2878-7B23-188D-83ADB6357A38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1828800"/>
            <a:ext cx="609600" cy="4876800"/>
            <a:chOff x="480" y="1152"/>
            <a:chExt cx="384" cy="3072"/>
          </a:xfrm>
        </p:grpSpPr>
        <p:sp>
          <p:nvSpPr>
            <p:cNvPr id="5269" name="Line 126">
              <a:extLst>
                <a:ext uri="{FF2B5EF4-FFF2-40B4-BE49-F238E27FC236}">
                  <a16:creationId xmlns:a16="http://schemas.microsoft.com/office/drawing/2014/main" id="{B4DE87DA-FD39-EE2F-7F75-C1C31A7AB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0" name="Rectangle 127">
              <a:extLst>
                <a:ext uri="{FF2B5EF4-FFF2-40B4-BE49-F238E27FC236}">
                  <a16:creationId xmlns:a16="http://schemas.microsoft.com/office/drawing/2014/main" id="{FA13B134-D0E4-CC48-ADE7-A1FC34831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71" name="Line 128">
              <a:extLst>
                <a:ext uri="{FF2B5EF4-FFF2-40B4-BE49-F238E27FC236}">
                  <a16:creationId xmlns:a16="http://schemas.microsoft.com/office/drawing/2014/main" id="{87747309-87A7-6CA7-437F-C2421C901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2" name="Line 129">
              <a:extLst>
                <a:ext uri="{FF2B5EF4-FFF2-40B4-BE49-F238E27FC236}">
                  <a16:creationId xmlns:a16="http://schemas.microsoft.com/office/drawing/2014/main" id="{AEBF6DF3-D96F-6233-00DB-972FE8A1A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3" name="Line 130">
              <a:extLst>
                <a:ext uri="{FF2B5EF4-FFF2-40B4-BE49-F238E27FC236}">
                  <a16:creationId xmlns:a16="http://schemas.microsoft.com/office/drawing/2014/main" id="{93D25643-E47B-5FC3-51EE-A6ABB8D4C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4" name="Line 131">
              <a:extLst>
                <a:ext uri="{FF2B5EF4-FFF2-40B4-BE49-F238E27FC236}">
                  <a16:creationId xmlns:a16="http://schemas.microsoft.com/office/drawing/2014/main" id="{C0DB0E52-6E75-B0EF-C9E9-31DC85B3E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5" name="Line 132">
              <a:extLst>
                <a:ext uri="{FF2B5EF4-FFF2-40B4-BE49-F238E27FC236}">
                  <a16:creationId xmlns:a16="http://schemas.microsoft.com/office/drawing/2014/main" id="{521D368A-C63A-8D8F-3D26-3D8A9B2FA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6" name="Line 133">
              <a:extLst>
                <a:ext uri="{FF2B5EF4-FFF2-40B4-BE49-F238E27FC236}">
                  <a16:creationId xmlns:a16="http://schemas.microsoft.com/office/drawing/2014/main" id="{AE5BB432-6754-77B8-928E-3D016886C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7" name="Line 134">
              <a:extLst>
                <a:ext uri="{FF2B5EF4-FFF2-40B4-BE49-F238E27FC236}">
                  <a16:creationId xmlns:a16="http://schemas.microsoft.com/office/drawing/2014/main" id="{01DBF4ED-A308-116B-EB74-078078BEB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8" name="Line 135">
              <a:extLst>
                <a:ext uri="{FF2B5EF4-FFF2-40B4-BE49-F238E27FC236}">
                  <a16:creationId xmlns:a16="http://schemas.microsoft.com/office/drawing/2014/main" id="{F371CC7D-960B-F39E-7EEF-81932FEFE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136">
            <a:extLst>
              <a:ext uri="{FF2B5EF4-FFF2-40B4-BE49-F238E27FC236}">
                <a16:creationId xmlns:a16="http://schemas.microsoft.com/office/drawing/2014/main" id="{FF9AF888-3632-CD2D-819B-1D52D37470FC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1828800"/>
            <a:ext cx="609600" cy="4876800"/>
            <a:chOff x="480" y="1152"/>
            <a:chExt cx="384" cy="3072"/>
          </a:xfrm>
        </p:grpSpPr>
        <p:sp>
          <p:nvSpPr>
            <p:cNvPr id="5259" name="Line 137">
              <a:extLst>
                <a:ext uri="{FF2B5EF4-FFF2-40B4-BE49-F238E27FC236}">
                  <a16:creationId xmlns:a16="http://schemas.microsoft.com/office/drawing/2014/main" id="{02D8E573-3C0F-55EB-9177-AD25B6518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0" name="Rectangle 138">
              <a:extLst>
                <a:ext uri="{FF2B5EF4-FFF2-40B4-BE49-F238E27FC236}">
                  <a16:creationId xmlns:a16="http://schemas.microsoft.com/office/drawing/2014/main" id="{C17FE890-A802-AF28-4CC0-045AFA07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61" name="Line 139">
              <a:extLst>
                <a:ext uri="{FF2B5EF4-FFF2-40B4-BE49-F238E27FC236}">
                  <a16:creationId xmlns:a16="http://schemas.microsoft.com/office/drawing/2014/main" id="{46B79C0A-F9E7-A89F-6A45-7E8F1B5AF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2" name="Line 140">
              <a:extLst>
                <a:ext uri="{FF2B5EF4-FFF2-40B4-BE49-F238E27FC236}">
                  <a16:creationId xmlns:a16="http://schemas.microsoft.com/office/drawing/2014/main" id="{F573B334-D79F-981C-C78E-F17E12BE8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" name="Line 141">
              <a:extLst>
                <a:ext uri="{FF2B5EF4-FFF2-40B4-BE49-F238E27FC236}">
                  <a16:creationId xmlns:a16="http://schemas.microsoft.com/office/drawing/2014/main" id="{E0348AFF-79E4-23AC-2244-D00D21DDB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" name="Line 142">
              <a:extLst>
                <a:ext uri="{FF2B5EF4-FFF2-40B4-BE49-F238E27FC236}">
                  <a16:creationId xmlns:a16="http://schemas.microsoft.com/office/drawing/2014/main" id="{9BD63AA8-64FC-74BA-622E-DC6DD42C3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5" name="Line 143">
              <a:extLst>
                <a:ext uri="{FF2B5EF4-FFF2-40B4-BE49-F238E27FC236}">
                  <a16:creationId xmlns:a16="http://schemas.microsoft.com/office/drawing/2014/main" id="{77B078E0-A226-B808-1B02-0F9C0726C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6" name="Line 144">
              <a:extLst>
                <a:ext uri="{FF2B5EF4-FFF2-40B4-BE49-F238E27FC236}">
                  <a16:creationId xmlns:a16="http://schemas.microsoft.com/office/drawing/2014/main" id="{62BFDDCA-01FD-C1A3-EAA5-94D123634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7" name="Line 145">
              <a:extLst>
                <a:ext uri="{FF2B5EF4-FFF2-40B4-BE49-F238E27FC236}">
                  <a16:creationId xmlns:a16="http://schemas.microsoft.com/office/drawing/2014/main" id="{F8F9E35F-2A1D-E109-F0F3-4EC911835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8" name="Line 146">
              <a:extLst>
                <a:ext uri="{FF2B5EF4-FFF2-40B4-BE49-F238E27FC236}">
                  <a16:creationId xmlns:a16="http://schemas.microsoft.com/office/drawing/2014/main" id="{ED06B32F-5B0F-598B-03C7-D0A68BB56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A6829E-F597-91D0-BA22-4DFDD1425A23}"/>
                  </a:ext>
                </a:extLst>
              </p14:cNvPr>
              <p14:cNvContentPartPr/>
              <p14:nvPr/>
            </p14:nvContentPartPr>
            <p14:xfrm>
              <a:off x="5867808" y="-1761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A6829E-F597-91D0-BA22-4DFDD1425A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8808" y="-185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05BF22-E900-B25B-E361-F4493DF85F7F}"/>
                  </a:ext>
                </a:extLst>
              </p14:cNvPr>
              <p14:cNvContentPartPr/>
              <p14:nvPr/>
            </p14:nvContentPartPr>
            <p14:xfrm>
              <a:off x="3881302" y="150726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05BF22-E900-B25B-E361-F4493DF85F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2302" y="14982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4B75573-4887-FD40-41EA-DC6C2C5C497A}"/>
                  </a:ext>
                </a:extLst>
              </p14:cNvPr>
              <p14:cNvContentPartPr/>
              <p14:nvPr/>
            </p14:nvContentPartPr>
            <p14:xfrm>
              <a:off x="7544429" y="1329599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4B75573-4887-FD40-41EA-DC6C2C5C49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35429" y="132059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96" name="Group 5395">
            <a:extLst>
              <a:ext uri="{FF2B5EF4-FFF2-40B4-BE49-F238E27FC236}">
                <a16:creationId xmlns:a16="http://schemas.microsoft.com/office/drawing/2014/main" id="{D3FAE1E9-C256-901A-0231-36D9FD9DBD03}"/>
              </a:ext>
            </a:extLst>
          </p:cNvPr>
          <p:cNvGrpSpPr/>
          <p:nvPr/>
        </p:nvGrpSpPr>
        <p:grpSpPr>
          <a:xfrm>
            <a:off x="2416536" y="1911528"/>
            <a:ext cx="426600" cy="307080"/>
            <a:chOff x="2416536" y="1911528"/>
            <a:chExt cx="42660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BCA2323-9D6D-96E8-6CAC-AE5FF16E0E0B}"/>
                    </a:ext>
                  </a:extLst>
                </p14:cNvPr>
                <p14:cNvContentPartPr/>
                <p14:nvPr/>
              </p14:nvContentPartPr>
              <p14:xfrm>
                <a:off x="2416536" y="1911528"/>
                <a:ext cx="159480" cy="30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BCA2323-9D6D-96E8-6CAC-AE5FF16E0E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07896" y="1902888"/>
                  <a:ext cx="1771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82" name="Ink 5381">
                  <a:extLst>
                    <a:ext uri="{FF2B5EF4-FFF2-40B4-BE49-F238E27FC236}">
                      <a16:creationId xmlns:a16="http://schemas.microsoft.com/office/drawing/2014/main" id="{58FADBDF-9900-DB76-CFD7-F65761197824}"/>
                    </a:ext>
                  </a:extLst>
                </p14:cNvPr>
                <p14:cNvContentPartPr/>
                <p14:nvPr/>
              </p14:nvContentPartPr>
              <p14:xfrm>
                <a:off x="2688336" y="1960128"/>
                <a:ext cx="154800" cy="245160"/>
              </p14:xfrm>
            </p:contentPart>
          </mc:Choice>
          <mc:Fallback xmlns="">
            <p:pic>
              <p:nvPicPr>
                <p:cNvPr id="5382" name="Ink 5381">
                  <a:extLst>
                    <a:ext uri="{FF2B5EF4-FFF2-40B4-BE49-F238E27FC236}">
                      <a16:creationId xmlns:a16="http://schemas.microsoft.com/office/drawing/2014/main" id="{58FADBDF-9900-DB76-CFD7-F657611978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79336" y="1951488"/>
                  <a:ext cx="17244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27" name="Group 5426">
            <a:extLst>
              <a:ext uri="{FF2B5EF4-FFF2-40B4-BE49-F238E27FC236}">
                <a16:creationId xmlns:a16="http://schemas.microsoft.com/office/drawing/2014/main" id="{60894577-C29C-9054-1BB1-FCE5F1871010}"/>
              </a:ext>
            </a:extLst>
          </p:cNvPr>
          <p:cNvGrpSpPr/>
          <p:nvPr/>
        </p:nvGrpSpPr>
        <p:grpSpPr>
          <a:xfrm>
            <a:off x="2468736" y="2404728"/>
            <a:ext cx="411840" cy="341280"/>
            <a:chOff x="2468736" y="2404728"/>
            <a:chExt cx="41184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99" name="Ink 5398">
                  <a:extLst>
                    <a:ext uri="{FF2B5EF4-FFF2-40B4-BE49-F238E27FC236}">
                      <a16:creationId xmlns:a16="http://schemas.microsoft.com/office/drawing/2014/main" id="{A0642273-B941-4983-1D48-FED5BC13B349}"/>
                    </a:ext>
                  </a:extLst>
                </p14:cNvPr>
                <p14:cNvContentPartPr/>
                <p14:nvPr/>
              </p14:nvContentPartPr>
              <p14:xfrm>
                <a:off x="2468736" y="2404728"/>
                <a:ext cx="185040" cy="299880"/>
              </p14:xfrm>
            </p:contentPart>
          </mc:Choice>
          <mc:Fallback xmlns="">
            <p:pic>
              <p:nvPicPr>
                <p:cNvPr id="5399" name="Ink 5398">
                  <a:extLst>
                    <a:ext uri="{FF2B5EF4-FFF2-40B4-BE49-F238E27FC236}">
                      <a16:creationId xmlns:a16="http://schemas.microsoft.com/office/drawing/2014/main" id="{A0642273-B941-4983-1D48-FED5BC13B3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60096" y="2395728"/>
                  <a:ext cx="2026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25" name="Ink 5424">
                  <a:extLst>
                    <a:ext uri="{FF2B5EF4-FFF2-40B4-BE49-F238E27FC236}">
                      <a16:creationId xmlns:a16="http://schemas.microsoft.com/office/drawing/2014/main" id="{4ED75E1F-67F6-C7FE-857D-611DE2E6DDA6}"/>
                    </a:ext>
                  </a:extLst>
                </p14:cNvPr>
                <p14:cNvContentPartPr/>
                <p14:nvPr/>
              </p14:nvContentPartPr>
              <p14:xfrm>
                <a:off x="2560176" y="2523528"/>
                <a:ext cx="173160" cy="9720"/>
              </p14:xfrm>
            </p:contentPart>
          </mc:Choice>
          <mc:Fallback xmlns="">
            <p:pic>
              <p:nvPicPr>
                <p:cNvPr id="5425" name="Ink 5424">
                  <a:extLst>
                    <a:ext uri="{FF2B5EF4-FFF2-40B4-BE49-F238E27FC236}">
                      <a16:creationId xmlns:a16="http://schemas.microsoft.com/office/drawing/2014/main" id="{4ED75E1F-67F6-C7FE-857D-611DE2E6DD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51176" y="2514528"/>
                  <a:ext cx="190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26" name="Ink 5425">
                  <a:extLst>
                    <a:ext uri="{FF2B5EF4-FFF2-40B4-BE49-F238E27FC236}">
                      <a16:creationId xmlns:a16="http://schemas.microsoft.com/office/drawing/2014/main" id="{DE15FC8F-EA76-3303-DE87-950D69993377}"/>
                    </a:ext>
                  </a:extLst>
                </p14:cNvPr>
                <p14:cNvContentPartPr/>
                <p14:nvPr/>
              </p14:nvContentPartPr>
              <p14:xfrm>
                <a:off x="2718936" y="2432448"/>
                <a:ext cx="161640" cy="313560"/>
              </p14:xfrm>
            </p:contentPart>
          </mc:Choice>
          <mc:Fallback xmlns="">
            <p:pic>
              <p:nvPicPr>
                <p:cNvPr id="5426" name="Ink 5425">
                  <a:extLst>
                    <a:ext uri="{FF2B5EF4-FFF2-40B4-BE49-F238E27FC236}">
                      <a16:creationId xmlns:a16="http://schemas.microsoft.com/office/drawing/2014/main" id="{DE15FC8F-EA76-3303-DE87-950D699933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9936" y="2423448"/>
                  <a:ext cx="17928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5" name="Group 5464">
            <a:extLst>
              <a:ext uri="{FF2B5EF4-FFF2-40B4-BE49-F238E27FC236}">
                <a16:creationId xmlns:a16="http://schemas.microsoft.com/office/drawing/2014/main" id="{1F5B0A40-23E7-8D89-A79A-8FAF7AB7ACB2}"/>
              </a:ext>
            </a:extLst>
          </p:cNvPr>
          <p:cNvGrpSpPr/>
          <p:nvPr/>
        </p:nvGrpSpPr>
        <p:grpSpPr>
          <a:xfrm>
            <a:off x="2405736" y="2971368"/>
            <a:ext cx="474840" cy="1117440"/>
            <a:chOff x="2405736" y="2971368"/>
            <a:chExt cx="474840" cy="11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428" name="Ink 5427">
                  <a:extLst>
                    <a:ext uri="{FF2B5EF4-FFF2-40B4-BE49-F238E27FC236}">
                      <a16:creationId xmlns:a16="http://schemas.microsoft.com/office/drawing/2014/main" id="{DFF139AC-4FA5-D5D2-D6D6-DC322946B329}"/>
                    </a:ext>
                  </a:extLst>
                </p14:cNvPr>
                <p14:cNvContentPartPr/>
                <p14:nvPr/>
              </p14:nvContentPartPr>
              <p14:xfrm>
                <a:off x="2502576" y="2971368"/>
                <a:ext cx="128160" cy="219960"/>
              </p14:xfrm>
            </p:contentPart>
          </mc:Choice>
          <mc:Fallback xmlns="">
            <p:pic>
              <p:nvPicPr>
                <p:cNvPr id="5428" name="Ink 5427">
                  <a:extLst>
                    <a:ext uri="{FF2B5EF4-FFF2-40B4-BE49-F238E27FC236}">
                      <a16:creationId xmlns:a16="http://schemas.microsoft.com/office/drawing/2014/main" id="{DFF139AC-4FA5-D5D2-D6D6-DC322946B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93936" y="2962368"/>
                  <a:ext cx="145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29" name="Ink 5428">
                  <a:extLst>
                    <a:ext uri="{FF2B5EF4-FFF2-40B4-BE49-F238E27FC236}">
                      <a16:creationId xmlns:a16="http://schemas.microsoft.com/office/drawing/2014/main" id="{BF715CF6-86A4-D5D0-AFC3-7842966B09AE}"/>
                    </a:ext>
                  </a:extLst>
                </p14:cNvPr>
                <p14:cNvContentPartPr/>
                <p14:nvPr/>
              </p14:nvContentPartPr>
              <p14:xfrm>
                <a:off x="2770416" y="2990088"/>
                <a:ext cx="360" cy="291960"/>
              </p14:xfrm>
            </p:contentPart>
          </mc:Choice>
          <mc:Fallback xmlns="">
            <p:pic>
              <p:nvPicPr>
                <p:cNvPr id="5429" name="Ink 5428">
                  <a:extLst>
                    <a:ext uri="{FF2B5EF4-FFF2-40B4-BE49-F238E27FC236}">
                      <a16:creationId xmlns:a16="http://schemas.microsoft.com/office/drawing/2014/main" id="{BF715CF6-86A4-D5D0-AFC3-7842966B09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1416" y="2981088"/>
                  <a:ext cx="18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51" name="Ink 5450">
                  <a:extLst>
                    <a:ext uri="{FF2B5EF4-FFF2-40B4-BE49-F238E27FC236}">
                      <a16:creationId xmlns:a16="http://schemas.microsoft.com/office/drawing/2014/main" id="{086A426D-7651-A4BF-3EDF-0B643BD4ACB9}"/>
                    </a:ext>
                  </a:extLst>
                </p14:cNvPr>
                <p14:cNvContentPartPr/>
                <p14:nvPr/>
              </p14:nvContentPartPr>
              <p14:xfrm>
                <a:off x="2405736" y="3346488"/>
                <a:ext cx="139320" cy="240120"/>
              </p14:xfrm>
            </p:contentPart>
          </mc:Choice>
          <mc:Fallback xmlns="">
            <p:pic>
              <p:nvPicPr>
                <p:cNvPr id="5451" name="Ink 5450">
                  <a:extLst>
                    <a:ext uri="{FF2B5EF4-FFF2-40B4-BE49-F238E27FC236}">
                      <a16:creationId xmlns:a16="http://schemas.microsoft.com/office/drawing/2014/main" id="{086A426D-7651-A4BF-3EDF-0B643BD4A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7096" y="3337488"/>
                  <a:ext cx="1569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452" name="Ink 5451">
                  <a:extLst>
                    <a:ext uri="{FF2B5EF4-FFF2-40B4-BE49-F238E27FC236}">
                      <a16:creationId xmlns:a16="http://schemas.microsoft.com/office/drawing/2014/main" id="{7EC2FE5C-C028-1F21-0924-56567B71DEDD}"/>
                    </a:ext>
                  </a:extLst>
                </p14:cNvPr>
                <p14:cNvContentPartPr/>
                <p14:nvPr/>
              </p14:nvContentPartPr>
              <p14:xfrm>
                <a:off x="2423016" y="3318768"/>
                <a:ext cx="191160" cy="10800"/>
              </p14:xfrm>
            </p:contentPart>
          </mc:Choice>
          <mc:Fallback xmlns="">
            <p:pic>
              <p:nvPicPr>
                <p:cNvPr id="5452" name="Ink 5451">
                  <a:extLst>
                    <a:ext uri="{FF2B5EF4-FFF2-40B4-BE49-F238E27FC236}">
                      <a16:creationId xmlns:a16="http://schemas.microsoft.com/office/drawing/2014/main" id="{7EC2FE5C-C028-1F21-0924-56567B71DE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14376" y="3310128"/>
                  <a:ext cx="20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53" name="Ink 5452">
                  <a:extLst>
                    <a:ext uri="{FF2B5EF4-FFF2-40B4-BE49-F238E27FC236}">
                      <a16:creationId xmlns:a16="http://schemas.microsoft.com/office/drawing/2014/main" id="{696708E6-0484-88DF-F507-349FF7688C30}"/>
                    </a:ext>
                  </a:extLst>
                </p14:cNvPr>
                <p14:cNvContentPartPr/>
                <p14:nvPr/>
              </p14:nvContentPartPr>
              <p14:xfrm>
                <a:off x="2677896" y="3392208"/>
                <a:ext cx="126000" cy="113400"/>
              </p14:xfrm>
            </p:contentPart>
          </mc:Choice>
          <mc:Fallback xmlns="">
            <p:pic>
              <p:nvPicPr>
                <p:cNvPr id="5453" name="Ink 5452">
                  <a:extLst>
                    <a:ext uri="{FF2B5EF4-FFF2-40B4-BE49-F238E27FC236}">
                      <a16:creationId xmlns:a16="http://schemas.microsoft.com/office/drawing/2014/main" id="{696708E6-0484-88DF-F507-349FF7688C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9256" y="3383568"/>
                  <a:ext cx="143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460" name="Ink 5459">
                  <a:extLst>
                    <a:ext uri="{FF2B5EF4-FFF2-40B4-BE49-F238E27FC236}">
                      <a16:creationId xmlns:a16="http://schemas.microsoft.com/office/drawing/2014/main" id="{E3B31111-10F6-1E8C-5615-BE387E6F6D38}"/>
                    </a:ext>
                  </a:extLst>
                </p14:cNvPr>
                <p14:cNvContentPartPr/>
                <p14:nvPr/>
              </p14:nvContentPartPr>
              <p14:xfrm>
                <a:off x="2706336" y="3398328"/>
                <a:ext cx="174240" cy="87840"/>
              </p14:xfrm>
            </p:contentPart>
          </mc:Choice>
          <mc:Fallback xmlns="">
            <p:pic>
              <p:nvPicPr>
                <p:cNvPr id="5460" name="Ink 5459">
                  <a:extLst>
                    <a:ext uri="{FF2B5EF4-FFF2-40B4-BE49-F238E27FC236}">
                      <a16:creationId xmlns:a16="http://schemas.microsoft.com/office/drawing/2014/main" id="{E3B31111-10F6-1E8C-5615-BE387E6F6D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97696" y="3389328"/>
                  <a:ext cx="191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61" name="Ink 5460">
                  <a:extLst>
                    <a:ext uri="{FF2B5EF4-FFF2-40B4-BE49-F238E27FC236}">
                      <a16:creationId xmlns:a16="http://schemas.microsoft.com/office/drawing/2014/main" id="{2E8A7DEC-6194-8817-080B-16FC96A485CF}"/>
                    </a:ext>
                  </a:extLst>
                </p14:cNvPr>
                <p14:cNvContentPartPr/>
                <p14:nvPr/>
              </p14:nvContentPartPr>
              <p14:xfrm>
                <a:off x="2871216" y="3410568"/>
                <a:ext cx="360" cy="273960"/>
              </p14:xfrm>
            </p:contentPart>
          </mc:Choice>
          <mc:Fallback xmlns="">
            <p:pic>
              <p:nvPicPr>
                <p:cNvPr id="5461" name="Ink 5460">
                  <a:extLst>
                    <a:ext uri="{FF2B5EF4-FFF2-40B4-BE49-F238E27FC236}">
                      <a16:creationId xmlns:a16="http://schemas.microsoft.com/office/drawing/2014/main" id="{2E8A7DEC-6194-8817-080B-16FC96A485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62216" y="3401568"/>
                  <a:ext cx="18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63" name="Ink 5462">
                  <a:extLst>
                    <a:ext uri="{FF2B5EF4-FFF2-40B4-BE49-F238E27FC236}">
                      <a16:creationId xmlns:a16="http://schemas.microsoft.com/office/drawing/2014/main" id="{04B2BF57-492B-13EB-BF7A-1DAB51858095}"/>
                    </a:ext>
                  </a:extLst>
                </p14:cNvPr>
                <p14:cNvContentPartPr/>
                <p14:nvPr/>
              </p14:nvContentPartPr>
              <p14:xfrm>
                <a:off x="2458296" y="3867768"/>
                <a:ext cx="85680" cy="221040"/>
              </p14:xfrm>
            </p:contentPart>
          </mc:Choice>
          <mc:Fallback xmlns="">
            <p:pic>
              <p:nvPicPr>
                <p:cNvPr id="5463" name="Ink 5462">
                  <a:extLst>
                    <a:ext uri="{FF2B5EF4-FFF2-40B4-BE49-F238E27FC236}">
                      <a16:creationId xmlns:a16="http://schemas.microsoft.com/office/drawing/2014/main" id="{04B2BF57-492B-13EB-BF7A-1DAB518580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49296" y="3859128"/>
                  <a:ext cx="103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64" name="Ink 5463">
                  <a:extLst>
                    <a:ext uri="{FF2B5EF4-FFF2-40B4-BE49-F238E27FC236}">
                      <a16:creationId xmlns:a16="http://schemas.microsoft.com/office/drawing/2014/main" id="{CAA054F6-0482-F06D-F6A1-3CC4DF4E3E07}"/>
                    </a:ext>
                  </a:extLst>
                </p14:cNvPr>
                <p14:cNvContentPartPr/>
                <p14:nvPr/>
              </p14:nvContentPartPr>
              <p14:xfrm>
                <a:off x="2663136" y="3796128"/>
                <a:ext cx="101520" cy="284760"/>
              </p14:xfrm>
            </p:contentPart>
          </mc:Choice>
          <mc:Fallback xmlns="">
            <p:pic>
              <p:nvPicPr>
                <p:cNvPr id="5464" name="Ink 5463">
                  <a:extLst>
                    <a:ext uri="{FF2B5EF4-FFF2-40B4-BE49-F238E27FC236}">
                      <a16:creationId xmlns:a16="http://schemas.microsoft.com/office/drawing/2014/main" id="{CAA054F6-0482-F06D-F6A1-3CC4DF4E3E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54136" y="3787488"/>
                  <a:ext cx="119160" cy="30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66" name="Ink 5465">
                <a:extLst>
                  <a:ext uri="{FF2B5EF4-FFF2-40B4-BE49-F238E27FC236}">
                    <a16:creationId xmlns:a16="http://schemas.microsoft.com/office/drawing/2014/main" id="{F7CE95BA-A9A4-ACE1-6487-56851A3EF7A2}"/>
                  </a:ext>
                </a:extLst>
              </p14:cNvPr>
              <p14:cNvContentPartPr/>
              <p14:nvPr/>
            </p14:nvContentPartPr>
            <p14:xfrm>
              <a:off x="2516976" y="4352328"/>
              <a:ext cx="172080" cy="282600"/>
            </p14:xfrm>
          </p:contentPart>
        </mc:Choice>
        <mc:Fallback xmlns="">
          <p:pic>
            <p:nvPicPr>
              <p:cNvPr id="5466" name="Ink 5465">
                <a:extLst>
                  <a:ext uri="{FF2B5EF4-FFF2-40B4-BE49-F238E27FC236}">
                    <a16:creationId xmlns:a16="http://schemas.microsoft.com/office/drawing/2014/main" id="{F7CE95BA-A9A4-ACE1-6487-56851A3EF7A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08336" y="4343688"/>
                <a:ext cx="189720" cy="30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73" name="Group 5472">
            <a:extLst>
              <a:ext uri="{FF2B5EF4-FFF2-40B4-BE49-F238E27FC236}">
                <a16:creationId xmlns:a16="http://schemas.microsoft.com/office/drawing/2014/main" id="{3E3D2CF1-825F-98BD-5D12-DCC9C465E1F4}"/>
              </a:ext>
            </a:extLst>
          </p:cNvPr>
          <p:cNvGrpSpPr/>
          <p:nvPr/>
        </p:nvGrpSpPr>
        <p:grpSpPr>
          <a:xfrm>
            <a:off x="2413656" y="4786848"/>
            <a:ext cx="238320" cy="324000"/>
            <a:chOff x="2413656" y="4786848"/>
            <a:chExt cx="23832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67" name="Ink 5466">
                  <a:extLst>
                    <a:ext uri="{FF2B5EF4-FFF2-40B4-BE49-F238E27FC236}">
                      <a16:creationId xmlns:a16="http://schemas.microsoft.com/office/drawing/2014/main" id="{A533E494-D226-74A6-445C-0927069497DC}"/>
                    </a:ext>
                  </a:extLst>
                </p14:cNvPr>
                <p14:cNvContentPartPr/>
                <p14:nvPr/>
              </p14:nvContentPartPr>
              <p14:xfrm>
                <a:off x="2475216" y="4836888"/>
                <a:ext cx="84960" cy="120240"/>
              </p14:xfrm>
            </p:contentPart>
          </mc:Choice>
          <mc:Fallback xmlns="">
            <p:pic>
              <p:nvPicPr>
                <p:cNvPr id="5467" name="Ink 5466">
                  <a:extLst>
                    <a:ext uri="{FF2B5EF4-FFF2-40B4-BE49-F238E27FC236}">
                      <a16:creationId xmlns:a16="http://schemas.microsoft.com/office/drawing/2014/main" id="{A533E494-D226-74A6-445C-0927069497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66576" y="4827888"/>
                  <a:ext cx="102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68" name="Ink 5467">
                  <a:extLst>
                    <a:ext uri="{FF2B5EF4-FFF2-40B4-BE49-F238E27FC236}">
                      <a16:creationId xmlns:a16="http://schemas.microsoft.com/office/drawing/2014/main" id="{16C40EDC-EE62-B4D5-CECB-B64EA2427F4F}"/>
                    </a:ext>
                  </a:extLst>
                </p14:cNvPr>
                <p14:cNvContentPartPr/>
                <p14:nvPr/>
              </p14:nvContentPartPr>
              <p14:xfrm>
                <a:off x="2413656" y="4786848"/>
                <a:ext cx="238320" cy="324000"/>
              </p14:xfrm>
            </p:contentPart>
          </mc:Choice>
          <mc:Fallback xmlns="">
            <p:pic>
              <p:nvPicPr>
                <p:cNvPr id="5468" name="Ink 5467">
                  <a:extLst>
                    <a:ext uri="{FF2B5EF4-FFF2-40B4-BE49-F238E27FC236}">
                      <a16:creationId xmlns:a16="http://schemas.microsoft.com/office/drawing/2014/main" id="{16C40EDC-EE62-B4D5-CECB-B64EA2427F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04656" y="4777848"/>
                  <a:ext cx="255960" cy="34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69" name="Ink 5468">
                <a:extLst>
                  <a:ext uri="{FF2B5EF4-FFF2-40B4-BE49-F238E27FC236}">
                    <a16:creationId xmlns:a16="http://schemas.microsoft.com/office/drawing/2014/main" id="{E3625112-1B6D-2C9F-6822-7E7A21F41451}"/>
                  </a:ext>
                </a:extLst>
              </p14:cNvPr>
              <p14:cNvContentPartPr/>
              <p14:nvPr/>
            </p14:nvContentPartPr>
            <p14:xfrm>
              <a:off x="2851056" y="4838328"/>
              <a:ext cx="91800" cy="234000"/>
            </p14:xfrm>
          </p:contentPart>
        </mc:Choice>
        <mc:Fallback xmlns="">
          <p:pic>
            <p:nvPicPr>
              <p:cNvPr id="5469" name="Ink 5468">
                <a:extLst>
                  <a:ext uri="{FF2B5EF4-FFF2-40B4-BE49-F238E27FC236}">
                    <a16:creationId xmlns:a16="http://schemas.microsoft.com/office/drawing/2014/main" id="{E3625112-1B6D-2C9F-6822-7E7A21F4145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42056" y="4829328"/>
                <a:ext cx="10944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72" name="Group 5471">
            <a:extLst>
              <a:ext uri="{FF2B5EF4-FFF2-40B4-BE49-F238E27FC236}">
                <a16:creationId xmlns:a16="http://schemas.microsoft.com/office/drawing/2014/main" id="{33CBBB96-7EEA-DE92-87F6-81B26C9F8478}"/>
              </a:ext>
            </a:extLst>
          </p:cNvPr>
          <p:cNvGrpSpPr/>
          <p:nvPr/>
        </p:nvGrpSpPr>
        <p:grpSpPr>
          <a:xfrm>
            <a:off x="2414016" y="5411808"/>
            <a:ext cx="410400" cy="139320"/>
            <a:chOff x="2414016" y="5411808"/>
            <a:chExt cx="410400" cy="1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70" name="Ink 5469">
                  <a:extLst>
                    <a:ext uri="{FF2B5EF4-FFF2-40B4-BE49-F238E27FC236}">
                      <a16:creationId xmlns:a16="http://schemas.microsoft.com/office/drawing/2014/main" id="{074C9F7F-34A0-0302-66CF-E0DE6A6F1863}"/>
                    </a:ext>
                  </a:extLst>
                </p14:cNvPr>
                <p14:cNvContentPartPr/>
                <p14:nvPr/>
              </p14:nvContentPartPr>
              <p14:xfrm>
                <a:off x="2414016" y="5412528"/>
                <a:ext cx="251280" cy="129240"/>
              </p14:xfrm>
            </p:contentPart>
          </mc:Choice>
          <mc:Fallback xmlns="">
            <p:pic>
              <p:nvPicPr>
                <p:cNvPr id="5470" name="Ink 5469">
                  <a:extLst>
                    <a:ext uri="{FF2B5EF4-FFF2-40B4-BE49-F238E27FC236}">
                      <a16:creationId xmlns:a16="http://schemas.microsoft.com/office/drawing/2014/main" id="{074C9F7F-34A0-0302-66CF-E0DE6A6F18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05016" y="5403528"/>
                  <a:ext cx="268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71" name="Ink 5470">
                  <a:extLst>
                    <a:ext uri="{FF2B5EF4-FFF2-40B4-BE49-F238E27FC236}">
                      <a16:creationId xmlns:a16="http://schemas.microsoft.com/office/drawing/2014/main" id="{37D117B7-A3A6-3172-4CC7-F84C478665D4}"/>
                    </a:ext>
                  </a:extLst>
                </p14:cNvPr>
                <p14:cNvContentPartPr/>
                <p14:nvPr/>
              </p14:nvContentPartPr>
              <p14:xfrm>
                <a:off x="2720736" y="5411808"/>
                <a:ext cx="103680" cy="139320"/>
              </p14:xfrm>
            </p:contentPart>
          </mc:Choice>
          <mc:Fallback xmlns="">
            <p:pic>
              <p:nvPicPr>
                <p:cNvPr id="5471" name="Ink 5470">
                  <a:extLst>
                    <a:ext uri="{FF2B5EF4-FFF2-40B4-BE49-F238E27FC236}">
                      <a16:creationId xmlns:a16="http://schemas.microsoft.com/office/drawing/2014/main" id="{37D117B7-A3A6-3172-4CC7-F84C478665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1736" y="5403168"/>
                  <a:ext cx="12132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77" name="Group 5476">
            <a:extLst>
              <a:ext uri="{FF2B5EF4-FFF2-40B4-BE49-F238E27FC236}">
                <a16:creationId xmlns:a16="http://schemas.microsoft.com/office/drawing/2014/main" id="{3BA29370-3DB2-3127-C901-4ACD7B39455E}"/>
              </a:ext>
            </a:extLst>
          </p:cNvPr>
          <p:cNvGrpSpPr/>
          <p:nvPr/>
        </p:nvGrpSpPr>
        <p:grpSpPr>
          <a:xfrm>
            <a:off x="2487096" y="5705568"/>
            <a:ext cx="383400" cy="332280"/>
            <a:chOff x="2487096" y="5705568"/>
            <a:chExt cx="3834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74" name="Ink 5473">
                  <a:extLst>
                    <a:ext uri="{FF2B5EF4-FFF2-40B4-BE49-F238E27FC236}">
                      <a16:creationId xmlns:a16="http://schemas.microsoft.com/office/drawing/2014/main" id="{84019C99-E106-893E-1988-4E06264E319B}"/>
                    </a:ext>
                  </a:extLst>
                </p14:cNvPr>
                <p14:cNvContentPartPr/>
                <p14:nvPr/>
              </p14:nvContentPartPr>
              <p14:xfrm>
                <a:off x="2487096" y="5934168"/>
                <a:ext cx="56520" cy="103320"/>
              </p14:xfrm>
            </p:contentPart>
          </mc:Choice>
          <mc:Fallback xmlns="">
            <p:pic>
              <p:nvPicPr>
                <p:cNvPr id="5474" name="Ink 5473">
                  <a:extLst>
                    <a:ext uri="{FF2B5EF4-FFF2-40B4-BE49-F238E27FC236}">
                      <a16:creationId xmlns:a16="http://schemas.microsoft.com/office/drawing/2014/main" id="{84019C99-E106-893E-1988-4E06264E319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78096" y="5925168"/>
                  <a:ext cx="74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75" name="Ink 5474">
                  <a:extLst>
                    <a:ext uri="{FF2B5EF4-FFF2-40B4-BE49-F238E27FC236}">
                      <a16:creationId xmlns:a16="http://schemas.microsoft.com/office/drawing/2014/main" id="{28EC2388-DE25-3BDA-0D29-48083A94AAA1}"/>
                    </a:ext>
                  </a:extLst>
                </p14:cNvPr>
                <p14:cNvContentPartPr/>
                <p14:nvPr/>
              </p14:nvContentPartPr>
              <p14:xfrm>
                <a:off x="2523816" y="5705568"/>
                <a:ext cx="148320" cy="332280"/>
              </p14:xfrm>
            </p:contentPart>
          </mc:Choice>
          <mc:Fallback xmlns="">
            <p:pic>
              <p:nvPicPr>
                <p:cNvPr id="5475" name="Ink 5474">
                  <a:extLst>
                    <a:ext uri="{FF2B5EF4-FFF2-40B4-BE49-F238E27FC236}">
                      <a16:creationId xmlns:a16="http://schemas.microsoft.com/office/drawing/2014/main" id="{28EC2388-DE25-3BDA-0D29-48083A94AA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14816" y="5696928"/>
                  <a:ext cx="165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476" name="Ink 5475">
                  <a:extLst>
                    <a:ext uri="{FF2B5EF4-FFF2-40B4-BE49-F238E27FC236}">
                      <a16:creationId xmlns:a16="http://schemas.microsoft.com/office/drawing/2014/main" id="{005394E6-52D3-B4CA-B6A8-F689DF88C5E4}"/>
                    </a:ext>
                  </a:extLst>
                </p14:cNvPr>
                <p14:cNvContentPartPr/>
                <p14:nvPr/>
              </p14:nvContentPartPr>
              <p14:xfrm>
                <a:off x="2541816" y="5760648"/>
                <a:ext cx="328680" cy="37440"/>
              </p14:xfrm>
            </p:contentPart>
          </mc:Choice>
          <mc:Fallback xmlns="">
            <p:pic>
              <p:nvPicPr>
                <p:cNvPr id="5476" name="Ink 5475">
                  <a:extLst>
                    <a:ext uri="{FF2B5EF4-FFF2-40B4-BE49-F238E27FC236}">
                      <a16:creationId xmlns:a16="http://schemas.microsoft.com/office/drawing/2014/main" id="{005394E6-52D3-B4CA-B6A8-F689DF88C5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33176" y="5751648"/>
                  <a:ext cx="3463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86" name="Group 5485">
            <a:extLst>
              <a:ext uri="{FF2B5EF4-FFF2-40B4-BE49-F238E27FC236}">
                <a16:creationId xmlns:a16="http://schemas.microsoft.com/office/drawing/2014/main" id="{B9487C62-C674-5632-493F-06CFCFCEF644}"/>
              </a:ext>
            </a:extLst>
          </p:cNvPr>
          <p:cNvGrpSpPr/>
          <p:nvPr/>
        </p:nvGrpSpPr>
        <p:grpSpPr>
          <a:xfrm>
            <a:off x="2478096" y="6290928"/>
            <a:ext cx="435960" cy="321480"/>
            <a:chOff x="2478096" y="6290928"/>
            <a:chExt cx="43596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78" name="Ink 5477">
                  <a:extLst>
                    <a:ext uri="{FF2B5EF4-FFF2-40B4-BE49-F238E27FC236}">
                      <a16:creationId xmlns:a16="http://schemas.microsoft.com/office/drawing/2014/main" id="{E390C9D7-0943-FB27-6BBC-4CD306262E7E}"/>
                    </a:ext>
                  </a:extLst>
                </p14:cNvPr>
                <p14:cNvContentPartPr/>
                <p14:nvPr/>
              </p14:nvContentPartPr>
              <p14:xfrm>
                <a:off x="2478096" y="6372648"/>
                <a:ext cx="293400" cy="239760"/>
              </p14:xfrm>
            </p:contentPart>
          </mc:Choice>
          <mc:Fallback xmlns="">
            <p:pic>
              <p:nvPicPr>
                <p:cNvPr id="5478" name="Ink 5477">
                  <a:extLst>
                    <a:ext uri="{FF2B5EF4-FFF2-40B4-BE49-F238E27FC236}">
                      <a16:creationId xmlns:a16="http://schemas.microsoft.com/office/drawing/2014/main" id="{E390C9D7-0943-FB27-6BBC-4CD306262E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69096" y="6363648"/>
                  <a:ext cx="311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79" name="Ink 5478">
                  <a:extLst>
                    <a:ext uri="{FF2B5EF4-FFF2-40B4-BE49-F238E27FC236}">
                      <a16:creationId xmlns:a16="http://schemas.microsoft.com/office/drawing/2014/main" id="{F08893A7-AF3B-17F6-3464-75ED6B56DC83}"/>
                    </a:ext>
                  </a:extLst>
                </p14:cNvPr>
                <p14:cNvContentPartPr/>
                <p14:nvPr/>
              </p14:nvContentPartPr>
              <p14:xfrm>
                <a:off x="2799216" y="6290928"/>
                <a:ext cx="114840" cy="295560"/>
              </p14:xfrm>
            </p:contentPart>
          </mc:Choice>
          <mc:Fallback xmlns="">
            <p:pic>
              <p:nvPicPr>
                <p:cNvPr id="5479" name="Ink 5478">
                  <a:extLst>
                    <a:ext uri="{FF2B5EF4-FFF2-40B4-BE49-F238E27FC236}">
                      <a16:creationId xmlns:a16="http://schemas.microsoft.com/office/drawing/2014/main" id="{F08893A7-AF3B-17F6-3464-75ED6B56DC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0216" y="6281928"/>
                  <a:ext cx="13248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85" name="Group 5484">
            <a:extLst>
              <a:ext uri="{FF2B5EF4-FFF2-40B4-BE49-F238E27FC236}">
                <a16:creationId xmlns:a16="http://schemas.microsoft.com/office/drawing/2014/main" id="{93A72A6F-728E-6F5F-31BD-2EE23395C942}"/>
              </a:ext>
            </a:extLst>
          </p:cNvPr>
          <p:cNvGrpSpPr/>
          <p:nvPr/>
        </p:nvGrpSpPr>
        <p:grpSpPr>
          <a:xfrm>
            <a:off x="3167856" y="5788008"/>
            <a:ext cx="315360" cy="249480"/>
            <a:chOff x="3167856" y="5788008"/>
            <a:chExt cx="31536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80" name="Ink 5479">
                  <a:extLst>
                    <a:ext uri="{FF2B5EF4-FFF2-40B4-BE49-F238E27FC236}">
                      <a16:creationId xmlns:a16="http://schemas.microsoft.com/office/drawing/2014/main" id="{D33A0D4E-283F-CF79-1C5A-B65808904748}"/>
                    </a:ext>
                  </a:extLst>
                </p14:cNvPr>
                <p14:cNvContentPartPr/>
                <p14:nvPr/>
              </p14:nvContentPartPr>
              <p14:xfrm>
                <a:off x="3167856" y="5834088"/>
                <a:ext cx="173880" cy="203400"/>
              </p14:xfrm>
            </p:contentPart>
          </mc:Choice>
          <mc:Fallback xmlns="">
            <p:pic>
              <p:nvPicPr>
                <p:cNvPr id="5480" name="Ink 5479">
                  <a:extLst>
                    <a:ext uri="{FF2B5EF4-FFF2-40B4-BE49-F238E27FC236}">
                      <a16:creationId xmlns:a16="http://schemas.microsoft.com/office/drawing/2014/main" id="{D33A0D4E-283F-CF79-1C5A-B658089047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9216" y="5825088"/>
                  <a:ext cx="191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81" name="Ink 5480">
                  <a:extLst>
                    <a:ext uri="{FF2B5EF4-FFF2-40B4-BE49-F238E27FC236}">
                      <a16:creationId xmlns:a16="http://schemas.microsoft.com/office/drawing/2014/main" id="{5DB97189-B894-B67D-27D5-ED61D6B683E4}"/>
                    </a:ext>
                  </a:extLst>
                </p14:cNvPr>
                <p14:cNvContentPartPr/>
                <p14:nvPr/>
              </p14:nvContentPartPr>
              <p14:xfrm>
                <a:off x="3310056" y="5788008"/>
                <a:ext cx="173160" cy="360"/>
              </p14:xfrm>
            </p:contentPart>
          </mc:Choice>
          <mc:Fallback xmlns="">
            <p:pic>
              <p:nvPicPr>
                <p:cNvPr id="5481" name="Ink 5480">
                  <a:extLst>
                    <a:ext uri="{FF2B5EF4-FFF2-40B4-BE49-F238E27FC236}">
                      <a16:creationId xmlns:a16="http://schemas.microsoft.com/office/drawing/2014/main" id="{5DB97189-B894-B67D-27D5-ED61D6B683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01056" y="5779368"/>
                  <a:ext cx="1908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84" name="Group 5483">
            <a:extLst>
              <a:ext uri="{FF2B5EF4-FFF2-40B4-BE49-F238E27FC236}">
                <a16:creationId xmlns:a16="http://schemas.microsoft.com/office/drawing/2014/main" id="{44BF7155-DB37-57A4-1645-F593A054AC95}"/>
              </a:ext>
            </a:extLst>
          </p:cNvPr>
          <p:cNvGrpSpPr/>
          <p:nvPr/>
        </p:nvGrpSpPr>
        <p:grpSpPr>
          <a:xfrm>
            <a:off x="3092616" y="5403888"/>
            <a:ext cx="393480" cy="257400"/>
            <a:chOff x="3092616" y="5403888"/>
            <a:chExt cx="39348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82" name="Ink 5481">
                  <a:extLst>
                    <a:ext uri="{FF2B5EF4-FFF2-40B4-BE49-F238E27FC236}">
                      <a16:creationId xmlns:a16="http://schemas.microsoft.com/office/drawing/2014/main" id="{28945264-4DC2-5ECC-C4CB-C524B0E74655}"/>
                    </a:ext>
                  </a:extLst>
                </p14:cNvPr>
                <p14:cNvContentPartPr/>
                <p14:nvPr/>
              </p14:nvContentPartPr>
              <p14:xfrm>
                <a:off x="3092616" y="5413248"/>
                <a:ext cx="235800" cy="248040"/>
              </p14:xfrm>
            </p:contentPart>
          </mc:Choice>
          <mc:Fallback xmlns="">
            <p:pic>
              <p:nvPicPr>
                <p:cNvPr id="5482" name="Ink 5481">
                  <a:extLst>
                    <a:ext uri="{FF2B5EF4-FFF2-40B4-BE49-F238E27FC236}">
                      <a16:creationId xmlns:a16="http://schemas.microsoft.com/office/drawing/2014/main" id="{28945264-4DC2-5ECC-C4CB-C524B0E746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83976" y="5404248"/>
                  <a:ext cx="2534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83" name="Ink 5482">
                  <a:extLst>
                    <a:ext uri="{FF2B5EF4-FFF2-40B4-BE49-F238E27FC236}">
                      <a16:creationId xmlns:a16="http://schemas.microsoft.com/office/drawing/2014/main" id="{3A3A4DCF-4855-2088-0A56-AE82851281DA}"/>
                    </a:ext>
                  </a:extLst>
                </p14:cNvPr>
                <p14:cNvContentPartPr/>
                <p14:nvPr/>
              </p14:nvContentPartPr>
              <p14:xfrm>
                <a:off x="3385656" y="5403888"/>
                <a:ext cx="100440" cy="197640"/>
              </p14:xfrm>
            </p:contentPart>
          </mc:Choice>
          <mc:Fallback xmlns="">
            <p:pic>
              <p:nvPicPr>
                <p:cNvPr id="5483" name="Ink 5482">
                  <a:extLst>
                    <a:ext uri="{FF2B5EF4-FFF2-40B4-BE49-F238E27FC236}">
                      <a16:creationId xmlns:a16="http://schemas.microsoft.com/office/drawing/2014/main" id="{3A3A4DCF-4855-2088-0A56-AE82851281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76656" y="5395248"/>
                  <a:ext cx="11808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4" name="Group 5493">
            <a:extLst>
              <a:ext uri="{FF2B5EF4-FFF2-40B4-BE49-F238E27FC236}">
                <a16:creationId xmlns:a16="http://schemas.microsoft.com/office/drawing/2014/main" id="{D81EC7FA-1E19-4AE9-2000-8512EFBD40C4}"/>
              </a:ext>
            </a:extLst>
          </p:cNvPr>
          <p:cNvGrpSpPr/>
          <p:nvPr/>
        </p:nvGrpSpPr>
        <p:grpSpPr>
          <a:xfrm>
            <a:off x="2992896" y="4789368"/>
            <a:ext cx="537120" cy="406080"/>
            <a:chOff x="2992896" y="4789368"/>
            <a:chExt cx="53712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87" name="Ink 5486">
                  <a:extLst>
                    <a:ext uri="{FF2B5EF4-FFF2-40B4-BE49-F238E27FC236}">
                      <a16:creationId xmlns:a16="http://schemas.microsoft.com/office/drawing/2014/main" id="{289EC4C1-32DC-E05D-E70B-78652BC2BAF0}"/>
                    </a:ext>
                  </a:extLst>
                </p14:cNvPr>
                <p14:cNvContentPartPr/>
                <p14:nvPr/>
              </p14:nvContentPartPr>
              <p14:xfrm>
                <a:off x="2992896" y="4789368"/>
                <a:ext cx="299160" cy="406080"/>
              </p14:xfrm>
            </p:contentPart>
          </mc:Choice>
          <mc:Fallback xmlns="">
            <p:pic>
              <p:nvPicPr>
                <p:cNvPr id="5487" name="Ink 5486">
                  <a:extLst>
                    <a:ext uri="{FF2B5EF4-FFF2-40B4-BE49-F238E27FC236}">
                      <a16:creationId xmlns:a16="http://schemas.microsoft.com/office/drawing/2014/main" id="{289EC4C1-32DC-E05D-E70B-78652BC2BA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3896" y="4780728"/>
                  <a:ext cx="3168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88" name="Ink 5487">
                  <a:extLst>
                    <a:ext uri="{FF2B5EF4-FFF2-40B4-BE49-F238E27FC236}">
                      <a16:creationId xmlns:a16="http://schemas.microsoft.com/office/drawing/2014/main" id="{C18ED8B1-2D36-2206-0590-AD89D901FC97}"/>
                    </a:ext>
                  </a:extLst>
                </p14:cNvPr>
                <p14:cNvContentPartPr/>
                <p14:nvPr/>
              </p14:nvContentPartPr>
              <p14:xfrm>
                <a:off x="3391776" y="4800528"/>
                <a:ext cx="138240" cy="300600"/>
              </p14:xfrm>
            </p:contentPart>
          </mc:Choice>
          <mc:Fallback xmlns="">
            <p:pic>
              <p:nvPicPr>
                <p:cNvPr id="5488" name="Ink 5487">
                  <a:extLst>
                    <a:ext uri="{FF2B5EF4-FFF2-40B4-BE49-F238E27FC236}">
                      <a16:creationId xmlns:a16="http://schemas.microsoft.com/office/drawing/2014/main" id="{C18ED8B1-2D36-2206-0590-AD89D901FC9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82776" y="4791528"/>
                  <a:ext cx="15588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4" name="Group 4223">
            <a:extLst>
              <a:ext uri="{FF2B5EF4-FFF2-40B4-BE49-F238E27FC236}">
                <a16:creationId xmlns:a16="http://schemas.microsoft.com/office/drawing/2014/main" id="{0B3CF245-E708-5A93-478E-2E4E21775FFB}"/>
              </a:ext>
            </a:extLst>
          </p:cNvPr>
          <p:cNvGrpSpPr/>
          <p:nvPr/>
        </p:nvGrpSpPr>
        <p:grpSpPr>
          <a:xfrm>
            <a:off x="3089376" y="2450448"/>
            <a:ext cx="433440" cy="1206720"/>
            <a:chOff x="3089376" y="2450448"/>
            <a:chExt cx="433440" cy="12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95" name="Ink 5494">
                  <a:extLst>
                    <a:ext uri="{FF2B5EF4-FFF2-40B4-BE49-F238E27FC236}">
                      <a16:creationId xmlns:a16="http://schemas.microsoft.com/office/drawing/2014/main" id="{5293C191-5FA0-4F8C-AE5A-AA5DEC2365DD}"/>
                    </a:ext>
                  </a:extLst>
                </p14:cNvPr>
                <p14:cNvContentPartPr/>
                <p14:nvPr/>
              </p14:nvContentPartPr>
              <p14:xfrm>
                <a:off x="3157056" y="3374208"/>
                <a:ext cx="128160" cy="257760"/>
              </p14:xfrm>
            </p:contentPart>
          </mc:Choice>
          <mc:Fallback xmlns="">
            <p:pic>
              <p:nvPicPr>
                <p:cNvPr id="5495" name="Ink 5494">
                  <a:extLst>
                    <a:ext uri="{FF2B5EF4-FFF2-40B4-BE49-F238E27FC236}">
                      <a16:creationId xmlns:a16="http://schemas.microsoft.com/office/drawing/2014/main" id="{5293C191-5FA0-4F8C-AE5A-AA5DEC2365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48056" y="3365208"/>
                  <a:ext cx="145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96" name="Ink 5495">
                  <a:extLst>
                    <a:ext uri="{FF2B5EF4-FFF2-40B4-BE49-F238E27FC236}">
                      <a16:creationId xmlns:a16="http://schemas.microsoft.com/office/drawing/2014/main" id="{5917F216-CA66-0230-952C-95B5AD58FF8E}"/>
                    </a:ext>
                  </a:extLst>
                </p14:cNvPr>
                <p14:cNvContentPartPr/>
                <p14:nvPr/>
              </p14:nvContentPartPr>
              <p14:xfrm>
                <a:off x="3191256" y="3282408"/>
                <a:ext cx="173160" cy="19080"/>
              </p14:xfrm>
            </p:contentPart>
          </mc:Choice>
          <mc:Fallback xmlns="">
            <p:pic>
              <p:nvPicPr>
                <p:cNvPr id="5496" name="Ink 5495">
                  <a:extLst>
                    <a:ext uri="{FF2B5EF4-FFF2-40B4-BE49-F238E27FC236}">
                      <a16:creationId xmlns:a16="http://schemas.microsoft.com/office/drawing/2014/main" id="{5917F216-CA66-0230-952C-95B5AD58FF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2256" y="3273768"/>
                  <a:ext cx="190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97" name="Ink 5496">
                  <a:extLst>
                    <a:ext uri="{FF2B5EF4-FFF2-40B4-BE49-F238E27FC236}">
                      <a16:creationId xmlns:a16="http://schemas.microsoft.com/office/drawing/2014/main" id="{A078B849-D6C3-439E-95AD-2A143D558504}"/>
                    </a:ext>
                  </a:extLst>
                </p14:cNvPr>
                <p14:cNvContentPartPr/>
                <p14:nvPr/>
              </p14:nvContentPartPr>
              <p14:xfrm>
                <a:off x="3344976" y="3329928"/>
                <a:ext cx="166680" cy="327240"/>
              </p14:xfrm>
            </p:contentPart>
          </mc:Choice>
          <mc:Fallback xmlns="">
            <p:pic>
              <p:nvPicPr>
                <p:cNvPr id="5497" name="Ink 5496">
                  <a:extLst>
                    <a:ext uri="{FF2B5EF4-FFF2-40B4-BE49-F238E27FC236}">
                      <a16:creationId xmlns:a16="http://schemas.microsoft.com/office/drawing/2014/main" id="{A078B849-D6C3-439E-95AD-2A143D5585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35976" y="3320928"/>
                  <a:ext cx="1843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99" name="Ink 5498">
                  <a:extLst>
                    <a:ext uri="{FF2B5EF4-FFF2-40B4-BE49-F238E27FC236}">
                      <a16:creationId xmlns:a16="http://schemas.microsoft.com/office/drawing/2014/main" id="{20BFA5AD-8DA1-F6D1-3392-7E2E68737262}"/>
                    </a:ext>
                  </a:extLst>
                </p14:cNvPr>
                <p14:cNvContentPartPr/>
                <p14:nvPr/>
              </p14:nvContentPartPr>
              <p14:xfrm>
                <a:off x="3142656" y="2935008"/>
                <a:ext cx="122760" cy="345240"/>
              </p14:xfrm>
            </p:contentPart>
          </mc:Choice>
          <mc:Fallback xmlns="">
            <p:pic>
              <p:nvPicPr>
                <p:cNvPr id="5499" name="Ink 5498">
                  <a:extLst>
                    <a:ext uri="{FF2B5EF4-FFF2-40B4-BE49-F238E27FC236}">
                      <a16:creationId xmlns:a16="http://schemas.microsoft.com/office/drawing/2014/main" id="{20BFA5AD-8DA1-F6D1-3392-7E2E6873726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33656" y="2926368"/>
                  <a:ext cx="1404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00" name="Ink 5499">
                  <a:extLst>
                    <a:ext uri="{FF2B5EF4-FFF2-40B4-BE49-F238E27FC236}">
                      <a16:creationId xmlns:a16="http://schemas.microsoft.com/office/drawing/2014/main" id="{717A12B7-145A-E123-D3E2-907AE2DD2F00}"/>
                    </a:ext>
                  </a:extLst>
                </p14:cNvPr>
                <p14:cNvContentPartPr/>
                <p14:nvPr/>
              </p14:nvContentPartPr>
              <p14:xfrm>
                <a:off x="3364776" y="3017448"/>
                <a:ext cx="55440" cy="227880"/>
              </p14:xfrm>
            </p:contentPart>
          </mc:Choice>
          <mc:Fallback xmlns="">
            <p:pic>
              <p:nvPicPr>
                <p:cNvPr id="5500" name="Ink 5499">
                  <a:extLst>
                    <a:ext uri="{FF2B5EF4-FFF2-40B4-BE49-F238E27FC236}">
                      <a16:creationId xmlns:a16="http://schemas.microsoft.com/office/drawing/2014/main" id="{717A12B7-145A-E123-D3E2-907AE2DD2F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56136" y="3008448"/>
                  <a:ext cx="73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02" name="Ink 5501">
                  <a:extLst>
                    <a:ext uri="{FF2B5EF4-FFF2-40B4-BE49-F238E27FC236}">
                      <a16:creationId xmlns:a16="http://schemas.microsoft.com/office/drawing/2014/main" id="{31ECF9B4-A052-AD49-EFF5-BF1B7EA159C0}"/>
                    </a:ext>
                  </a:extLst>
                </p14:cNvPr>
                <p14:cNvContentPartPr/>
                <p14:nvPr/>
              </p14:nvContentPartPr>
              <p14:xfrm>
                <a:off x="3089376" y="2450448"/>
                <a:ext cx="177480" cy="375480"/>
              </p14:xfrm>
            </p:contentPart>
          </mc:Choice>
          <mc:Fallback xmlns="">
            <p:pic>
              <p:nvPicPr>
                <p:cNvPr id="5502" name="Ink 5501">
                  <a:extLst>
                    <a:ext uri="{FF2B5EF4-FFF2-40B4-BE49-F238E27FC236}">
                      <a16:creationId xmlns:a16="http://schemas.microsoft.com/office/drawing/2014/main" id="{31ECF9B4-A052-AD49-EFF5-BF1B7EA159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80736" y="2441808"/>
                  <a:ext cx="195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03" name="Ink 5502">
                  <a:extLst>
                    <a:ext uri="{FF2B5EF4-FFF2-40B4-BE49-F238E27FC236}">
                      <a16:creationId xmlns:a16="http://schemas.microsoft.com/office/drawing/2014/main" id="{E88D6B6E-D655-014B-AF79-5223BC7F59D5}"/>
                    </a:ext>
                  </a:extLst>
                </p14:cNvPr>
                <p14:cNvContentPartPr/>
                <p14:nvPr/>
              </p14:nvContentPartPr>
              <p14:xfrm>
                <a:off x="3099456" y="2658168"/>
                <a:ext cx="302040" cy="21240"/>
              </p14:xfrm>
            </p:contentPart>
          </mc:Choice>
          <mc:Fallback xmlns="">
            <p:pic>
              <p:nvPicPr>
                <p:cNvPr id="5503" name="Ink 5502">
                  <a:extLst>
                    <a:ext uri="{FF2B5EF4-FFF2-40B4-BE49-F238E27FC236}">
                      <a16:creationId xmlns:a16="http://schemas.microsoft.com/office/drawing/2014/main" id="{E88D6B6E-D655-014B-AF79-5223BC7F59D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90816" y="2649168"/>
                  <a:ext cx="319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83" name="Ink 5182">
                  <a:extLst>
                    <a:ext uri="{FF2B5EF4-FFF2-40B4-BE49-F238E27FC236}">
                      <a16:creationId xmlns:a16="http://schemas.microsoft.com/office/drawing/2014/main" id="{CD0D98F8-3422-EB20-C999-58DE1492E2A7}"/>
                    </a:ext>
                  </a:extLst>
                </p14:cNvPr>
                <p14:cNvContentPartPr/>
                <p14:nvPr/>
              </p14:nvContentPartPr>
              <p14:xfrm>
                <a:off x="3427416" y="2510928"/>
                <a:ext cx="95400" cy="279000"/>
              </p14:xfrm>
            </p:contentPart>
          </mc:Choice>
          <mc:Fallback xmlns="">
            <p:pic>
              <p:nvPicPr>
                <p:cNvPr id="5183" name="Ink 5182">
                  <a:extLst>
                    <a:ext uri="{FF2B5EF4-FFF2-40B4-BE49-F238E27FC236}">
                      <a16:creationId xmlns:a16="http://schemas.microsoft.com/office/drawing/2014/main" id="{CD0D98F8-3422-EB20-C999-58DE1492E2A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18416" y="2502288"/>
                  <a:ext cx="11304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225" name="Ink 4224">
                <a:extLst>
                  <a:ext uri="{FF2B5EF4-FFF2-40B4-BE49-F238E27FC236}">
                    <a16:creationId xmlns:a16="http://schemas.microsoft.com/office/drawing/2014/main" id="{75D910B4-ED63-9A30-B4E4-DE54A33ECE30}"/>
                  </a:ext>
                </a:extLst>
              </p14:cNvPr>
              <p14:cNvContentPartPr/>
              <p14:nvPr/>
            </p14:nvContentPartPr>
            <p14:xfrm>
              <a:off x="4462056" y="1280088"/>
              <a:ext cx="360" cy="360"/>
            </p14:xfrm>
          </p:contentPart>
        </mc:Choice>
        <mc:Fallback xmlns="">
          <p:pic>
            <p:nvPicPr>
              <p:cNvPr id="4225" name="Ink 4224">
                <a:extLst>
                  <a:ext uri="{FF2B5EF4-FFF2-40B4-BE49-F238E27FC236}">
                    <a16:creationId xmlns:a16="http://schemas.microsoft.com/office/drawing/2014/main" id="{75D910B4-ED63-9A30-B4E4-DE54A33ECE3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53416" y="127144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06" name="Group 5505">
            <a:extLst>
              <a:ext uri="{FF2B5EF4-FFF2-40B4-BE49-F238E27FC236}">
                <a16:creationId xmlns:a16="http://schemas.microsoft.com/office/drawing/2014/main" id="{10D1263D-6277-BEC1-BCD5-C5E05B01AAE9}"/>
              </a:ext>
            </a:extLst>
          </p:cNvPr>
          <p:cNvGrpSpPr/>
          <p:nvPr/>
        </p:nvGrpSpPr>
        <p:grpSpPr>
          <a:xfrm>
            <a:off x="3035736" y="1900008"/>
            <a:ext cx="439200" cy="295920"/>
            <a:chOff x="3035736" y="1900008"/>
            <a:chExt cx="43920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04" name="Ink 5503">
                  <a:extLst>
                    <a:ext uri="{FF2B5EF4-FFF2-40B4-BE49-F238E27FC236}">
                      <a16:creationId xmlns:a16="http://schemas.microsoft.com/office/drawing/2014/main" id="{898C5534-4D38-6CDE-6DA2-8B1236C1033A}"/>
                    </a:ext>
                  </a:extLst>
                </p14:cNvPr>
                <p14:cNvContentPartPr/>
                <p14:nvPr/>
              </p14:nvContentPartPr>
              <p14:xfrm>
                <a:off x="3035736" y="1983888"/>
                <a:ext cx="127440" cy="212040"/>
              </p14:xfrm>
            </p:contentPart>
          </mc:Choice>
          <mc:Fallback xmlns="">
            <p:pic>
              <p:nvPicPr>
                <p:cNvPr id="5504" name="Ink 5503">
                  <a:extLst>
                    <a:ext uri="{FF2B5EF4-FFF2-40B4-BE49-F238E27FC236}">
                      <a16:creationId xmlns:a16="http://schemas.microsoft.com/office/drawing/2014/main" id="{898C5534-4D38-6CDE-6DA2-8B1236C103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6736" y="1974888"/>
                  <a:ext cx="145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05" name="Ink 5504">
                  <a:extLst>
                    <a:ext uri="{FF2B5EF4-FFF2-40B4-BE49-F238E27FC236}">
                      <a16:creationId xmlns:a16="http://schemas.microsoft.com/office/drawing/2014/main" id="{DC9D09C3-F4CF-4A5C-D2AB-A395309278D0}"/>
                    </a:ext>
                  </a:extLst>
                </p14:cNvPr>
                <p14:cNvContentPartPr/>
                <p14:nvPr/>
              </p14:nvContentPartPr>
              <p14:xfrm>
                <a:off x="3335616" y="1900008"/>
                <a:ext cx="139320" cy="285120"/>
              </p14:xfrm>
            </p:contentPart>
          </mc:Choice>
          <mc:Fallback xmlns="">
            <p:pic>
              <p:nvPicPr>
                <p:cNvPr id="5505" name="Ink 5504">
                  <a:extLst>
                    <a:ext uri="{FF2B5EF4-FFF2-40B4-BE49-F238E27FC236}">
                      <a16:creationId xmlns:a16="http://schemas.microsoft.com/office/drawing/2014/main" id="{DC9D09C3-F4CF-4A5C-D2AB-A395309278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26616" y="1891008"/>
                  <a:ext cx="15696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9" name="Group 5508">
            <a:extLst>
              <a:ext uri="{FF2B5EF4-FFF2-40B4-BE49-F238E27FC236}">
                <a16:creationId xmlns:a16="http://schemas.microsoft.com/office/drawing/2014/main" id="{1233C013-295E-C5E9-DB4F-41AC2BED4512}"/>
              </a:ext>
            </a:extLst>
          </p:cNvPr>
          <p:cNvGrpSpPr/>
          <p:nvPr/>
        </p:nvGrpSpPr>
        <p:grpSpPr>
          <a:xfrm>
            <a:off x="3071016" y="6344928"/>
            <a:ext cx="586080" cy="239760"/>
            <a:chOff x="3071016" y="6344928"/>
            <a:chExt cx="58608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07" name="Ink 5506">
                  <a:extLst>
                    <a:ext uri="{FF2B5EF4-FFF2-40B4-BE49-F238E27FC236}">
                      <a16:creationId xmlns:a16="http://schemas.microsoft.com/office/drawing/2014/main" id="{2FFF3318-5C15-C1D6-78F7-B88309D4C10C}"/>
                    </a:ext>
                  </a:extLst>
                </p14:cNvPr>
                <p14:cNvContentPartPr/>
                <p14:nvPr/>
              </p14:nvContentPartPr>
              <p14:xfrm>
                <a:off x="3071016" y="6344928"/>
                <a:ext cx="129600" cy="228600"/>
              </p14:xfrm>
            </p:contentPart>
          </mc:Choice>
          <mc:Fallback xmlns="">
            <p:pic>
              <p:nvPicPr>
                <p:cNvPr id="5507" name="Ink 5506">
                  <a:extLst>
                    <a:ext uri="{FF2B5EF4-FFF2-40B4-BE49-F238E27FC236}">
                      <a16:creationId xmlns:a16="http://schemas.microsoft.com/office/drawing/2014/main" id="{2FFF3318-5C15-C1D6-78F7-B88309D4C1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62376" y="6336288"/>
                  <a:ext cx="147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08" name="Ink 5507">
                  <a:extLst>
                    <a:ext uri="{FF2B5EF4-FFF2-40B4-BE49-F238E27FC236}">
                      <a16:creationId xmlns:a16="http://schemas.microsoft.com/office/drawing/2014/main" id="{4F6483B1-9883-68E4-A6FF-70B9CB0315A8}"/>
                    </a:ext>
                  </a:extLst>
                </p14:cNvPr>
                <p14:cNvContentPartPr/>
                <p14:nvPr/>
              </p14:nvContentPartPr>
              <p14:xfrm>
                <a:off x="3337776" y="6444288"/>
                <a:ext cx="319320" cy="140400"/>
              </p14:xfrm>
            </p:contentPart>
          </mc:Choice>
          <mc:Fallback xmlns="">
            <p:pic>
              <p:nvPicPr>
                <p:cNvPr id="5508" name="Ink 5507">
                  <a:extLst>
                    <a:ext uri="{FF2B5EF4-FFF2-40B4-BE49-F238E27FC236}">
                      <a16:creationId xmlns:a16="http://schemas.microsoft.com/office/drawing/2014/main" id="{4F6483B1-9883-68E4-A6FF-70B9CB0315A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28776" y="6435288"/>
                  <a:ext cx="33696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12" name="Group 5511">
            <a:extLst>
              <a:ext uri="{FF2B5EF4-FFF2-40B4-BE49-F238E27FC236}">
                <a16:creationId xmlns:a16="http://schemas.microsoft.com/office/drawing/2014/main" id="{24BADC21-77A1-A440-1F6C-481D29768602}"/>
              </a:ext>
            </a:extLst>
          </p:cNvPr>
          <p:cNvGrpSpPr/>
          <p:nvPr/>
        </p:nvGrpSpPr>
        <p:grpSpPr>
          <a:xfrm>
            <a:off x="3757536" y="1941048"/>
            <a:ext cx="269640" cy="505440"/>
            <a:chOff x="3757536" y="1941048"/>
            <a:chExt cx="269640" cy="5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10" name="Ink 5509">
                  <a:extLst>
                    <a:ext uri="{FF2B5EF4-FFF2-40B4-BE49-F238E27FC236}">
                      <a16:creationId xmlns:a16="http://schemas.microsoft.com/office/drawing/2014/main" id="{05D7B683-5FE7-45CD-0AA2-E127718F32CF}"/>
                    </a:ext>
                  </a:extLst>
                </p14:cNvPr>
                <p14:cNvContentPartPr/>
                <p14:nvPr/>
              </p14:nvContentPartPr>
              <p14:xfrm>
                <a:off x="3757536" y="1941048"/>
                <a:ext cx="84240" cy="209880"/>
              </p14:xfrm>
            </p:contentPart>
          </mc:Choice>
          <mc:Fallback xmlns="">
            <p:pic>
              <p:nvPicPr>
                <p:cNvPr id="5510" name="Ink 5509">
                  <a:extLst>
                    <a:ext uri="{FF2B5EF4-FFF2-40B4-BE49-F238E27FC236}">
                      <a16:creationId xmlns:a16="http://schemas.microsoft.com/office/drawing/2014/main" id="{05D7B683-5FE7-45CD-0AA2-E127718F32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48536" y="1932408"/>
                  <a:ext cx="101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11" name="Ink 5510">
                  <a:extLst>
                    <a:ext uri="{FF2B5EF4-FFF2-40B4-BE49-F238E27FC236}">
                      <a16:creationId xmlns:a16="http://schemas.microsoft.com/office/drawing/2014/main" id="{E9F9E566-1F96-CD84-EDCD-41EF32283B8F}"/>
                    </a:ext>
                  </a:extLst>
                </p14:cNvPr>
                <p14:cNvContentPartPr/>
                <p14:nvPr/>
              </p14:nvContentPartPr>
              <p14:xfrm>
                <a:off x="3922416" y="1947528"/>
                <a:ext cx="104760" cy="498960"/>
              </p14:xfrm>
            </p:contentPart>
          </mc:Choice>
          <mc:Fallback xmlns="">
            <p:pic>
              <p:nvPicPr>
                <p:cNvPr id="5511" name="Ink 5510">
                  <a:extLst>
                    <a:ext uri="{FF2B5EF4-FFF2-40B4-BE49-F238E27FC236}">
                      <a16:creationId xmlns:a16="http://schemas.microsoft.com/office/drawing/2014/main" id="{E9F9E566-1F96-CD84-EDCD-41EF32283B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13776" y="1938888"/>
                  <a:ext cx="122400" cy="51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15" name="Group 5514">
            <a:extLst>
              <a:ext uri="{FF2B5EF4-FFF2-40B4-BE49-F238E27FC236}">
                <a16:creationId xmlns:a16="http://schemas.microsoft.com/office/drawing/2014/main" id="{7693A459-ADB1-985C-524C-514D069457E8}"/>
              </a:ext>
            </a:extLst>
          </p:cNvPr>
          <p:cNvGrpSpPr/>
          <p:nvPr/>
        </p:nvGrpSpPr>
        <p:grpSpPr>
          <a:xfrm>
            <a:off x="3721536" y="2861568"/>
            <a:ext cx="403920" cy="295560"/>
            <a:chOff x="3721536" y="2861568"/>
            <a:chExt cx="40392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13" name="Ink 5512">
                  <a:extLst>
                    <a:ext uri="{FF2B5EF4-FFF2-40B4-BE49-F238E27FC236}">
                      <a16:creationId xmlns:a16="http://schemas.microsoft.com/office/drawing/2014/main" id="{77C8768F-9AE0-DE90-F7ED-EF8BDCEAB24B}"/>
                    </a:ext>
                  </a:extLst>
                </p14:cNvPr>
                <p14:cNvContentPartPr/>
                <p14:nvPr/>
              </p14:nvContentPartPr>
              <p14:xfrm>
                <a:off x="3721536" y="2933928"/>
                <a:ext cx="239760" cy="223200"/>
              </p14:xfrm>
            </p:contentPart>
          </mc:Choice>
          <mc:Fallback xmlns="">
            <p:pic>
              <p:nvPicPr>
                <p:cNvPr id="5513" name="Ink 5512">
                  <a:extLst>
                    <a:ext uri="{FF2B5EF4-FFF2-40B4-BE49-F238E27FC236}">
                      <a16:creationId xmlns:a16="http://schemas.microsoft.com/office/drawing/2014/main" id="{77C8768F-9AE0-DE90-F7ED-EF8BDCEAB24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12896" y="2925288"/>
                  <a:ext cx="257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514" name="Ink 5513">
                  <a:extLst>
                    <a:ext uri="{FF2B5EF4-FFF2-40B4-BE49-F238E27FC236}">
                      <a16:creationId xmlns:a16="http://schemas.microsoft.com/office/drawing/2014/main" id="{6CE43971-B1AD-71B4-7788-09D86E696E78}"/>
                    </a:ext>
                  </a:extLst>
                </p14:cNvPr>
                <p14:cNvContentPartPr/>
                <p14:nvPr/>
              </p14:nvContentPartPr>
              <p14:xfrm>
                <a:off x="4041216" y="2861568"/>
                <a:ext cx="84240" cy="247320"/>
              </p14:xfrm>
            </p:contentPart>
          </mc:Choice>
          <mc:Fallback xmlns="">
            <p:pic>
              <p:nvPicPr>
                <p:cNvPr id="5514" name="Ink 5513">
                  <a:extLst>
                    <a:ext uri="{FF2B5EF4-FFF2-40B4-BE49-F238E27FC236}">
                      <a16:creationId xmlns:a16="http://schemas.microsoft.com/office/drawing/2014/main" id="{6CE43971-B1AD-71B4-7788-09D86E696E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32216" y="2852568"/>
                  <a:ext cx="101880" cy="26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16" name="Ink 5515">
                <a:extLst>
                  <a:ext uri="{FF2B5EF4-FFF2-40B4-BE49-F238E27FC236}">
                    <a16:creationId xmlns:a16="http://schemas.microsoft.com/office/drawing/2014/main" id="{C07CFEB9-8F09-004D-8951-3E69986680A3}"/>
                  </a:ext>
                </a:extLst>
              </p14:cNvPr>
              <p14:cNvContentPartPr/>
              <p14:nvPr/>
            </p14:nvContentPartPr>
            <p14:xfrm>
              <a:off x="4233456" y="1179648"/>
              <a:ext cx="360" cy="360"/>
            </p14:xfrm>
          </p:contentPart>
        </mc:Choice>
        <mc:Fallback xmlns="">
          <p:pic>
            <p:nvPicPr>
              <p:cNvPr id="5516" name="Ink 5515">
                <a:extLst>
                  <a:ext uri="{FF2B5EF4-FFF2-40B4-BE49-F238E27FC236}">
                    <a16:creationId xmlns:a16="http://schemas.microsoft.com/office/drawing/2014/main" id="{C07CFEB9-8F09-004D-8951-3E69986680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4816" y="117064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27" name="Group 5526">
            <a:extLst>
              <a:ext uri="{FF2B5EF4-FFF2-40B4-BE49-F238E27FC236}">
                <a16:creationId xmlns:a16="http://schemas.microsoft.com/office/drawing/2014/main" id="{65FFA3A2-C78B-C011-605E-DA4826A6EA50}"/>
              </a:ext>
            </a:extLst>
          </p:cNvPr>
          <p:cNvGrpSpPr/>
          <p:nvPr/>
        </p:nvGrpSpPr>
        <p:grpSpPr>
          <a:xfrm>
            <a:off x="3739896" y="2432448"/>
            <a:ext cx="303840" cy="338400"/>
            <a:chOff x="3739896" y="2432448"/>
            <a:chExt cx="30384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517" name="Ink 5516">
                  <a:extLst>
                    <a:ext uri="{FF2B5EF4-FFF2-40B4-BE49-F238E27FC236}">
                      <a16:creationId xmlns:a16="http://schemas.microsoft.com/office/drawing/2014/main" id="{7B60677F-D4F0-3BC7-AB42-13AF1283AFDB}"/>
                    </a:ext>
                  </a:extLst>
                </p14:cNvPr>
                <p14:cNvContentPartPr/>
                <p14:nvPr/>
              </p14:nvContentPartPr>
              <p14:xfrm>
                <a:off x="3739896" y="2432448"/>
                <a:ext cx="121680" cy="300600"/>
              </p14:xfrm>
            </p:contentPart>
          </mc:Choice>
          <mc:Fallback xmlns="">
            <p:pic>
              <p:nvPicPr>
                <p:cNvPr id="5517" name="Ink 5516">
                  <a:extLst>
                    <a:ext uri="{FF2B5EF4-FFF2-40B4-BE49-F238E27FC236}">
                      <a16:creationId xmlns:a16="http://schemas.microsoft.com/office/drawing/2014/main" id="{7B60677F-D4F0-3BC7-AB42-13AF1283AFD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30896" y="2423448"/>
                  <a:ext cx="1393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518" name="Ink 5517">
                  <a:extLst>
                    <a:ext uri="{FF2B5EF4-FFF2-40B4-BE49-F238E27FC236}">
                      <a16:creationId xmlns:a16="http://schemas.microsoft.com/office/drawing/2014/main" id="{E90891D1-1576-0CCA-D253-84B8DED02703}"/>
                    </a:ext>
                  </a:extLst>
                </p14:cNvPr>
                <p14:cNvContentPartPr/>
                <p14:nvPr/>
              </p14:nvContentPartPr>
              <p14:xfrm>
                <a:off x="3739896" y="2599128"/>
                <a:ext cx="239760" cy="34920"/>
              </p14:xfrm>
            </p:contentPart>
          </mc:Choice>
          <mc:Fallback xmlns="">
            <p:pic>
              <p:nvPicPr>
                <p:cNvPr id="5518" name="Ink 5517">
                  <a:extLst>
                    <a:ext uri="{FF2B5EF4-FFF2-40B4-BE49-F238E27FC236}">
                      <a16:creationId xmlns:a16="http://schemas.microsoft.com/office/drawing/2014/main" id="{E90891D1-1576-0CCA-D253-84B8DED0270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30896" y="2590128"/>
                  <a:ext cx="257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519" name="Ink 5518">
                  <a:extLst>
                    <a:ext uri="{FF2B5EF4-FFF2-40B4-BE49-F238E27FC236}">
                      <a16:creationId xmlns:a16="http://schemas.microsoft.com/office/drawing/2014/main" id="{DD27EE84-C401-D778-D9B2-9699110E31A9}"/>
                    </a:ext>
                  </a:extLst>
                </p14:cNvPr>
                <p14:cNvContentPartPr/>
                <p14:nvPr/>
              </p14:nvContentPartPr>
              <p14:xfrm>
                <a:off x="3912696" y="2468808"/>
                <a:ext cx="131040" cy="302040"/>
              </p14:xfrm>
            </p:contentPart>
          </mc:Choice>
          <mc:Fallback xmlns="">
            <p:pic>
              <p:nvPicPr>
                <p:cNvPr id="5519" name="Ink 5518">
                  <a:extLst>
                    <a:ext uri="{FF2B5EF4-FFF2-40B4-BE49-F238E27FC236}">
                      <a16:creationId xmlns:a16="http://schemas.microsoft.com/office/drawing/2014/main" id="{DD27EE84-C401-D778-D9B2-9699110E31A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903696" y="2459808"/>
                  <a:ext cx="14868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31" name="Group 5530">
            <a:extLst>
              <a:ext uri="{FF2B5EF4-FFF2-40B4-BE49-F238E27FC236}">
                <a16:creationId xmlns:a16="http://schemas.microsoft.com/office/drawing/2014/main" id="{C37E660A-6F80-FA80-F9EF-E0CC98870FB0}"/>
              </a:ext>
            </a:extLst>
          </p:cNvPr>
          <p:cNvGrpSpPr/>
          <p:nvPr/>
        </p:nvGrpSpPr>
        <p:grpSpPr>
          <a:xfrm>
            <a:off x="3602736" y="3323448"/>
            <a:ext cx="438840" cy="323280"/>
            <a:chOff x="3602736" y="3323448"/>
            <a:chExt cx="43884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528" name="Ink 5527">
                  <a:extLst>
                    <a:ext uri="{FF2B5EF4-FFF2-40B4-BE49-F238E27FC236}">
                      <a16:creationId xmlns:a16="http://schemas.microsoft.com/office/drawing/2014/main" id="{71374990-1381-72DA-4AAA-EB5CDECA09B4}"/>
                    </a:ext>
                  </a:extLst>
                </p14:cNvPr>
                <p14:cNvContentPartPr/>
                <p14:nvPr/>
              </p14:nvContentPartPr>
              <p14:xfrm>
                <a:off x="3602736" y="3401208"/>
                <a:ext cx="176760" cy="212400"/>
              </p14:xfrm>
            </p:contentPart>
          </mc:Choice>
          <mc:Fallback xmlns="">
            <p:pic>
              <p:nvPicPr>
                <p:cNvPr id="5528" name="Ink 5527">
                  <a:extLst>
                    <a:ext uri="{FF2B5EF4-FFF2-40B4-BE49-F238E27FC236}">
                      <a16:creationId xmlns:a16="http://schemas.microsoft.com/office/drawing/2014/main" id="{71374990-1381-72DA-4AAA-EB5CDECA09B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593736" y="3392568"/>
                  <a:ext cx="194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529" name="Ink 5528">
                  <a:extLst>
                    <a:ext uri="{FF2B5EF4-FFF2-40B4-BE49-F238E27FC236}">
                      <a16:creationId xmlns:a16="http://schemas.microsoft.com/office/drawing/2014/main" id="{F19917AC-5CA7-172F-63CD-CCBD933BC996}"/>
                    </a:ext>
                  </a:extLst>
                </p14:cNvPr>
                <p14:cNvContentPartPr/>
                <p14:nvPr/>
              </p14:nvContentPartPr>
              <p14:xfrm>
                <a:off x="3694176" y="3374208"/>
                <a:ext cx="211680" cy="9720"/>
              </p14:xfrm>
            </p:contentPart>
          </mc:Choice>
          <mc:Fallback xmlns="">
            <p:pic>
              <p:nvPicPr>
                <p:cNvPr id="5529" name="Ink 5528">
                  <a:extLst>
                    <a:ext uri="{FF2B5EF4-FFF2-40B4-BE49-F238E27FC236}">
                      <a16:creationId xmlns:a16="http://schemas.microsoft.com/office/drawing/2014/main" id="{F19917AC-5CA7-172F-63CD-CCBD933BC99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85176" y="3365208"/>
                  <a:ext cx="229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530" name="Ink 5529">
                  <a:extLst>
                    <a:ext uri="{FF2B5EF4-FFF2-40B4-BE49-F238E27FC236}">
                      <a16:creationId xmlns:a16="http://schemas.microsoft.com/office/drawing/2014/main" id="{B058E5BD-223F-D10E-4406-695F8A761594}"/>
                    </a:ext>
                  </a:extLst>
                </p14:cNvPr>
                <p14:cNvContentPartPr/>
                <p14:nvPr/>
              </p14:nvContentPartPr>
              <p14:xfrm>
                <a:off x="3839616" y="3323448"/>
                <a:ext cx="201960" cy="323280"/>
              </p14:xfrm>
            </p:contentPart>
          </mc:Choice>
          <mc:Fallback xmlns="">
            <p:pic>
              <p:nvPicPr>
                <p:cNvPr id="5530" name="Ink 5529">
                  <a:extLst>
                    <a:ext uri="{FF2B5EF4-FFF2-40B4-BE49-F238E27FC236}">
                      <a16:creationId xmlns:a16="http://schemas.microsoft.com/office/drawing/2014/main" id="{B058E5BD-223F-D10E-4406-695F8A76159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30976" y="3314808"/>
                  <a:ext cx="21960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38" name="Group 5537">
            <a:extLst>
              <a:ext uri="{FF2B5EF4-FFF2-40B4-BE49-F238E27FC236}">
                <a16:creationId xmlns:a16="http://schemas.microsoft.com/office/drawing/2014/main" id="{0F0B5B95-B7D4-8EA6-9552-31E70E506081}"/>
              </a:ext>
            </a:extLst>
          </p:cNvPr>
          <p:cNvGrpSpPr/>
          <p:nvPr/>
        </p:nvGrpSpPr>
        <p:grpSpPr>
          <a:xfrm>
            <a:off x="3126456" y="3831048"/>
            <a:ext cx="934560" cy="794880"/>
            <a:chOff x="3126456" y="3831048"/>
            <a:chExt cx="934560" cy="79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489" name="Ink 5488">
                  <a:extLst>
                    <a:ext uri="{FF2B5EF4-FFF2-40B4-BE49-F238E27FC236}">
                      <a16:creationId xmlns:a16="http://schemas.microsoft.com/office/drawing/2014/main" id="{B16F8D80-82FA-CDA3-5BBA-C61DEEDF694E}"/>
                    </a:ext>
                  </a:extLst>
                </p14:cNvPr>
                <p14:cNvContentPartPr/>
                <p14:nvPr/>
              </p14:nvContentPartPr>
              <p14:xfrm>
                <a:off x="3189456" y="4306608"/>
                <a:ext cx="212760" cy="309960"/>
              </p14:xfrm>
            </p:contentPart>
          </mc:Choice>
          <mc:Fallback xmlns="">
            <p:pic>
              <p:nvPicPr>
                <p:cNvPr id="5489" name="Ink 5488">
                  <a:extLst>
                    <a:ext uri="{FF2B5EF4-FFF2-40B4-BE49-F238E27FC236}">
                      <a16:creationId xmlns:a16="http://schemas.microsoft.com/office/drawing/2014/main" id="{B16F8D80-82FA-CDA3-5BBA-C61DEEDF694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80456" y="4297968"/>
                  <a:ext cx="230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490" name="Ink 5489">
                  <a:extLst>
                    <a:ext uri="{FF2B5EF4-FFF2-40B4-BE49-F238E27FC236}">
                      <a16:creationId xmlns:a16="http://schemas.microsoft.com/office/drawing/2014/main" id="{ACB54B9B-2A79-0160-9895-67B7A8C5141F}"/>
                    </a:ext>
                  </a:extLst>
                </p14:cNvPr>
                <p14:cNvContentPartPr/>
                <p14:nvPr/>
              </p14:nvContentPartPr>
              <p14:xfrm>
                <a:off x="3126456" y="3877128"/>
                <a:ext cx="232200" cy="384840"/>
              </p14:xfrm>
            </p:contentPart>
          </mc:Choice>
          <mc:Fallback xmlns="">
            <p:pic>
              <p:nvPicPr>
                <p:cNvPr id="5490" name="Ink 5489">
                  <a:extLst>
                    <a:ext uri="{FF2B5EF4-FFF2-40B4-BE49-F238E27FC236}">
                      <a16:creationId xmlns:a16="http://schemas.microsoft.com/office/drawing/2014/main" id="{ACB54B9B-2A79-0160-9895-67B7A8C514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17816" y="3868128"/>
                  <a:ext cx="2498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491" name="Ink 5490">
                  <a:extLst>
                    <a:ext uri="{FF2B5EF4-FFF2-40B4-BE49-F238E27FC236}">
                      <a16:creationId xmlns:a16="http://schemas.microsoft.com/office/drawing/2014/main" id="{74261D49-71CD-3C95-5655-3A31BFAEF7B1}"/>
                    </a:ext>
                  </a:extLst>
                </p14:cNvPr>
                <p14:cNvContentPartPr/>
                <p14:nvPr/>
              </p14:nvContentPartPr>
              <p14:xfrm>
                <a:off x="3393576" y="3977568"/>
                <a:ext cx="172080" cy="312120"/>
              </p14:xfrm>
            </p:contentPart>
          </mc:Choice>
          <mc:Fallback xmlns="">
            <p:pic>
              <p:nvPicPr>
                <p:cNvPr id="5491" name="Ink 5490">
                  <a:extLst>
                    <a:ext uri="{FF2B5EF4-FFF2-40B4-BE49-F238E27FC236}">
                      <a16:creationId xmlns:a16="http://schemas.microsoft.com/office/drawing/2014/main" id="{74261D49-71CD-3C95-5655-3A31BFAEF7B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84936" y="3968568"/>
                  <a:ext cx="189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92" name="Ink 5491">
                  <a:extLst>
                    <a:ext uri="{FF2B5EF4-FFF2-40B4-BE49-F238E27FC236}">
                      <a16:creationId xmlns:a16="http://schemas.microsoft.com/office/drawing/2014/main" id="{D58D3F37-2358-A928-F9E6-64815602E809}"/>
                    </a:ext>
                  </a:extLst>
                </p14:cNvPr>
                <p14:cNvContentPartPr/>
                <p14:nvPr/>
              </p14:nvContentPartPr>
              <p14:xfrm>
                <a:off x="3465576" y="3986568"/>
                <a:ext cx="109080" cy="19080"/>
              </p14:xfrm>
            </p:contentPart>
          </mc:Choice>
          <mc:Fallback xmlns="">
            <p:pic>
              <p:nvPicPr>
                <p:cNvPr id="5492" name="Ink 5491">
                  <a:extLst>
                    <a:ext uri="{FF2B5EF4-FFF2-40B4-BE49-F238E27FC236}">
                      <a16:creationId xmlns:a16="http://schemas.microsoft.com/office/drawing/2014/main" id="{D58D3F37-2358-A928-F9E6-64815602E80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456576" y="3977928"/>
                  <a:ext cx="12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32" name="Ink 5531">
                  <a:extLst>
                    <a:ext uri="{FF2B5EF4-FFF2-40B4-BE49-F238E27FC236}">
                      <a16:creationId xmlns:a16="http://schemas.microsoft.com/office/drawing/2014/main" id="{43219470-0CB1-357B-C277-2972E7B6E072}"/>
                    </a:ext>
                  </a:extLst>
                </p14:cNvPr>
                <p14:cNvContentPartPr/>
                <p14:nvPr/>
              </p14:nvContentPartPr>
              <p14:xfrm>
                <a:off x="3736656" y="3831048"/>
                <a:ext cx="161640" cy="265320"/>
              </p14:xfrm>
            </p:contentPart>
          </mc:Choice>
          <mc:Fallback xmlns="">
            <p:pic>
              <p:nvPicPr>
                <p:cNvPr id="5532" name="Ink 5531">
                  <a:extLst>
                    <a:ext uri="{FF2B5EF4-FFF2-40B4-BE49-F238E27FC236}">
                      <a16:creationId xmlns:a16="http://schemas.microsoft.com/office/drawing/2014/main" id="{43219470-0CB1-357B-C277-2972E7B6E07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28016" y="3822408"/>
                  <a:ext cx="179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533" name="Ink 5532">
                  <a:extLst>
                    <a:ext uri="{FF2B5EF4-FFF2-40B4-BE49-F238E27FC236}">
                      <a16:creationId xmlns:a16="http://schemas.microsoft.com/office/drawing/2014/main" id="{039C9684-3A86-32F5-5FD3-C704100BEF2E}"/>
                    </a:ext>
                  </a:extLst>
                </p14:cNvPr>
                <p14:cNvContentPartPr/>
                <p14:nvPr/>
              </p14:nvContentPartPr>
              <p14:xfrm>
                <a:off x="3932496" y="3858408"/>
                <a:ext cx="128520" cy="275040"/>
              </p14:xfrm>
            </p:contentPart>
          </mc:Choice>
          <mc:Fallback xmlns="">
            <p:pic>
              <p:nvPicPr>
                <p:cNvPr id="5533" name="Ink 5532">
                  <a:extLst>
                    <a:ext uri="{FF2B5EF4-FFF2-40B4-BE49-F238E27FC236}">
                      <a16:creationId xmlns:a16="http://schemas.microsoft.com/office/drawing/2014/main" id="{039C9684-3A86-32F5-5FD3-C704100BEF2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23856" y="3849768"/>
                  <a:ext cx="146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534" name="Ink 5533">
                  <a:extLst>
                    <a:ext uri="{FF2B5EF4-FFF2-40B4-BE49-F238E27FC236}">
                      <a16:creationId xmlns:a16="http://schemas.microsoft.com/office/drawing/2014/main" id="{8D9E0E9A-1D89-9852-6A50-06B8A201F43A}"/>
                    </a:ext>
                  </a:extLst>
                </p14:cNvPr>
                <p14:cNvContentPartPr/>
                <p14:nvPr/>
              </p14:nvContentPartPr>
              <p14:xfrm>
                <a:off x="3810456" y="4423968"/>
                <a:ext cx="187200" cy="201960"/>
              </p14:xfrm>
            </p:contentPart>
          </mc:Choice>
          <mc:Fallback xmlns="">
            <p:pic>
              <p:nvPicPr>
                <p:cNvPr id="5534" name="Ink 5533">
                  <a:extLst>
                    <a:ext uri="{FF2B5EF4-FFF2-40B4-BE49-F238E27FC236}">
                      <a16:creationId xmlns:a16="http://schemas.microsoft.com/office/drawing/2014/main" id="{8D9E0E9A-1D89-9852-6A50-06B8A201F43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801816" y="4415328"/>
                  <a:ext cx="20484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37" name="Group 5536">
            <a:extLst>
              <a:ext uri="{FF2B5EF4-FFF2-40B4-BE49-F238E27FC236}">
                <a16:creationId xmlns:a16="http://schemas.microsoft.com/office/drawing/2014/main" id="{B0660D14-BB50-7A8F-A864-7A8F2D8BD7AB}"/>
              </a:ext>
            </a:extLst>
          </p:cNvPr>
          <p:cNvGrpSpPr/>
          <p:nvPr/>
        </p:nvGrpSpPr>
        <p:grpSpPr>
          <a:xfrm>
            <a:off x="3676536" y="4813128"/>
            <a:ext cx="454320" cy="381600"/>
            <a:chOff x="3676536" y="4813128"/>
            <a:chExt cx="45432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535" name="Ink 5534">
                  <a:extLst>
                    <a:ext uri="{FF2B5EF4-FFF2-40B4-BE49-F238E27FC236}">
                      <a16:creationId xmlns:a16="http://schemas.microsoft.com/office/drawing/2014/main" id="{F9B149C3-3B97-A2F2-87F8-40AA0188DC45}"/>
                    </a:ext>
                  </a:extLst>
                </p14:cNvPr>
                <p14:cNvContentPartPr/>
                <p14:nvPr/>
              </p14:nvContentPartPr>
              <p14:xfrm>
                <a:off x="3676536" y="4813128"/>
                <a:ext cx="156240" cy="381600"/>
              </p14:xfrm>
            </p:contentPart>
          </mc:Choice>
          <mc:Fallback xmlns="">
            <p:pic>
              <p:nvPicPr>
                <p:cNvPr id="5535" name="Ink 5534">
                  <a:extLst>
                    <a:ext uri="{FF2B5EF4-FFF2-40B4-BE49-F238E27FC236}">
                      <a16:creationId xmlns:a16="http://schemas.microsoft.com/office/drawing/2014/main" id="{F9B149C3-3B97-A2F2-87F8-40AA0188DC4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667536" y="4804488"/>
                  <a:ext cx="1738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536" name="Ink 5535">
                  <a:extLst>
                    <a:ext uri="{FF2B5EF4-FFF2-40B4-BE49-F238E27FC236}">
                      <a16:creationId xmlns:a16="http://schemas.microsoft.com/office/drawing/2014/main" id="{B62C0C1E-251C-70D6-2459-1EC8849E469D}"/>
                    </a:ext>
                  </a:extLst>
                </p14:cNvPr>
                <p14:cNvContentPartPr/>
                <p14:nvPr/>
              </p14:nvContentPartPr>
              <p14:xfrm>
                <a:off x="3936096" y="4837608"/>
                <a:ext cx="194760" cy="312120"/>
              </p14:xfrm>
            </p:contentPart>
          </mc:Choice>
          <mc:Fallback xmlns="">
            <p:pic>
              <p:nvPicPr>
                <p:cNvPr id="5536" name="Ink 5535">
                  <a:extLst>
                    <a:ext uri="{FF2B5EF4-FFF2-40B4-BE49-F238E27FC236}">
                      <a16:creationId xmlns:a16="http://schemas.microsoft.com/office/drawing/2014/main" id="{B62C0C1E-251C-70D6-2459-1EC8849E469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27456" y="4828968"/>
                  <a:ext cx="21240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44" name="Group 5543">
            <a:extLst>
              <a:ext uri="{FF2B5EF4-FFF2-40B4-BE49-F238E27FC236}">
                <a16:creationId xmlns:a16="http://schemas.microsoft.com/office/drawing/2014/main" id="{99722E4A-D065-EFA8-66B6-0BC9BDBBB5B6}"/>
              </a:ext>
            </a:extLst>
          </p:cNvPr>
          <p:cNvGrpSpPr/>
          <p:nvPr/>
        </p:nvGrpSpPr>
        <p:grpSpPr>
          <a:xfrm>
            <a:off x="3712176" y="5393808"/>
            <a:ext cx="356040" cy="223200"/>
            <a:chOff x="3712176" y="5393808"/>
            <a:chExt cx="35604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539" name="Ink 5538">
                  <a:extLst>
                    <a:ext uri="{FF2B5EF4-FFF2-40B4-BE49-F238E27FC236}">
                      <a16:creationId xmlns:a16="http://schemas.microsoft.com/office/drawing/2014/main" id="{8CB7B7A3-4354-044A-6A68-C35D16B14303}"/>
                    </a:ext>
                  </a:extLst>
                </p14:cNvPr>
                <p14:cNvContentPartPr/>
                <p14:nvPr/>
              </p14:nvContentPartPr>
              <p14:xfrm>
                <a:off x="3712176" y="5393808"/>
                <a:ext cx="210240" cy="223200"/>
              </p14:xfrm>
            </p:contentPart>
          </mc:Choice>
          <mc:Fallback xmlns="">
            <p:pic>
              <p:nvPicPr>
                <p:cNvPr id="5539" name="Ink 5538">
                  <a:extLst>
                    <a:ext uri="{FF2B5EF4-FFF2-40B4-BE49-F238E27FC236}">
                      <a16:creationId xmlns:a16="http://schemas.microsoft.com/office/drawing/2014/main" id="{8CB7B7A3-4354-044A-6A68-C35D16B1430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703176" y="5384808"/>
                  <a:ext cx="227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540" name="Ink 5539">
                  <a:extLst>
                    <a:ext uri="{FF2B5EF4-FFF2-40B4-BE49-F238E27FC236}">
                      <a16:creationId xmlns:a16="http://schemas.microsoft.com/office/drawing/2014/main" id="{648C79AA-3DC9-F683-B595-E039150758A3}"/>
                    </a:ext>
                  </a:extLst>
                </p14:cNvPr>
                <p14:cNvContentPartPr/>
                <p14:nvPr/>
              </p14:nvContentPartPr>
              <p14:xfrm>
                <a:off x="3949776" y="5402088"/>
                <a:ext cx="118440" cy="141120"/>
              </p14:xfrm>
            </p:contentPart>
          </mc:Choice>
          <mc:Fallback xmlns="">
            <p:pic>
              <p:nvPicPr>
                <p:cNvPr id="5540" name="Ink 5539">
                  <a:extLst>
                    <a:ext uri="{FF2B5EF4-FFF2-40B4-BE49-F238E27FC236}">
                      <a16:creationId xmlns:a16="http://schemas.microsoft.com/office/drawing/2014/main" id="{648C79AA-3DC9-F683-B595-E039150758A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941136" y="5393448"/>
                  <a:ext cx="1360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5" name="Group 5554">
            <a:extLst>
              <a:ext uri="{FF2B5EF4-FFF2-40B4-BE49-F238E27FC236}">
                <a16:creationId xmlns:a16="http://schemas.microsoft.com/office/drawing/2014/main" id="{31F02963-3B4F-23A6-3880-900B1EC1D607}"/>
              </a:ext>
            </a:extLst>
          </p:cNvPr>
          <p:cNvGrpSpPr/>
          <p:nvPr/>
        </p:nvGrpSpPr>
        <p:grpSpPr>
          <a:xfrm>
            <a:off x="3730536" y="5761728"/>
            <a:ext cx="902520" cy="870120"/>
            <a:chOff x="3730536" y="5761728"/>
            <a:chExt cx="902520" cy="87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541" name="Ink 5540">
                  <a:extLst>
                    <a:ext uri="{FF2B5EF4-FFF2-40B4-BE49-F238E27FC236}">
                      <a16:creationId xmlns:a16="http://schemas.microsoft.com/office/drawing/2014/main" id="{DB171D2F-5D78-77BB-FFF3-BD3F29C2321C}"/>
                    </a:ext>
                  </a:extLst>
                </p14:cNvPr>
                <p14:cNvContentPartPr/>
                <p14:nvPr/>
              </p14:nvContentPartPr>
              <p14:xfrm>
                <a:off x="3840336" y="6025608"/>
                <a:ext cx="139320" cy="248760"/>
              </p14:xfrm>
            </p:contentPart>
          </mc:Choice>
          <mc:Fallback xmlns="">
            <p:pic>
              <p:nvPicPr>
                <p:cNvPr id="5541" name="Ink 5540">
                  <a:extLst>
                    <a:ext uri="{FF2B5EF4-FFF2-40B4-BE49-F238E27FC236}">
                      <a16:creationId xmlns:a16="http://schemas.microsoft.com/office/drawing/2014/main" id="{DB171D2F-5D78-77BB-FFF3-BD3F29C2321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831336" y="6016968"/>
                  <a:ext cx="156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542" name="Ink 5541">
                  <a:extLst>
                    <a:ext uri="{FF2B5EF4-FFF2-40B4-BE49-F238E27FC236}">
                      <a16:creationId xmlns:a16="http://schemas.microsoft.com/office/drawing/2014/main" id="{9E7C0A29-33E0-19E0-9100-77D6E0AFC235}"/>
                    </a:ext>
                  </a:extLst>
                </p14:cNvPr>
                <p14:cNvContentPartPr/>
                <p14:nvPr/>
              </p14:nvContentPartPr>
              <p14:xfrm>
                <a:off x="3849696" y="6016608"/>
                <a:ext cx="311400" cy="11160"/>
              </p14:xfrm>
            </p:contentPart>
          </mc:Choice>
          <mc:Fallback xmlns="">
            <p:pic>
              <p:nvPicPr>
                <p:cNvPr id="5542" name="Ink 5541">
                  <a:extLst>
                    <a:ext uri="{FF2B5EF4-FFF2-40B4-BE49-F238E27FC236}">
                      <a16:creationId xmlns:a16="http://schemas.microsoft.com/office/drawing/2014/main" id="{9E7C0A29-33E0-19E0-9100-77D6E0AFC23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840696" y="6007968"/>
                  <a:ext cx="329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545" name="Ink 5544">
                  <a:extLst>
                    <a:ext uri="{FF2B5EF4-FFF2-40B4-BE49-F238E27FC236}">
                      <a16:creationId xmlns:a16="http://schemas.microsoft.com/office/drawing/2014/main" id="{6844F98A-8BA5-889E-A738-EE02FDAD098E}"/>
                    </a:ext>
                  </a:extLst>
                </p14:cNvPr>
                <p14:cNvContentPartPr/>
                <p14:nvPr/>
              </p14:nvContentPartPr>
              <p14:xfrm>
                <a:off x="3730536" y="6328008"/>
                <a:ext cx="136800" cy="246240"/>
              </p14:xfrm>
            </p:contentPart>
          </mc:Choice>
          <mc:Fallback xmlns="">
            <p:pic>
              <p:nvPicPr>
                <p:cNvPr id="5545" name="Ink 5544">
                  <a:extLst>
                    <a:ext uri="{FF2B5EF4-FFF2-40B4-BE49-F238E27FC236}">
                      <a16:creationId xmlns:a16="http://schemas.microsoft.com/office/drawing/2014/main" id="{6844F98A-8BA5-889E-A738-EE02FDAD098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21896" y="6319368"/>
                  <a:ext cx="154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546" name="Ink 5545">
                  <a:extLst>
                    <a:ext uri="{FF2B5EF4-FFF2-40B4-BE49-F238E27FC236}">
                      <a16:creationId xmlns:a16="http://schemas.microsoft.com/office/drawing/2014/main" id="{0A8D82CE-A59E-523D-6B82-51D76A21BFA0}"/>
                    </a:ext>
                  </a:extLst>
                </p14:cNvPr>
                <p14:cNvContentPartPr/>
                <p14:nvPr/>
              </p14:nvContentPartPr>
              <p14:xfrm>
                <a:off x="3968136" y="6412248"/>
                <a:ext cx="322200" cy="219600"/>
              </p14:xfrm>
            </p:contentPart>
          </mc:Choice>
          <mc:Fallback xmlns="">
            <p:pic>
              <p:nvPicPr>
                <p:cNvPr id="5546" name="Ink 5545">
                  <a:extLst>
                    <a:ext uri="{FF2B5EF4-FFF2-40B4-BE49-F238E27FC236}">
                      <a16:creationId xmlns:a16="http://schemas.microsoft.com/office/drawing/2014/main" id="{0A8D82CE-A59E-523D-6B82-51D76A21BFA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59496" y="6403248"/>
                  <a:ext cx="339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547" name="Ink 5546">
                  <a:extLst>
                    <a:ext uri="{FF2B5EF4-FFF2-40B4-BE49-F238E27FC236}">
                      <a16:creationId xmlns:a16="http://schemas.microsoft.com/office/drawing/2014/main" id="{800759D0-2497-C38D-B765-1182F760B7DE}"/>
                    </a:ext>
                  </a:extLst>
                </p14:cNvPr>
                <p14:cNvContentPartPr/>
                <p14:nvPr/>
              </p14:nvContentPartPr>
              <p14:xfrm>
                <a:off x="4246416" y="6272928"/>
                <a:ext cx="226800" cy="219600"/>
              </p14:xfrm>
            </p:contentPart>
          </mc:Choice>
          <mc:Fallback xmlns="">
            <p:pic>
              <p:nvPicPr>
                <p:cNvPr id="5547" name="Ink 5546">
                  <a:extLst>
                    <a:ext uri="{FF2B5EF4-FFF2-40B4-BE49-F238E27FC236}">
                      <a16:creationId xmlns:a16="http://schemas.microsoft.com/office/drawing/2014/main" id="{800759D0-2497-C38D-B765-1182F760B7D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237416" y="6263928"/>
                  <a:ext cx="2444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548" name="Ink 5547">
                  <a:extLst>
                    <a:ext uri="{FF2B5EF4-FFF2-40B4-BE49-F238E27FC236}">
                      <a16:creationId xmlns:a16="http://schemas.microsoft.com/office/drawing/2014/main" id="{BA42F22D-35DF-C290-BFF2-ED50BD886BA9}"/>
                    </a:ext>
                  </a:extLst>
                </p14:cNvPr>
                <p14:cNvContentPartPr/>
                <p14:nvPr/>
              </p14:nvContentPartPr>
              <p14:xfrm>
                <a:off x="4505616" y="6382008"/>
                <a:ext cx="127440" cy="183240"/>
              </p14:xfrm>
            </p:contentPart>
          </mc:Choice>
          <mc:Fallback xmlns="">
            <p:pic>
              <p:nvPicPr>
                <p:cNvPr id="5548" name="Ink 5547">
                  <a:extLst>
                    <a:ext uri="{FF2B5EF4-FFF2-40B4-BE49-F238E27FC236}">
                      <a16:creationId xmlns:a16="http://schemas.microsoft.com/office/drawing/2014/main" id="{BA42F22D-35DF-C290-BFF2-ED50BD886BA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96976" y="6373368"/>
                  <a:ext cx="145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549" name="Ink 5548">
                  <a:extLst>
                    <a:ext uri="{FF2B5EF4-FFF2-40B4-BE49-F238E27FC236}">
                      <a16:creationId xmlns:a16="http://schemas.microsoft.com/office/drawing/2014/main" id="{3F71CAD8-990D-0399-136E-33015B78C9D8}"/>
                    </a:ext>
                  </a:extLst>
                </p14:cNvPr>
                <p14:cNvContentPartPr/>
                <p14:nvPr/>
              </p14:nvContentPartPr>
              <p14:xfrm>
                <a:off x="4379976" y="5861088"/>
                <a:ext cx="73440" cy="149040"/>
              </p14:xfrm>
            </p:contentPart>
          </mc:Choice>
          <mc:Fallback xmlns="">
            <p:pic>
              <p:nvPicPr>
                <p:cNvPr id="5549" name="Ink 5548">
                  <a:extLst>
                    <a:ext uri="{FF2B5EF4-FFF2-40B4-BE49-F238E27FC236}">
                      <a16:creationId xmlns:a16="http://schemas.microsoft.com/office/drawing/2014/main" id="{3F71CAD8-990D-0399-136E-33015B78C9D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70976" y="5852448"/>
                  <a:ext cx="91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550" name="Ink 5549">
                  <a:extLst>
                    <a:ext uri="{FF2B5EF4-FFF2-40B4-BE49-F238E27FC236}">
                      <a16:creationId xmlns:a16="http://schemas.microsoft.com/office/drawing/2014/main" id="{D492608E-87DD-BB0C-EA4E-EA13FFA2C52E}"/>
                    </a:ext>
                  </a:extLst>
                </p14:cNvPr>
                <p14:cNvContentPartPr/>
                <p14:nvPr/>
              </p14:nvContentPartPr>
              <p14:xfrm>
                <a:off x="4388976" y="5761728"/>
                <a:ext cx="193320" cy="83160"/>
              </p14:xfrm>
            </p:contentPart>
          </mc:Choice>
          <mc:Fallback xmlns="">
            <p:pic>
              <p:nvPicPr>
                <p:cNvPr id="5550" name="Ink 5549">
                  <a:extLst>
                    <a:ext uri="{FF2B5EF4-FFF2-40B4-BE49-F238E27FC236}">
                      <a16:creationId xmlns:a16="http://schemas.microsoft.com/office/drawing/2014/main" id="{D492608E-87DD-BB0C-EA4E-EA13FFA2C52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80336" y="5753088"/>
                  <a:ext cx="21096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3" name="Group 5552">
            <a:extLst>
              <a:ext uri="{FF2B5EF4-FFF2-40B4-BE49-F238E27FC236}">
                <a16:creationId xmlns:a16="http://schemas.microsoft.com/office/drawing/2014/main" id="{7D64160B-C596-6B1C-ABB4-B4A69D6EBF65}"/>
              </a:ext>
            </a:extLst>
          </p:cNvPr>
          <p:cNvGrpSpPr/>
          <p:nvPr/>
        </p:nvGrpSpPr>
        <p:grpSpPr>
          <a:xfrm>
            <a:off x="4315536" y="5393808"/>
            <a:ext cx="431640" cy="240840"/>
            <a:chOff x="4315536" y="5393808"/>
            <a:chExt cx="43164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551" name="Ink 5550">
                  <a:extLst>
                    <a:ext uri="{FF2B5EF4-FFF2-40B4-BE49-F238E27FC236}">
                      <a16:creationId xmlns:a16="http://schemas.microsoft.com/office/drawing/2014/main" id="{E2C6A888-4DF7-908F-8DF4-894CD08E25B9}"/>
                    </a:ext>
                  </a:extLst>
                </p14:cNvPr>
                <p14:cNvContentPartPr/>
                <p14:nvPr/>
              </p14:nvContentPartPr>
              <p14:xfrm>
                <a:off x="4315536" y="5393808"/>
                <a:ext cx="204120" cy="190440"/>
              </p14:xfrm>
            </p:contentPart>
          </mc:Choice>
          <mc:Fallback xmlns="">
            <p:pic>
              <p:nvPicPr>
                <p:cNvPr id="5551" name="Ink 5550">
                  <a:extLst>
                    <a:ext uri="{FF2B5EF4-FFF2-40B4-BE49-F238E27FC236}">
                      <a16:creationId xmlns:a16="http://schemas.microsoft.com/office/drawing/2014/main" id="{E2C6A888-4DF7-908F-8DF4-894CD08E25B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06896" y="5384808"/>
                  <a:ext cx="221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5552" name="Ink 5551">
                  <a:extLst>
                    <a:ext uri="{FF2B5EF4-FFF2-40B4-BE49-F238E27FC236}">
                      <a16:creationId xmlns:a16="http://schemas.microsoft.com/office/drawing/2014/main" id="{798B98D9-D32E-F059-DF4D-25A44FF47D82}"/>
                    </a:ext>
                  </a:extLst>
                </p14:cNvPr>
                <p14:cNvContentPartPr/>
                <p14:nvPr/>
              </p14:nvContentPartPr>
              <p14:xfrm>
                <a:off x="4654296" y="5458968"/>
                <a:ext cx="92880" cy="175680"/>
              </p14:xfrm>
            </p:contentPart>
          </mc:Choice>
          <mc:Fallback xmlns="">
            <p:pic>
              <p:nvPicPr>
                <p:cNvPr id="5552" name="Ink 5551">
                  <a:extLst>
                    <a:ext uri="{FF2B5EF4-FFF2-40B4-BE49-F238E27FC236}">
                      <a16:creationId xmlns:a16="http://schemas.microsoft.com/office/drawing/2014/main" id="{798B98D9-D32E-F059-DF4D-25A44FF47D8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645656" y="5449968"/>
                  <a:ext cx="11052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5556" name="Ink 5555">
                <a:extLst>
                  <a:ext uri="{FF2B5EF4-FFF2-40B4-BE49-F238E27FC236}">
                    <a16:creationId xmlns:a16="http://schemas.microsoft.com/office/drawing/2014/main" id="{CD3DD2FA-AD72-893C-6B67-7DC0A0753422}"/>
                  </a:ext>
                </a:extLst>
              </p14:cNvPr>
              <p14:cNvContentPartPr/>
              <p14:nvPr/>
            </p14:nvContentPartPr>
            <p14:xfrm>
              <a:off x="4635576" y="1362168"/>
              <a:ext cx="360" cy="46800"/>
            </p14:xfrm>
          </p:contentPart>
        </mc:Choice>
        <mc:Fallback xmlns="">
          <p:pic>
            <p:nvPicPr>
              <p:cNvPr id="5556" name="Ink 5555">
                <a:extLst>
                  <a:ext uri="{FF2B5EF4-FFF2-40B4-BE49-F238E27FC236}">
                    <a16:creationId xmlns:a16="http://schemas.microsoft.com/office/drawing/2014/main" id="{CD3DD2FA-AD72-893C-6B67-7DC0A075342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626936" y="1353528"/>
                <a:ext cx="1800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59" name="Group 5558">
            <a:extLst>
              <a:ext uri="{FF2B5EF4-FFF2-40B4-BE49-F238E27FC236}">
                <a16:creationId xmlns:a16="http://schemas.microsoft.com/office/drawing/2014/main" id="{AE245D86-2F22-0FD1-3435-52D77BA677D2}"/>
              </a:ext>
            </a:extLst>
          </p:cNvPr>
          <p:cNvGrpSpPr/>
          <p:nvPr/>
        </p:nvGrpSpPr>
        <p:grpSpPr>
          <a:xfrm>
            <a:off x="4352256" y="4872528"/>
            <a:ext cx="254880" cy="306000"/>
            <a:chOff x="4352256" y="4872528"/>
            <a:chExt cx="25488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5557" name="Ink 5556">
                  <a:extLst>
                    <a:ext uri="{FF2B5EF4-FFF2-40B4-BE49-F238E27FC236}">
                      <a16:creationId xmlns:a16="http://schemas.microsoft.com/office/drawing/2014/main" id="{59AFD179-0134-39F1-9B61-22A4E9BC4A9C}"/>
                    </a:ext>
                  </a:extLst>
                </p14:cNvPr>
                <p14:cNvContentPartPr/>
                <p14:nvPr/>
              </p14:nvContentPartPr>
              <p14:xfrm>
                <a:off x="4352256" y="4965048"/>
                <a:ext cx="127080" cy="213480"/>
              </p14:xfrm>
            </p:contentPart>
          </mc:Choice>
          <mc:Fallback xmlns="">
            <p:pic>
              <p:nvPicPr>
                <p:cNvPr id="5557" name="Ink 5556">
                  <a:extLst>
                    <a:ext uri="{FF2B5EF4-FFF2-40B4-BE49-F238E27FC236}">
                      <a16:creationId xmlns:a16="http://schemas.microsoft.com/office/drawing/2014/main" id="{59AFD179-0134-39F1-9B61-22A4E9BC4A9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43616" y="4956048"/>
                  <a:ext cx="144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5558" name="Ink 5557">
                  <a:extLst>
                    <a:ext uri="{FF2B5EF4-FFF2-40B4-BE49-F238E27FC236}">
                      <a16:creationId xmlns:a16="http://schemas.microsoft.com/office/drawing/2014/main" id="{87AACF97-671E-A3B4-6530-A0B35502CA54}"/>
                    </a:ext>
                  </a:extLst>
                </p14:cNvPr>
                <p14:cNvContentPartPr/>
                <p14:nvPr/>
              </p14:nvContentPartPr>
              <p14:xfrm>
                <a:off x="4497696" y="4872528"/>
                <a:ext cx="109440" cy="211320"/>
              </p14:xfrm>
            </p:contentPart>
          </mc:Choice>
          <mc:Fallback xmlns="">
            <p:pic>
              <p:nvPicPr>
                <p:cNvPr id="5558" name="Ink 5557">
                  <a:extLst>
                    <a:ext uri="{FF2B5EF4-FFF2-40B4-BE49-F238E27FC236}">
                      <a16:creationId xmlns:a16="http://schemas.microsoft.com/office/drawing/2014/main" id="{87AACF97-671E-A3B4-6530-A0B35502CA5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488696" y="4863888"/>
                  <a:ext cx="12708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5560" name="Ink 5559">
                <a:extLst>
                  <a:ext uri="{FF2B5EF4-FFF2-40B4-BE49-F238E27FC236}">
                    <a16:creationId xmlns:a16="http://schemas.microsoft.com/office/drawing/2014/main" id="{65635D7A-FA42-C29F-552F-5CCD9134BAE6}"/>
                  </a:ext>
                </a:extLst>
              </p14:cNvPr>
              <p14:cNvContentPartPr/>
              <p14:nvPr/>
            </p14:nvContentPartPr>
            <p14:xfrm>
              <a:off x="5038416" y="1792008"/>
              <a:ext cx="360" cy="360"/>
            </p14:xfrm>
          </p:contentPart>
        </mc:Choice>
        <mc:Fallback xmlns="">
          <p:pic>
            <p:nvPicPr>
              <p:cNvPr id="5560" name="Ink 5559">
                <a:extLst>
                  <a:ext uri="{FF2B5EF4-FFF2-40B4-BE49-F238E27FC236}">
                    <a16:creationId xmlns:a16="http://schemas.microsoft.com/office/drawing/2014/main" id="{65635D7A-FA42-C29F-552F-5CCD9134B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9416" y="178336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65" name="Group 5564">
            <a:extLst>
              <a:ext uri="{FF2B5EF4-FFF2-40B4-BE49-F238E27FC236}">
                <a16:creationId xmlns:a16="http://schemas.microsoft.com/office/drawing/2014/main" id="{94D8B7C5-9B41-D2CF-A1EA-62DDDDFE0824}"/>
              </a:ext>
            </a:extLst>
          </p:cNvPr>
          <p:cNvGrpSpPr/>
          <p:nvPr/>
        </p:nvGrpSpPr>
        <p:grpSpPr>
          <a:xfrm>
            <a:off x="4417416" y="3895128"/>
            <a:ext cx="358200" cy="882720"/>
            <a:chOff x="4417416" y="3895128"/>
            <a:chExt cx="358200" cy="88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561" name="Ink 5560">
                  <a:extLst>
                    <a:ext uri="{FF2B5EF4-FFF2-40B4-BE49-F238E27FC236}">
                      <a16:creationId xmlns:a16="http://schemas.microsoft.com/office/drawing/2014/main" id="{928A33EA-051F-62B2-A080-454B56B78B41}"/>
                    </a:ext>
                  </a:extLst>
                </p14:cNvPr>
                <p14:cNvContentPartPr/>
                <p14:nvPr/>
              </p14:nvContentPartPr>
              <p14:xfrm>
                <a:off x="4417416" y="4377168"/>
                <a:ext cx="176760" cy="400680"/>
              </p14:xfrm>
            </p:contentPart>
          </mc:Choice>
          <mc:Fallback xmlns="">
            <p:pic>
              <p:nvPicPr>
                <p:cNvPr id="5561" name="Ink 5560">
                  <a:extLst>
                    <a:ext uri="{FF2B5EF4-FFF2-40B4-BE49-F238E27FC236}">
                      <a16:creationId xmlns:a16="http://schemas.microsoft.com/office/drawing/2014/main" id="{928A33EA-051F-62B2-A080-454B56B78B4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08416" y="4368168"/>
                  <a:ext cx="1944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562" name="Ink 5561">
                  <a:extLst>
                    <a:ext uri="{FF2B5EF4-FFF2-40B4-BE49-F238E27FC236}">
                      <a16:creationId xmlns:a16="http://schemas.microsoft.com/office/drawing/2014/main" id="{A0F2390F-D3B9-E150-C984-5452E2824B72}"/>
                    </a:ext>
                  </a:extLst>
                </p14:cNvPr>
                <p14:cNvContentPartPr/>
                <p14:nvPr/>
              </p14:nvContentPartPr>
              <p14:xfrm>
                <a:off x="4425336" y="3895128"/>
                <a:ext cx="148680" cy="302760"/>
              </p14:xfrm>
            </p:contentPart>
          </mc:Choice>
          <mc:Fallback xmlns="">
            <p:pic>
              <p:nvPicPr>
                <p:cNvPr id="5562" name="Ink 5561">
                  <a:extLst>
                    <a:ext uri="{FF2B5EF4-FFF2-40B4-BE49-F238E27FC236}">
                      <a16:creationId xmlns:a16="http://schemas.microsoft.com/office/drawing/2014/main" id="{A0F2390F-D3B9-E150-C984-5452E2824B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416336" y="3886128"/>
                  <a:ext cx="166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563" name="Ink 5562">
                  <a:extLst>
                    <a:ext uri="{FF2B5EF4-FFF2-40B4-BE49-F238E27FC236}">
                      <a16:creationId xmlns:a16="http://schemas.microsoft.com/office/drawing/2014/main" id="{D410F9E3-E1ED-6AFD-111E-6ABDBC473C98}"/>
                    </a:ext>
                  </a:extLst>
                </p14:cNvPr>
                <p14:cNvContentPartPr/>
                <p14:nvPr/>
              </p14:nvContentPartPr>
              <p14:xfrm>
                <a:off x="4644936" y="3922128"/>
                <a:ext cx="130680" cy="306360"/>
              </p14:xfrm>
            </p:contentPart>
          </mc:Choice>
          <mc:Fallback xmlns="">
            <p:pic>
              <p:nvPicPr>
                <p:cNvPr id="5563" name="Ink 5562">
                  <a:extLst>
                    <a:ext uri="{FF2B5EF4-FFF2-40B4-BE49-F238E27FC236}">
                      <a16:creationId xmlns:a16="http://schemas.microsoft.com/office/drawing/2014/main" id="{D410F9E3-E1ED-6AFD-111E-6ABDBC473C9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35936" y="3913488"/>
                  <a:ext cx="1483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64" name="Ink 5563">
                  <a:extLst>
                    <a:ext uri="{FF2B5EF4-FFF2-40B4-BE49-F238E27FC236}">
                      <a16:creationId xmlns:a16="http://schemas.microsoft.com/office/drawing/2014/main" id="{3A181094-8848-7888-D651-0F8814BDF91A}"/>
                    </a:ext>
                  </a:extLst>
                </p14:cNvPr>
                <p14:cNvContentPartPr/>
                <p14:nvPr/>
              </p14:nvContentPartPr>
              <p14:xfrm>
                <a:off x="4432896" y="4282488"/>
                <a:ext cx="213120" cy="270360"/>
              </p14:xfrm>
            </p:contentPart>
          </mc:Choice>
          <mc:Fallback xmlns="">
            <p:pic>
              <p:nvPicPr>
                <p:cNvPr id="5564" name="Ink 5563">
                  <a:extLst>
                    <a:ext uri="{FF2B5EF4-FFF2-40B4-BE49-F238E27FC236}">
                      <a16:creationId xmlns:a16="http://schemas.microsoft.com/office/drawing/2014/main" id="{3A181094-8848-7888-D651-0F8814BDF9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24256" y="4273488"/>
                  <a:ext cx="23076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70" name="Group 5569">
            <a:extLst>
              <a:ext uri="{FF2B5EF4-FFF2-40B4-BE49-F238E27FC236}">
                <a16:creationId xmlns:a16="http://schemas.microsoft.com/office/drawing/2014/main" id="{11473E83-9B4A-2387-F2A6-52A0EDDD184B}"/>
              </a:ext>
            </a:extLst>
          </p:cNvPr>
          <p:cNvGrpSpPr/>
          <p:nvPr/>
        </p:nvGrpSpPr>
        <p:grpSpPr>
          <a:xfrm>
            <a:off x="4352256" y="3317328"/>
            <a:ext cx="338760" cy="348480"/>
            <a:chOff x="4352256" y="3317328"/>
            <a:chExt cx="33876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566" name="Ink 5565">
                  <a:extLst>
                    <a:ext uri="{FF2B5EF4-FFF2-40B4-BE49-F238E27FC236}">
                      <a16:creationId xmlns:a16="http://schemas.microsoft.com/office/drawing/2014/main" id="{2E3A30BA-629E-023B-369E-70F294B5695E}"/>
                    </a:ext>
                  </a:extLst>
                </p14:cNvPr>
                <p14:cNvContentPartPr/>
                <p14:nvPr/>
              </p14:nvContentPartPr>
              <p14:xfrm>
                <a:off x="4363776" y="3401208"/>
                <a:ext cx="55080" cy="185400"/>
              </p14:xfrm>
            </p:contentPart>
          </mc:Choice>
          <mc:Fallback xmlns="">
            <p:pic>
              <p:nvPicPr>
                <p:cNvPr id="5566" name="Ink 5565">
                  <a:extLst>
                    <a:ext uri="{FF2B5EF4-FFF2-40B4-BE49-F238E27FC236}">
                      <a16:creationId xmlns:a16="http://schemas.microsoft.com/office/drawing/2014/main" id="{2E3A30BA-629E-023B-369E-70F294B5695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54776" y="3392568"/>
                  <a:ext cx="72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567" name="Ink 5566">
                  <a:extLst>
                    <a:ext uri="{FF2B5EF4-FFF2-40B4-BE49-F238E27FC236}">
                      <a16:creationId xmlns:a16="http://schemas.microsoft.com/office/drawing/2014/main" id="{DC0632A9-F6BE-ABD3-B382-9FC904ECC7B6}"/>
                    </a:ext>
                  </a:extLst>
                </p14:cNvPr>
                <p14:cNvContentPartPr/>
                <p14:nvPr/>
              </p14:nvContentPartPr>
              <p14:xfrm>
                <a:off x="4352256" y="3406968"/>
                <a:ext cx="160200" cy="14760"/>
              </p14:xfrm>
            </p:contentPart>
          </mc:Choice>
          <mc:Fallback xmlns="">
            <p:pic>
              <p:nvPicPr>
                <p:cNvPr id="5567" name="Ink 5566">
                  <a:extLst>
                    <a:ext uri="{FF2B5EF4-FFF2-40B4-BE49-F238E27FC236}">
                      <a16:creationId xmlns:a16="http://schemas.microsoft.com/office/drawing/2014/main" id="{DC0632A9-F6BE-ABD3-B382-9FC904ECC7B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43616" y="3397968"/>
                  <a:ext cx="177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569" name="Ink 5568">
                  <a:extLst>
                    <a:ext uri="{FF2B5EF4-FFF2-40B4-BE49-F238E27FC236}">
                      <a16:creationId xmlns:a16="http://schemas.microsoft.com/office/drawing/2014/main" id="{2FF5B98F-B03B-808B-5CDD-787074C0E371}"/>
                    </a:ext>
                  </a:extLst>
                </p14:cNvPr>
                <p14:cNvContentPartPr/>
                <p14:nvPr/>
              </p14:nvContentPartPr>
              <p14:xfrm>
                <a:off x="4525416" y="3317328"/>
                <a:ext cx="165600" cy="348480"/>
              </p14:xfrm>
            </p:contentPart>
          </mc:Choice>
          <mc:Fallback xmlns="">
            <p:pic>
              <p:nvPicPr>
                <p:cNvPr id="5569" name="Ink 5568">
                  <a:extLst>
                    <a:ext uri="{FF2B5EF4-FFF2-40B4-BE49-F238E27FC236}">
                      <a16:creationId xmlns:a16="http://schemas.microsoft.com/office/drawing/2014/main" id="{2FF5B98F-B03B-808B-5CDD-787074C0E37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16776" y="3308688"/>
                  <a:ext cx="18324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73" name="Group 5572">
            <a:extLst>
              <a:ext uri="{FF2B5EF4-FFF2-40B4-BE49-F238E27FC236}">
                <a16:creationId xmlns:a16="http://schemas.microsoft.com/office/drawing/2014/main" id="{60B22F46-F0BD-BE96-27E7-CD5B00396238}"/>
              </a:ext>
            </a:extLst>
          </p:cNvPr>
          <p:cNvGrpSpPr/>
          <p:nvPr/>
        </p:nvGrpSpPr>
        <p:grpSpPr>
          <a:xfrm>
            <a:off x="4314816" y="1874088"/>
            <a:ext cx="326520" cy="480240"/>
            <a:chOff x="4314816" y="1874088"/>
            <a:chExt cx="32652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571" name="Ink 5570">
                  <a:extLst>
                    <a:ext uri="{FF2B5EF4-FFF2-40B4-BE49-F238E27FC236}">
                      <a16:creationId xmlns:a16="http://schemas.microsoft.com/office/drawing/2014/main" id="{ADD42B20-6F7E-83FA-C554-DB9F9BD785E4}"/>
                    </a:ext>
                  </a:extLst>
                </p14:cNvPr>
                <p14:cNvContentPartPr/>
                <p14:nvPr/>
              </p14:nvContentPartPr>
              <p14:xfrm>
                <a:off x="4314816" y="1900368"/>
                <a:ext cx="163800" cy="286920"/>
              </p14:xfrm>
            </p:contentPart>
          </mc:Choice>
          <mc:Fallback xmlns="">
            <p:pic>
              <p:nvPicPr>
                <p:cNvPr id="5571" name="Ink 5570">
                  <a:extLst>
                    <a:ext uri="{FF2B5EF4-FFF2-40B4-BE49-F238E27FC236}">
                      <a16:creationId xmlns:a16="http://schemas.microsoft.com/office/drawing/2014/main" id="{ADD42B20-6F7E-83FA-C554-DB9F9BD785E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05816" y="1891368"/>
                  <a:ext cx="181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572" name="Ink 5571">
                  <a:extLst>
                    <a:ext uri="{FF2B5EF4-FFF2-40B4-BE49-F238E27FC236}">
                      <a16:creationId xmlns:a16="http://schemas.microsoft.com/office/drawing/2014/main" id="{B324A140-6D90-8CCF-66B5-F2BA3EF9D60B}"/>
                    </a:ext>
                  </a:extLst>
                </p14:cNvPr>
                <p14:cNvContentPartPr/>
                <p14:nvPr/>
              </p14:nvContentPartPr>
              <p14:xfrm>
                <a:off x="4589496" y="1874088"/>
                <a:ext cx="51840" cy="480240"/>
              </p14:xfrm>
            </p:contentPart>
          </mc:Choice>
          <mc:Fallback xmlns="">
            <p:pic>
              <p:nvPicPr>
                <p:cNvPr id="5572" name="Ink 5571">
                  <a:extLst>
                    <a:ext uri="{FF2B5EF4-FFF2-40B4-BE49-F238E27FC236}">
                      <a16:creationId xmlns:a16="http://schemas.microsoft.com/office/drawing/2014/main" id="{B324A140-6D90-8CCF-66B5-F2BA3EF9D60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80496" y="1865448"/>
                  <a:ext cx="69480" cy="49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5574" name="Ink 5573">
                <a:extLst>
                  <a:ext uri="{FF2B5EF4-FFF2-40B4-BE49-F238E27FC236}">
                    <a16:creationId xmlns:a16="http://schemas.microsoft.com/office/drawing/2014/main" id="{BBDA84DE-281A-B5A5-C066-6E267B83EB91}"/>
                  </a:ext>
                </a:extLst>
              </p14:cNvPr>
              <p14:cNvContentPartPr/>
              <p14:nvPr/>
            </p14:nvContentPartPr>
            <p14:xfrm>
              <a:off x="4462056" y="1490328"/>
              <a:ext cx="360" cy="94680"/>
            </p14:xfrm>
          </p:contentPart>
        </mc:Choice>
        <mc:Fallback xmlns="">
          <p:pic>
            <p:nvPicPr>
              <p:cNvPr id="5574" name="Ink 5573">
                <a:extLst>
                  <a:ext uri="{FF2B5EF4-FFF2-40B4-BE49-F238E27FC236}">
                    <a16:creationId xmlns:a16="http://schemas.microsoft.com/office/drawing/2014/main" id="{BBDA84DE-281A-B5A5-C066-6E267B83EB9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453416" y="1481328"/>
                <a:ext cx="180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5579" name="Ink 5578">
                <a:extLst>
                  <a:ext uri="{FF2B5EF4-FFF2-40B4-BE49-F238E27FC236}">
                    <a16:creationId xmlns:a16="http://schemas.microsoft.com/office/drawing/2014/main" id="{A028F352-49F9-DE50-37A2-CDB5CDAEFA97}"/>
                  </a:ext>
                </a:extLst>
              </p14:cNvPr>
              <p14:cNvContentPartPr/>
              <p14:nvPr/>
            </p14:nvContentPartPr>
            <p14:xfrm>
              <a:off x="4589856" y="1280088"/>
              <a:ext cx="25200" cy="360"/>
            </p14:xfrm>
          </p:contentPart>
        </mc:Choice>
        <mc:Fallback xmlns="">
          <p:pic>
            <p:nvPicPr>
              <p:cNvPr id="5579" name="Ink 5578">
                <a:extLst>
                  <a:ext uri="{FF2B5EF4-FFF2-40B4-BE49-F238E27FC236}">
                    <a16:creationId xmlns:a16="http://schemas.microsoft.com/office/drawing/2014/main" id="{A028F352-49F9-DE50-37A2-CDB5CDAEFA9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581216" y="1271448"/>
                <a:ext cx="428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82" name="Group 5581">
            <a:extLst>
              <a:ext uri="{FF2B5EF4-FFF2-40B4-BE49-F238E27FC236}">
                <a16:creationId xmlns:a16="http://schemas.microsoft.com/office/drawing/2014/main" id="{B5F9A75C-78E4-16E2-E687-F63404571E9B}"/>
              </a:ext>
            </a:extLst>
          </p:cNvPr>
          <p:cNvGrpSpPr/>
          <p:nvPr/>
        </p:nvGrpSpPr>
        <p:grpSpPr>
          <a:xfrm>
            <a:off x="5010696" y="1856088"/>
            <a:ext cx="190800" cy="349200"/>
            <a:chOff x="5010696" y="1856088"/>
            <a:chExt cx="19080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580" name="Ink 5579">
                  <a:extLst>
                    <a:ext uri="{FF2B5EF4-FFF2-40B4-BE49-F238E27FC236}">
                      <a16:creationId xmlns:a16="http://schemas.microsoft.com/office/drawing/2014/main" id="{EF46EF19-1C09-2E8A-CD05-9A1B748CBE14}"/>
                    </a:ext>
                  </a:extLst>
                </p14:cNvPr>
                <p14:cNvContentPartPr/>
                <p14:nvPr/>
              </p14:nvContentPartPr>
              <p14:xfrm>
                <a:off x="5029056" y="1947528"/>
                <a:ext cx="102960" cy="257760"/>
              </p14:xfrm>
            </p:contentPart>
          </mc:Choice>
          <mc:Fallback xmlns="">
            <p:pic>
              <p:nvPicPr>
                <p:cNvPr id="5580" name="Ink 5579">
                  <a:extLst>
                    <a:ext uri="{FF2B5EF4-FFF2-40B4-BE49-F238E27FC236}">
                      <a16:creationId xmlns:a16="http://schemas.microsoft.com/office/drawing/2014/main" id="{EF46EF19-1C09-2E8A-CD05-9A1B748CBE1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20056" y="1938888"/>
                  <a:ext cx="120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581" name="Ink 5580">
                  <a:extLst>
                    <a:ext uri="{FF2B5EF4-FFF2-40B4-BE49-F238E27FC236}">
                      <a16:creationId xmlns:a16="http://schemas.microsoft.com/office/drawing/2014/main" id="{826EAF16-A79F-39CE-029B-4665CCECBDAF}"/>
                    </a:ext>
                  </a:extLst>
                </p14:cNvPr>
                <p14:cNvContentPartPr/>
                <p14:nvPr/>
              </p14:nvContentPartPr>
              <p14:xfrm>
                <a:off x="5010696" y="1856088"/>
                <a:ext cx="190800" cy="9720"/>
              </p14:xfrm>
            </p:contentPart>
          </mc:Choice>
          <mc:Fallback xmlns="">
            <p:pic>
              <p:nvPicPr>
                <p:cNvPr id="5581" name="Ink 5580">
                  <a:extLst>
                    <a:ext uri="{FF2B5EF4-FFF2-40B4-BE49-F238E27FC236}">
                      <a16:creationId xmlns:a16="http://schemas.microsoft.com/office/drawing/2014/main" id="{826EAF16-A79F-39CE-029B-4665CCECBDA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02056" y="1847088"/>
                  <a:ext cx="2084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85" name="Group 5584">
            <a:extLst>
              <a:ext uri="{FF2B5EF4-FFF2-40B4-BE49-F238E27FC236}">
                <a16:creationId xmlns:a16="http://schemas.microsoft.com/office/drawing/2014/main" id="{45FA2F38-00C5-9B47-1F6B-6B8CE0E142A7}"/>
              </a:ext>
            </a:extLst>
          </p:cNvPr>
          <p:cNvGrpSpPr/>
          <p:nvPr/>
        </p:nvGrpSpPr>
        <p:grpSpPr>
          <a:xfrm>
            <a:off x="4361256" y="2385648"/>
            <a:ext cx="908280" cy="835200"/>
            <a:chOff x="4361256" y="2385648"/>
            <a:chExt cx="908280" cy="83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520" name="Ink 5519">
                  <a:extLst>
                    <a:ext uri="{FF2B5EF4-FFF2-40B4-BE49-F238E27FC236}">
                      <a16:creationId xmlns:a16="http://schemas.microsoft.com/office/drawing/2014/main" id="{0D510D43-CADB-20B5-E2EC-C2179951DC06}"/>
                    </a:ext>
                  </a:extLst>
                </p14:cNvPr>
                <p14:cNvContentPartPr/>
                <p14:nvPr/>
              </p14:nvContentPartPr>
              <p14:xfrm>
                <a:off x="4361256" y="2441448"/>
                <a:ext cx="212400" cy="282600"/>
              </p14:xfrm>
            </p:contentPart>
          </mc:Choice>
          <mc:Fallback xmlns="">
            <p:pic>
              <p:nvPicPr>
                <p:cNvPr id="5520" name="Ink 5519">
                  <a:extLst>
                    <a:ext uri="{FF2B5EF4-FFF2-40B4-BE49-F238E27FC236}">
                      <a16:creationId xmlns:a16="http://schemas.microsoft.com/office/drawing/2014/main" id="{0D510D43-CADB-20B5-E2EC-C2179951DC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52616" y="2432448"/>
                  <a:ext cx="2300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521" name="Ink 5520">
                  <a:extLst>
                    <a:ext uri="{FF2B5EF4-FFF2-40B4-BE49-F238E27FC236}">
                      <a16:creationId xmlns:a16="http://schemas.microsoft.com/office/drawing/2014/main" id="{27792439-D3F1-B7AE-A8D6-E76F06E089E0}"/>
                    </a:ext>
                  </a:extLst>
                </p14:cNvPr>
                <p14:cNvContentPartPr/>
                <p14:nvPr/>
              </p14:nvContentPartPr>
              <p14:xfrm>
                <a:off x="4471056" y="2605968"/>
                <a:ext cx="219240" cy="9720"/>
              </p14:xfrm>
            </p:contentPart>
          </mc:Choice>
          <mc:Fallback xmlns="">
            <p:pic>
              <p:nvPicPr>
                <p:cNvPr id="5521" name="Ink 5520">
                  <a:extLst>
                    <a:ext uri="{FF2B5EF4-FFF2-40B4-BE49-F238E27FC236}">
                      <a16:creationId xmlns:a16="http://schemas.microsoft.com/office/drawing/2014/main" id="{27792439-D3F1-B7AE-A8D6-E76F06E089E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62416" y="2597328"/>
                  <a:ext cx="236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522" name="Ink 5521">
                  <a:extLst>
                    <a:ext uri="{FF2B5EF4-FFF2-40B4-BE49-F238E27FC236}">
                      <a16:creationId xmlns:a16="http://schemas.microsoft.com/office/drawing/2014/main" id="{5009BE3C-52EB-FFEB-D46A-85FD3995FB18}"/>
                    </a:ext>
                  </a:extLst>
                </p14:cNvPr>
                <p14:cNvContentPartPr/>
                <p14:nvPr/>
              </p14:nvContentPartPr>
              <p14:xfrm>
                <a:off x="4617216" y="2523528"/>
                <a:ext cx="103320" cy="202320"/>
              </p14:xfrm>
            </p:contentPart>
          </mc:Choice>
          <mc:Fallback xmlns="">
            <p:pic>
              <p:nvPicPr>
                <p:cNvPr id="5522" name="Ink 5521">
                  <a:extLst>
                    <a:ext uri="{FF2B5EF4-FFF2-40B4-BE49-F238E27FC236}">
                      <a16:creationId xmlns:a16="http://schemas.microsoft.com/office/drawing/2014/main" id="{5009BE3C-52EB-FFEB-D46A-85FD3995FB1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08576" y="2514528"/>
                  <a:ext cx="120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523" name="Ink 5522">
                  <a:extLst>
                    <a:ext uri="{FF2B5EF4-FFF2-40B4-BE49-F238E27FC236}">
                      <a16:creationId xmlns:a16="http://schemas.microsoft.com/office/drawing/2014/main" id="{1EF64888-357A-8009-94D7-10CE0F683606}"/>
                    </a:ext>
                  </a:extLst>
                </p14:cNvPr>
                <p14:cNvContentPartPr/>
                <p14:nvPr/>
              </p14:nvContentPartPr>
              <p14:xfrm>
                <a:off x="4951296" y="2385648"/>
                <a:ext cx="133560" cy="352800"/>
              </p14:xfrm>
            </p:contentPart>
          </mc:Choice>
          <mc:Fallback xmlns="">
            <p:pic>
              <p:nvPicPr>
                <p:cNvPr id="5523" name="Ink 5522">
                  <a:extLst>
                    <a:ext uri="{FF2B5EF4-FFF2-40B4-BE49-F238E27FC236}">
                      <a16:creationId xmlns:a16="http://schemas.microsoft.com/office/drawing/2014/main" id="{1EF64888-357A-8009-94D7-10CE0F68360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42656" y="2377008"/>
                  <a:ext cx="151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524" name="Ink 5523">
                  <a:extLst>
                    <a:ext uri="{FF2B5EF4-FFF2-40B4-BE49-F238E27FC236}">
                      <a16:creationId xmlns:a16="http://schemas.microsoft.com/office/drawing/2014/main" id="{F3004129-9B3B-3AA5-B88A-A0B2B4B505DB}"/>
                    </a:ext>
                  </a:extLst>
                </p14:cNvPr>
                <p14:cNvContentPartPr/>
                <p14:nvPr/>
              </p14:nvContentPartPr>
              <p14:xfrm>
                <a:off x="4855176" y="2596968"/>
                <a:ext cx="265680" cy="9720"/>
              </p14:xfrm>
            </p:contentPart>
          </mc:Choice>
          <mc:Fallback xmlns="">
            <p:pic>
              <p:nvPicPr>
                <p:cNvPr id="5524" name="Ink 5523">
                  <a:extLst>
                    <a:ext uri="{FF2B5EF4-FFF2-40B4-BE49-F238E27FC236}">
                      <a16:creationId xmlns:a16="http://schemas.microsoft.com/office/drawing/2014/main" id="{F3004129-9B3B-3AA5-B88A-A0B2B4B505D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46536" y="2587968"/>
                  <a:ext cx="283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25" name="Ink 5524">
                  <a:extLst>
                    <a:ext uri="{FF2B5EF4-FFF2-40B4-BE49-F238E27FC236}">
                      <a16:creationId xmlns:a16="http://schemas.microsoft.com/office/drawing/2014/main" id="{6F907185-6573-A848-B015-D141BDBC02D3}"/>
                    </a:ext>
                  </a:extLst>
                </p14:cNvPr>
                <p14:cNvContentPartPr/>
                <p14:nvPr/>
              </p14:nvContentPartPr>
              <p14:xfrm>
                <a:off x="5134536" y="2413728"/>
                <a:ext cx="135000" cy="326880"/>
              </p14:xfrm>
            </p:contentPart>
          </mc:Choice>
          <mc:Fallback xmlns="">
            <p:pic>
              <p:nvPicPr>
                <p:cNvPr id="5525" name="Ink 5524">
                  <a:extLst>
                    <a:ext uri="{FF2B5EF4-FFF2-40B4-BE49-F238E27FC236}">
                      <a16:creationId xmlns:a16="http://schemas.microsoft.com/office/drawing/2014/main" id="{6F907185-6573-A848-B015-D141BDBC02D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5536" y="2405088"/>
                  <a:ext cx="1526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583" name="Ink 5582">
                  <a:extLst>
                    <a:ext uri="{FF2B5EF4-FFF2-40B4-BE49-F238E27FC236}">
                      <a16:creationId xmlns:a16="http://schemas.microsoft.com/office/drawing/2014/main" id="{FF1BCBC3-784A-0E72-DB71-C87BFDCE3483}"/>
                    </a:ext>
                  </a:extLst>
                </p14:cNvPr>
                <p14:cNvContentPartPr/>
                <p14:nvPr/>
              </p14:nvContentPartPr>
              <p14:xfrm>
                <a:off x="4803696" y="2848248"/>
                <a:ext cx="235080" cy="370080"/>
              </p14:xfrm>
            </p:contentPart>
          </mc:Choice>
          <mc:Fallback xmlns="">
            <p:pic>
              <p:nvPicPr>
                <p:cNvPr id="5583" name="Ink 5582">
                  <a:extLst>
                    <a:ext uri="{FF2B5EF4-FFF2-40B4-BE49-F238E27FC236}">
                      <a16:creationId xmlns:a16="http://schemas.microsoft.com/office/drawing/2014/main" id="{FF1BCBC3-784A-0E72-DB71-C87BFDCE348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94696" y="2839248"/>
                  <a:ext cx="2527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584" name="Ink 5583">
                  <a:extLst>
                    <a:ext uri="{FF2B5EF4-FFF2-40B4-BE49-F238E27FC236}">
                      <a16:creationId xmlns:a16="http://schemas.microsoft.com/office/drawing/2014/main" id="{F7917E3D-1D67-6ECB-CFE9-A6E255203CB1}"/>
                    </a:ext>
                  </a:extLst>
                </p14:cNvPr>
                <p14:cNvContentPartPr/>
                <p14:nvPr/>
              </p14:nvContentPartPr>
              <p14:xfrm>
                <a:off x="5118696" y="2926008"/>
                <a:ext cx="148680" cy="294840"/>
              </p14:xfrm>
            </p:contentPart>
          </mc:Choice>
          <mc:Fallback xmlns="">
            <p:pic>
              <p:nvPicPr>
                <p:cNvPr id="5584" name="Ink 5583">
                  <a:extLst>
                    <a:ext uri="{FF2B5EF4-FFF2-40B4-BE49-F238E27FC236}">
                      <a16:creationId xmlns:a16="http://schemas.microsoft.com/office/drawing/2014/main" id="{F7917E3D-1D67-6ECB-CFE9-A6E255203C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10056" y="2917368"/>
                  <a:ext cx="16632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87" name="Group 5586">
            <a:extLst>
              <a:ext uri="{FF2B5EF4-FFF2-40B4-BE49-F238E27FC236}">
                <a16:creationId xmlns:a16="http://schemas.microsoft.com/office/drawing/2014/main" id="{E688357C-C954-CDDC-5B28-DA103301AD68}"/>
              </a:ext>
            </a:extLst>
          </p:cNvPr>
          <p:cNvGrpSpPr/>
          <p:nvPr/>
        </p:nvGrpSpPr>
        <p:grpSpPr>
          <a:xfrm>
            <a:off x="4262616" y="2807568"/>
            <a:ext cx="473040" cy="501840"/>
            <a:chOff x="4262616" y="2807568"/>
            <a:chExt cx="47304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575" name="Ink 5574">
                  <a:extLst>
                    <a:ext uri="{FF2B5EF4-FFF2-40B4-BE49-F238E27FC236}">
                      <a16:creationId xmlns:a16="http://schemas.microsoft.com/office/drawing/2014/main" id="{1B2BEADC-AF62-FE27-D913-249188D59272}"/>
                    </a:ext>
                  </a:extLst>
                </p14:cNvPr>
                <p14:cNvContentPartPr/>
                <p14:nvPr/>
              </p14:nvContentPartPr>
              <p14:xfrm>
                <a:off x="4309056" y="2962368"/>
                <a:ext cx="253440" cy="38160"/>
              </p14:xfrm>
            </p:contentPart>
          </mc:Choice>
          <mc:Fallback xmlns="">
            <p:pic>
              <p:nvPicPr>
                <p:cNvPr id="5575" name="Ink 5574">
                  <a:extLst>
                    <a:ext uri="{FF2B5EF4-FFF2-40B4-BE49-F238E27FC236}">
                      <a16:creationId xmlns:a16="http://schemas.microsoft.com/office/drawing/2014/main" id="{1B2BEADC-AF62-FE27-D913-249188D5927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00056" y="2953728"/>
                  <a:ext cx="271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576" name="Ink 5575">
                  <a:extLst>
                    <a:ext uri="{FF2B5EF4-FFF2-40B4-BE49-F238E27FC236}">
                      <a16:creationId xmlns:a16="http://schemas.microsoft.com/office/drawing/2014/main" id="{9319314E-6958-2D95-E295-51C6DE5593CB}"/>
                    </a:ext>
                  </a:extLst>
                </p14:cNvPr>
                <p14:cNvContentPartPr/>
                <p14:nvPr/>
              </p14:nvContentPartPr>
              <p14:xfrm>
                <a:off x="4489056" y="2889288"/>
                <a:ext cx="19800" cy="271800"/>
              </p14:xfrm>
            </p:contentPart>
          </mc:Choice>
          <mc:Fallback xmlns="">
            <p:pic>
              <p:nvPicPr>
                <p:cNvPr id="5576" name="Ink 5575">
                  <a:extLst>
                    <a:ext uri="{FF2B5EF4-FFF2-40B4-BE49-F238E27FC236}">
                      <a16:creationId xmlns:a16="http://schemas.microsoft.com/office/drawing/2014/main" id="{9319314E-6958-2D95-E295-51C6DE5593C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80416" y="2880648"/>
                  <a:ext cx="37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577" name="Ink 5576">
                  <a:extLst>
                    <a:ext uri="{FF2B5EF4-FFF2-40B4-BE49-F238E27FC236}">
                      <a16:creationId xmlns:a16="http://schemas.microsoft.com/office/drawing/2014/main" id="{611C62AB-A669-7FD8-93FB-5380FDDE7D56}"/>
                    </a:ext>
                  </a:extLst>
                </p14:cNvPr>
                <p14:cNvContentPartPr/>
                <p14:nvPr/>
              </p14:nvContentPartPr>
              <p14:xfrm>
                <a:off x="4634856" y="2834928"/>
                <a:ext cx="100800" cy="330840"/>
              </p14:xfrm>
            </p:contentPart>
          </mc:Choice>
          <mc:Fallback xmlns="">
            <p:pic>
              <p:nvPicPr>
                <p:cNvPr id="5577" name="Ink 5576">
                  <a:extLst>
                    <a:ext uri="{FF2B5EF4-FFF2-40B4-BE49-F238E27FC236}">
                      <a16:creationId xmlns:a16="http://schemas.microsoft.com/office/drawing/2014/main" id="{611C62AB-A669-7FD8-93FB-5380FDDE7D5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26216" y="2826288"/>
                  <a:ext cx="118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586" name="Ink 5585">
                  <a:extLst>
                    <a:ext uri="{FF2B5EF4-FFF2-40B4-BE49-F238E27FC236}">
                      <a16:creationId xmlns:a16="http://schemas.microsoft.com/office/drawing/2014/main" id="{20D8B09A-08E6-05BB-3F9B-24E69F4F2D1B}"/>
                    </a:ext>
                  </a:extLst>
                </p14:cNvPr>
                <p14:cNvContentPartPr/>
                <p14:nvPr/>
              </p14:nvContentPartPr>
              <p14:xfrm>
                <a:off x="4262616" y="2807568"/>
                <a:ext cx="283680" cy="501840"/>
              </p14:xfrm>
            </p:contentPart>
          </mc:Choice>
          <mc:Fallback xmlns="">
            <p:pic>
              <p:nvPicPr>
                <p:cNvPr id="5586" name="Ink 5585">
                  <a:extLst>
                    <a:ext uri="{FF2B5EF4-FFF2-40B4-BE49-F238E27FC236}">
                      <a16:creationId xmlns:a16="http://schemas.microsoft.com/office/drawing/2014/main" id="{20D8B09A-08E6-05BB-3F9B-24E69F4F2D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53976" y="2798928"/>
                  <a:ext cx="301320" cy="51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94" name="Group 5593">
            <a:extLst>
              <a:ext uri="{FF2B5EF4-FFF2-40B4-BE49-F238E27FC236}">
                <a16:creationId xmlns:a16="http://schemas.microsoft.com/office/drawing/2014/main" id="{803BF96F-A5D1-FDDF-B2EC-BADF7E016EC3}"/>
              </a:ext>
            </a:extLst>
          </p:cNvPr>
          <p:cNvGrpSpPr/>
          <p:nvPr/>
        </p:nvGrpSpPr>
        <p:grpSpPr>
          <a:xfrm>
            <a:off x="4946616" y="3358728"/>
            <a:ext cx="366480" cy="837720"/>
            <a:chOff x="4946616" y="3358728"/>
            <a:chExt cx="366480" cy="83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588" name="Ink 5587">
                  <a:extLst>
                    <a:ext uri="{FF2B5EF4-FFF2-40B4-BE49-F238E27FC236}">
                      <a16:creationId xmlns:a16="http://schemas.microsoft.com/office/drawing/2014/main" id="{ACC10A2C-B0BB-83E3-A9D3-8B72485F006D}"/>
                    </a:ext>
                  </a:extLst>
                </p14:cNvPr>
                <p14:cNvContentPartPr/>
                <p14:nvPr/>
              </p14:nvContentPartPr>
              <p14:xfrm>
                <a:off x="4946616" y="3392208"/>
                <a:ext cx="140040" cy="221400"/>
              </p14:xfrm>
            </p:contentPart>
          </mc:Choice>
          <mc:Fallback xmlns="">
            <p:pic>
              <p:nvPicPr>
                <p:cNvPr id="5588" name="Ink 5587">
                  <a:extLst>
                    <a:ext uri="{FF2B5EF4-FFF2-40B4-BE49-F238E27FC236}">
                      <a16:creationId xmlns:a16="http://schemas.microsoft.com/office/drawing/2014/main" id="{ACC10A2C-B0BB-83E3-A9D3-8B72485F00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37976" y="3383568"/>
                  <a:ext cx="157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589" name="Ink 5588">
                  <a:extLst>
                    <a:ext uri="{FF2B5EF4-FFF2-40B4-BE49-F238E27FC236}">
                      <a16:creationId xmlns:a16="http://schemas.microsoft.com/office/drawing/2014/main" id="{1514B1CA-E72A-230D-8C6E-DC5D85EE6E7B}"/>
                    </a:ext>
                  </a:extLst>
                </p14:cNvPr>
                <p14:cNvContentPartPr/>
                <p14:nvPr/>
              </p14:nvContentPartPr>
              <p14:xfrm>
                <a:off x="4964976" y="3416328"/>
                <a:ext cx="191160" cy="13680"/>
              </p14:xfrm>
            </p:contentPart>
          </mc:Choice>
          <mc:Fallback xmlns="">
            <p:pic>
              <p:nvPicPr>
                <p:cNvPr id="5589" name="Ink 5588">
                  <a:extLst>
                    <a:ext uri="{FF2B5EF4-FFF2-40B4-BE49-F238E27FC236}">
                      <a16:creationId xmlns:a16="http://schemas.microsoft.com/office/drawing/2014/main" id="{1514B1CA-E72A-230D-8C6E-DC5D85EE6E7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55976" y="3407328"/>
                  <a:ext cx="208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590" name="Ink 5589">
                  <a:extLst>
                    <a:ext uri="{FF2B5EF4-FFF2-40B4-BE49-F238E27FC236}">
                      <a16:creationId xmlns:a16="http://schemas.microsoft.com/office/drawing/2014/main" id="{B6F8FB39-4987-DEC1-6A63-A6428B2668B1}"/>
                    </a:ext>
                  </a:extLst>
                </p14:cNvPr>
                <p14:cNvContentPartPr/>
                <p14:nvPr/>
              </p14:nvContentPartPr>
              <p14:xfrm>
                <a:off x="5150016" y="3358728"/>
                <a:ext cx="163080" cy="380880"/>
              </p14:xfrm>
            </p:contentPart>
          </mc:Choice>
          <mc:Fallback xmlns="">
            <p:pic>
              <p:nvPicPr>
                <p:cNvPr id="5590" name="Ink 5589">
                  <a:extLst>
                    <a:ext uri="{FF2B5EF4-FFF2-40B4-BE49-F238E27FC236}">
                      <a16:creationId xmlns:a16="http://schemas.microsoft.com/office/drawing/2014/main" id="{B6F8FB39-4987-DEC1-6A63-A6428B2668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41016" y="3349728"/>
                  <a:ext cx="1807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591" name="Ink 5590">
                  <a:extLst>
                    <a:ext uri="{FF2B5EF4-FFF2-40B4-BE49-F238E27FC236}">
                      <a16:creationId xmlns:a16="http://schemas.microsoft.com/office/drawing/2014/main" id="{D0255B04-FDCE-E91B-EC10-6C890BDED719}"/>
                    </a:ext>
                  </a:extLst>
                </p14:cNvPr>
                <p14:cNvContentPartPr/>
                <p14:nvPr/>
              </p14:nvContentPartPr>
              <p14:xfrm>
                <a:off x="4963896" y="3840408"/>
                <a:ext cx="94680" cy="298440"/>
              </p14:xfrm>
            </p:contentPart>
          </mc:Choice>
          <mc:Fallback xmlns="">
            <p:pic>
              <p:nvPicPr>
                <p:cNvPr id="5591" name="Ink 5590">
                  <a:extLst>
                    <a:ext uri="{FF2B5EF4-FFF2-40B4-BE49-F238E27FC236}">
                      <a16:creationId xmlns:a16="http://schemas.microsoft.com/office/drawing/2014/main" id="{D0255B04-FDCE-E91B-EC10-6C890BDED71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55256" y="3831408"/>
                  <a:ext cx="112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592" name="Ink 5591">
                  <a:extLst>
                    <a:ext uri="{FF2B5EF4-FFF2-40B4-BE49-F238E27FC236}">
                      <a16:creationId xmlns:a16="http://schemas.microsoft.com/office/drawing/2014/main" id="{51BCA152-053E-F8AB-5950-4332D001D04C}"/>
                    </a:ext>
                  </a:extLst>
                </p14:cNvPr>
                <p14:cNvContentPartPr/>
                <p14:nvPr/>
              </p14:nvContentPartPr>
              <p14:xfrm>
                <a:off x="5211936" y="3905568"/>
                <a:ext cx="81720" cy="290880"/>
              </p14:xfrm>
            </p:contentPart>
          </mc:Choice>
          <mc:Fallback xmlns="">
            <p:pic>
              <p:nvPicPr>
                <p:cNvPr id="5592" name="Ink 5591">
                  <a:extLst>
                    <a:ext uri="{FF2B5EF4-FFF2-40B4-BE49-F238E27FC236}">
                      <a16:creationId xmlns:a16="http://schemas.microsoft.com/office/drawing/2014/main" id="{51BCA152-053E-F8AB-5950-4332D001D04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03296" y="3896568"/>
                  <a:ext cx="9936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98" name="Group 5597">
            <a:extLst>
              <a:ext uri="{FF2B5EF4-FFF2-40B4-BE49-F238E27FC236}">
                <a16:creationId xmlns:a16="http://schemas.microsoft.com/office/drawing/2014/main" id="{8D3144F0-BCC5-A62B-54E2-BA5617A4A674}"/>
              </a:ext>
            </a:extLst>
          </p:cNvPr>
          <p:cNvGrpSpPr/>
          <p:nvPr/>
        </p:nvGrpSpPr>
        <p:grpSpPr>
          <a:xfrm>
            <a:off x="4876056" y="4368888"/>
            <a:ext cx="345600" cy="743760"/>
            <a:chOff x="4876056" y="4368888"/>
            <a:chExt cx="34560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593" name="Ink 5592">
                  <a:extLst>
                    <a:ext uri="{FF2B5EF4-FFF2-40B4-BE49-F238E27FC236}">
                      <a16:creationId xmlns:a16="http://schemas.microsoft.com/office/drawing/2014/main" id="{61A636C2-924C-0D69-EDF1-6A8ADEDDE9C3}"/>
                    </a:ext>
                  </a:extLst>
                </p14:cNvPr>
                <p14:cNvContentPartPr/>
                <p14:nvPr/>
              </p14:nvContentPartPr>
              <p14:xfrm>
                <a:off x="4876056" y="4368888"/>
                <a:ext cx="235800" cy="339840"/>
              </p14:xfrm>
            </p:contentPart>
          </mc:Choice>
          <mc:Fallback xmlns="">
            <p:pic>
              <p:nvPicPr>
                <p:cNvPr id="5593" name="Ink 5592">
                  <a:extLst>
                    <a:ext uri="{FF2B5EF4-FFF2-40B4-BE49-F238E27FC236}">
                      <a16:creationId xmlns:a16="http://schemas.microsoft.com/office/drawing/2014/main" id="{61A636C2-924C-0D69-EDF1-6A8ADEDDE9C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67056" y="4360248"/>
                  <a:ext cx="2534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595" name="Ink 5594">
                  <a:extLst>
                    <a:ext uri="{FF2B5EF4-FFF2-40B4-BE49-F238E27FC236}">
                      <a16:creationId xmlns:a16="http://schemas.microsoft.com/office/drawing/2014/main" id="{10D73059-E55D-0406-D1BD-B63D5B378ED9}"/>
                    </a:ext>
                  </a:extLst>
                </p14:cNvPr>
                <p14:cNvContentPartPr/>
                <p14:nvPr/>
              </p14:nvContentPartPr>
              <p14:xfrm>
                <a:off x="4900896" y="4863888"/>
                <a:ext cx="217800" cy="213120"/>
              </p14:xfrm>
            </p:contentPart>
          </mc:Choice>
          <mc:Fallback xmlns="">
            <p:pic>
              <p:nvPicPr>
                <p:cNvPr id="5595" name="Ink 5594">
                  <a:extLst>
                    <a:ext uri="{FF2B5EF4-FFF2-40B4-BE49-F238E27FC236}">
                      <a16:creationId xmlns:a16="http://schemas.microsoft.com/office/drawing/2014/main" id="{10D73059-E55D-0406-D1BD-B63D5B378ED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92256" y="4854888"/>
                  <a:ext cx="235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596" name="Ink 5595">
                  <a:extLst>
                    <a:ext uri="{FF2B5EF4-FFF2-40B4-BE49-F238E27FC236}">
                      <a16:creationId xmlns:a16="http://schemas.microsoft.com/office/drawing/2014/main" id="{F3FD00A7-658B-7A36-0D1B-966BB18A7993}"/>
                    </a:ext>
                  </a:extLst>
                </p14:cNvPr>
                <p14:cNvContentPartPr/>
                <p14:nvPr/>
              </p14:nvContentPartPr>
              <p14:xfrm>
                <a:off x="5110776" y="4745448"/>
                <a:ext cx="110520" cy="367200"/>
              </p14:xfrm>
            </p:contentPart>
          </mc:Choice>
          <mc:Fallback xmlns="">
            <p:pic>
              <p:nvPicPr>
                <p:cNvPr id="5596" name="Ink 5595">
                  <a:extLst>
                    <a:ext uri="{FF2B5EF4-FFF2-40B4-BE49-F238E27FC236}">
                      <a16:creationId xmlns:a16="http://schemas.microsoft.com/office/drawing/2014/main" id="{F3FD00A7-658B-7A36-0D1B-966BB18A799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02136" y="4736808"/>
                  <a:ext cx="12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97" name="Ink 5596">
                  <a:extLst>
                    <a:ext uri="{FF2B5EF4-FFF2-40B4-BE49-F238E27FC236}">
                      <a16:creationId xmlns:a16="http://schemas.microsoft.com/office/drawing/2014/main" id="{F8601145-7226-B482-9226-A4FB2ACC00B7}"/>
                    </a:ext>
                  </a:extLst>
                </p14:cNvPr>
                <p14:cNvContentPartPr/>
                <p14:nvPr/>
              </p14:nvContentPartPr>
              <p14:xfrm>
                <a:off x="5221296" y="4763808"/>
                <a:ext cx="360" cy="360"/>
              </p14:xfrm>
            </p:contentPart>
          </mc:Choice>
          <mc:Fallback xmlns="">
            <p:pic>
              <p:nvPicPr>
                <p:cNvPr id="5597" name="Ink 5596">
                  <a:extLst>
                    <a:ext uri="{FF2B5EF4-FFF2-40B4-BE49-F238E27FC236}">
                      <a16:creationId xmlns:a16="http://schemas.microsoft.com/office/drawing/2014/main" id="{F8601145-7226-B482-9226-A4FB2ACC00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12296" y="47551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04" name="Group 5603">
            <a:extLst>
              <a:ext uri="{FF2B5EF4-FFF2-40B4-BE49-F238E27FC236}">
                <a16:creationId xmlns:a16="http://schemas.microsoft.com/office/drawing/2014/main" id="{72E92C63-08AF-80FA-5249-BDBDEB1D9E1E}"/>
              </a:ext>
            </a:extLst>
          </p:cNvPr>
          <p:cNvGrpSpPr/>
          <p:nvPr/>
        </p:nvGrpSpPr>
        <p:grpSpPr>
          <a:xfrm>
            <a:off x="4919256" y="5384808"/>
            <a:ext cx="401760" cy="241560"/>
            <a:chOff x="4919256" y="5384808"/>
            <a:chExt cx="40176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5599" name="Ink 5598">
                  <a:extLst>
                    <a:ext uri="{FF2B5EF4-FFF2-40B4-BE49-F238E27FC236}">
                      <a16:creationId xmlns:a16="http://schemas.microsoft.com/office/drawing/2014/main" id="{1ECE78A0-8307-67F1-B539-CCF22CE80E67}"/>
                    </a:ext>
                  </a:extLst>
                </p14:cNvPr>
                <p14:cNvContentPartPr/>
                <p14:nvPr/>
              </p14:nvContentPartPr>
              <p14:xfrm>
                <a:off x="4919256" y="5384808"/>
                <a:ext cx="304920" cy="203400"/>
              </p14:xfrm>
            </p:contentPart>
          </mc:Choice>
          <mc:Fallback xmlns="">
            <p:pic>
              <p:nvPicPr>
                <p:cNvPr id="5599" name="Ink 5598">
                  <a:extLst>
                    <a:ext uri="{FF2B5EF4-FFF2-40B4-BE49-F238E27FC236}">
                      <a16:creationId xmlns:a16="http://schemas.microsoft.com/office/drawing/2014/main" id="{1ECE78A0-8307-67F1-B539-CCF22CE80E6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910256" y="5376168"/>
                  <a:ext cx="322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5600" name="Ink 5599">
                  <a:extLst>
                    <a:ext uri="{FF2B5EF4-FFF2-40B4-BE49-F238E27FC236}">
                      <a16:creationId xmlns:a16="http://schemas.microsoft.com/office/drawing/2014/main" id="{0B33E4AE-1AFC-EC73-A8FC-DC2DE8051E00}"/>
                    </a:ext>
                  </a:extLst>
                </p14:cNvPr>
                <p14:cNvContentPartPr/>
                <p14:nvPr/>
              </p14:nvContentPartPr>
              <p14:xfrm>
                <a:off x="5233176" y="5413968"/>
                <a:ext cx="87840" cy="212400"/>
              </p14:xfrm>
            </p:contentPart>
          </mc:Choice>
          <mc:Fallback xmlns="">
            <p:pic>
              <p:nvPicPr>
                <p:cNvPr id="5600" name="Ink 5599">
                  <a:extLst>
                    <a:ext uri="{FF2B5EF4-FFF2-40B4-BE49-F238E27FC236}">
                      <a16:creationId xmlns:a16="http://schemas.microsoft.com/office/drawing/2014/main" id="{0B33E4AE-1AFC-EC73-A8FC-DC2DE8051E0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224536" y="5404968"/>
                  <a:ext cx="10548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09" name="Group 5608">
            <a:extLst>
              <a:ext uri="{FF2B5EF4-FFF2-40B4-BE49-F238E27FC236}">
                <a16:creationId xmlns:a16="http://schemas.microsoft.com/office/drawing/2014/main" id="{AF4ED1FF-3780-23C7-2CED-51BA67BAC6CE}"/>
              </a:ext>
            </a:extLst>
          </p:cNvPr>
          <p:cNvGrpSpPr/>
          <p:nvPr/>
        </p:nvGrpSpPr>
        <p:grpSpPr>
          <a:xfrm>
            <a:off x="4907016" y="5861088"/>
            <a:ext cx="1063080" cy="784800"/>
            <a:chOff x="4907016" y="5861088"/>
            <a:chExt cx="106308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5601" name="Ink 5600">
                  <a:extLst>
                    <a:ext uri="{FF2B5EF4-FFF2-40B4-BE49-F238E27FC236}">
                      <a16:creationId xmlns:a16="http://schemas.microsoft.com/office/drawing/2014/main" id="{E853C95B-64CB-F652-E808-A11DA403E050}"/>
                    </a:ext>
                  </a:extLst>
                </p14:cNvPr>
                <p14:cNvContentPartPr/>
                <p14:nvPr/>
              </p14:nvContentPartPr>
              <p14:xfrm>
                <a:off x="5139216" y="5861088"/>
                <a:ext cx="117360" cy="302760"/>
              </p14:xfrm>
            </p:contentPart>
          </mc:Choice>
          <mc:Fallback xmlns="">
            <p:pic>
              <p:nvPicPr>
                <p:cNvPr id="5601" name="Ink 5600">
                  <a:extLst>
                    <a:ext uri="{FF2B5EF4-FFF2-40B4-BE49-F238E27FC236}">
                      <a16:creationId xmlns:a16="http://schemas.microsoft.com/office/drawing/2014/main" id="{E853C95B-64CB-F652-E808-A11DA403E05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130216" y="5852448"/>
                  <a:ext cx="1350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5602" name="Ink 5601">
                  <a:extLst>
                    <a:ext uri="{FF2B5EF4-FFF2-40B4-BE49-F238E27FC236}">
                      <a16:creationId xmlns:a16="http://schemas.microsoft.com/office/drawing/2014/main" id="{394FACB9-917C-5E79-E561-777E21841A56}"/>
                    </a:ext>
                  </a:extLst>
                </p14:cNvPr>
                <p14:cNvContentPartPr/>
                <p14:nvPr/>
              </p14:nvContentPartPr>
              <p14:xfrm>
                <a:off x="5166216" y="5925168"/>
                <a:ext cx="264240" cy="19440"/>
              </p14:xfrm>
            </p:contentPart>
          </mc:Choice>
          <mc:Fallback xmlns="">
            <p:pic>
              <p:nvPicPr>
                <p:cNvPr id="5602" name="Ink 5601">
                  <a:extLst>
                    <a:ext uri="{FF2B5EF4-FFF2-40B4-BE49-F238E27FC236}">
                      <a16:creationId xmlns:a16="http://schemas.microsoft.com/office/drawing/2014/main" id="{394FACB9-917C-5E79-E561-777E21841A5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157576" y="5916168"/>
                  <a:ext cx="281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5605" name="Ink 5604">
                  <a:extLst>
                    <a:ext uri="{FF2B5EF4-FFF2-40B4-BE49-F238E27FC236}">
                      <a16:creationId xmlns:a16="http://schemas.microsoft.com/office/drawing/2014/main" id="{7815704B-16CB-E480-C600-363A3C19AB81}"/>
                    </a:ext>
                  </a:extLst>
                </p14:cNvPr>
                <p14:cNvContentPartPr/>
                <p14:nvPr/>
              </p14:nvContentPartPr>
              <p14:xfrm>
                <a:off x="4907016" y="6356808"/>
                <a:ext cx="106560" cy="236160"/>
              </p14:xfrm>
            </p:contentPart>
          </mc:Choice>
          <mc:Fallback xmlns="">
            <p:pic>
              <p:nvPicPr>
                <p:cNvPr id="5605" name="Ink 5604">
                  <a:extLst>
                    <a:ext uri="{FF2B5EF4-FFF2-40B4-BE49-F238E27FC236}">
                      <a16:creationId xmlns:a16="http://schemas.microsoft.com/office/drawing/2014/main" id="{7815704B-16CB-E480-C600-363A3C19AB8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898376" y="6348168"/>
                  <a:ext cx="124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5606" name="Ink 5605">
                  <a:extLst>
                    <a:ext uri="{FF2B5EF4-FFF2-40B4-BE49-F238E27FC236}">
                      <a16:creationId xmlns:a16="http://schemas.microsoft.com/office/drawing/2014/main" id="{1CE40951-F873-5265-1F0E-DF3CC41915DE}"/>
                    </a:ext>
                  </a:extLst>
                </p14:cNvPr>
                <p14:cNvContentPartPr/>
                <p14:nvPr/>
              </p14:nvContentPartPr>
              <p14:xfrm>
                <a:off x="5157216" y="6389568"/>
                <a:ext cx="319320" cy="204840"/>
              </p14:xfrm>
            </p:contentPart>
          </mc:Choice>
          <mc:Fallback xmlns="">
            <p:pic>
              <p:nvPicPr>
                <p:cNvPr id="5606" name="Ink 5605">
                  <a:extLst>
                    <a:ext uri="{FF2B5EF4-FFF2-40B4-BE49-F238E27FC236}">
                      <a16:creationId xmlns:a16="http://schemas.microsoft.com/office/drawing/2014/main" id="{1CE40951-F873-5265-1F0E-DF3CC41915D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48216" y="6380928"/>
                  <a:ext cx="336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5607" name="Ink 5606">
                  <a:extLst>
                    <a:ext uri="{FF2B5EF4-FFF2-40B4-BE49-F238E27FC236}">
                      <a16:creationId xmlns:a16="http://schemas.microsoft.com/office/drawing/2014/main" id="{E6622263-8998-940C-CAE6-90F07D0FE1FC}"/>
                    </a:ext>
                  </a:extLst>
                </p14:cNvPr>
                <p14:cNvContentPartPr/>
                <p14:nvPr/>
              </p14:nvContentPartPr>
              <p14:xfrm>
                <a:off x="5409936" y="6263208"/>
                <a:ext cx="241200" cy="382680"/>
              </p14:xfrm>
            </p:contentPart>
          </mc:Choice>
          <mc:Fallback xmlns="">
            <p:pic>
              <p:nvPicPr>
                <p:cNvPr id="5607" name="Ink 5606">
                  <a:extLst>
                    <a:ext uri="{FF2B5EF4-FFF2-40B4-BE49-F238E27FC236}">
                      <a16:creationId xmlns:a16="http://schemas.microsoft.com/office/drawing/2014/main" id="{E6622263-8998-940C-CAE6-90F07D0FE1F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401296" y="6254208"/>
                  <a:ext cx="2588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5608" name="Ink 5607">
                  <a:extLst>
                    <a:ext uri="{FF2B5EF4-FFF2-40B4-BE49-F238E27FC236}">
                      <a16:creationId xmlns:a16="http://schemas.microsoft.com/office/drawing/2014/main" id="{81A92CDA-CAA8-5461-7F47-E938318297E6}"/>
                    </a:ext>
                  </a:extLst>
                </p14:cNvPr>
                <p14:cNvContentPartPr/>
                <p14:nvPr/>
              </p14:nvContentPartPr>
              <p14:xfrm>
                <a:off x="5742216" y="6410808"/>
                <a:ext cx="227880" cy="189720"/>
              </p14:xfrm>
            </p:contentPart>
          </mc:Choice>
          <mc:Fallback xmlns="">
            <p:pic>
              <p:nvPicPr>
                <p:cNvPr id="5608" name="Ink 5607">
                  <a:extLst>
                    <a:ext uri="{FF2B5EF4-FFF2-40B4-BE49-F238E27FC236}">
                      <a16:creationId xmlns:a16="http://schemas.microsoft.com/office/drawing/2014/main" id="{81A92CDA-CAA8-5461-7F47-E938318297E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733216" y="6402168"/>
                  <a:ext cx="2455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13" name="Group 5612">
            <a:extLst>
              <a:ext uri="{FF2B5EF4-FFF2-40B4-BE49-F238E27FC236}">
                <a16:creationId xmlns:a16="http://schemas.microsoft.com/office/drawing/2014/main" id="{95EBE8B8-9D77-EC09-4989-2E1DB4AB564F}"/>
              </a:ext>
            </a:extLst>
          </p:cNvPr>
          <p:cNvGrpSpPr/>
          <p:nvPr/>
        </p:nvGrpSpPr>
        <p:grpSpPr>
          <a:xfrm>
            <a:off x="5470416" y="5716008"/>
            <a:ext cx="317880" cy="381600"/>
            <a:chOff x="5470416" y="5716008"/>
            <a:chExt cx="3178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5610" name="Ink 5609">
                  <a:extLst>
                    <a:ext uri="{FF2B5EF4-FFF2-40B4-BE49-F238E27FC236}">
                      <a16:creationId xmlns:a16="http://schemas.microsoft.com/office/drawing/2014/main" id="{C500A171-DB58-1FA1-2DE1-96FAF9032DCD}"/>
                    </a:ext>
                  </a:extLst>
                </p14:cNvPr>
                <p14:cNvContentPartPr/>
                <p14:nvPr/>
              </p14:nvContentPartPr>
              <p14:xfrm>
                <a:off x="5470416" y="5809608"/>
                <a:ext cx="129960" cy="200880"/>
              </p14:xfrm>
            </p:contentPart>
          </mc:Choice>
          <mc:Fallback xmlns="">
            <p:pic>
              <p:nvPicPr>
                <p:cNvPr id="5610" name="Ink 5609">
                  <a:extLst>
                    <a:ext uri="{FF2B5EF4-FFF2-40B4-BE49-F238E27FC236}">
                      <a16:creationId xmlns:a16="http://schemas.microsoft.com/office/drawing/2014/main" id="{C500A171-DB58-1FA1-2DE1-96FAF9032DC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461776" y="5800608"/>
                  <a:ext cx="147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5611" name="Ink 5610">
                  <a:extLst>
                    <a:ext uri="{FF2B5EF4-FFF2-40B4-BE49-F238E27FC236}">
                      <a16:creationId xmlns:a16="http://schemas.microsoft.com/office/drawing/2014/main" id="{B1AEBE4E-933B-C186-A84B-8081A46F9C92}"/>
                    </a:ext>
                  </a:extLst>
                </p14:cNvPr>
                <p14:cNvContentPartPr/>
                <p14:nvPr/>
              </p14:nvContentPartPr>
              <p14:xfrm>
                <a:off x="5787936" y="5861088"/>
                <a:ext cx="360" cy="164520"/>
              </p14:xfrm>
            </p:contentPart>
          </mc:Choice>
          <mc:Fallback xmlns="">
            <p:pic>
              <p:nvPicPr>
                <p:cNvPr id="5611" name="Ink 5610">
                  <a:extLst>
                    <a:ext uri="{FF2B5EF4-FFF2-40B4-BE49-F238E27FC236}">
                      <a16:creationId xmlns:a16="http://schemas.microsoft.com/office/drawing/2014/main" id="{B1AEBE4E-933B-C186-A84B-8081A46F9C9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78936" y="5852448"/>
                  <a:ext cx="18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5612" name="Ink 5611">
                  <a:extLst>
                    <a:ext uri="{FF2B5EF4-FFF2-40B4-BE49-F238E27FC236}">
                      <a16:creationId xmlns:a16="http://schemas.microsoft.com/office/drawing/2014/main" id="{C1C71A0E-7DBA-FE47-EE85-6A9388182BAE}"/>
                    </a:ext>
                  </a:extLst>
                </p14:cNvPr>
                <p14:cNvContentPartPr/>
                <p14:nvPr/>
              </p14:nvContentPartPr>
              <p14:xfrm>
                <a:off x="5475816" y="5716008"/>
                <a:ext cx="141840" cy="381600"/>
              </p14:xfrm>
            </p:contentPart>
          </mc:Choice>
          <mc:Fallback xmlns="">
            <p:pic>
              <p:nvPicPr>
                <p:cNvPr id="5612" name="Ink 5611">
                  <a:extLst>
                    <a:ext uri="{FF2B5EF4-FFF2-40B4-BE49-F238E27FC236}">
                      <a16:creationId xmlns:a16="http://schemas.microsoft.com/office/drawing/2014/main" id="{C1C71A0E-7DBA-FE47-EE85-6A9388182BA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467176" y="5707008"/>
                  <a:ext cx="15948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19" name="Group 5618">
            <a:extLst>
              <a:ext uri="{FF2B5EF4-FFF2-40B4-BE49-F238E27FC236}">
                <a16:creationId xmlns:a16="http://schemas.microsoft.com/office/drawing/2014/main" id="{C2DA4CF4-50EB-BFEC-C487-156B57882376}"/>
              </a:ext>
            </a:extLst>
          </p:cNvPr>
          <p:cNvGrpSpPr/>
          <p:nvPr/>
        </p:nvGrpSpPr>
        <p:grpSpPr>
          <a:xfrm>
            <a:off x="5577696" y="5392368"/>
            <a:ext cx="303840" cy="232920"/>
            <a:chOff x="5577696" y="5392368"/>
            <a:chExt cx="303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5614" name="Ink 5613">
                  <a:extLst>
                    <a:ext uri="{FF2B5EF4-FFF2-40B4-BE49-F238E27FC236}">
                      <a16:creationId xmlns:a16="http://schemas.microsoft.com/office/drawing/2014/main" id="{CC439DF0-7065-4385-3B86-DA0D997D808F}"/>
                    </a:ext>
                  </a:extLst>
                </p14:cNvPr>
                <p14:cNvContentPartPr/>
                <p14:nvPr/>
              </p14:nvContentPartPr>
              <p14:xfrm>
                <a:off x="5577696" y="5416488"/>
                <a:ext cx="164520" cy="208800"/>
              </p14:xfrm>
            </p:contentPart>
          </mc:Choice>
          <mc:Fallback xmlns="">
            <p:pic>
              <p:nvPicPr>
                <p:cNvPr id="5614" name="Ink 5613">
                  <a:extLst>
                    <a:ext uri="{FF2B5EF4-FFF2-40B4-BE49-F238E27FC236}">
                      <a16:creationId xmlns:a16="http://schemas.microsoft.com/office/drawing/2014/main" id="{CC439DF0-7065-4385-3B86-DA0D997D808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568696" y="5407848"/>
                  <a:ext cx="182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5615" name="Ink 5614">
                  <a:extLst>
                    <a:ext uri="{FF2B5EF4-FFF2-40B4-BE49-F238E27FC236}">
                      <a16:creationId xmlns:a16="http://schemas.microsoft.com/office/drawing/2014/main" id="{7EC2FF6A-9ADB-F049-F4E3-7D53168A0176}"/>
                    </a:ext>
                  </a:extLst>
                </p14:cNvPr>
                <p14:cNvContentPartPr/>
                <p14:nvPr/>
              </p14:nvContentPartPr>
              <p14:xfrm>
                <a:off x="5769936" y="5392368"/>
                <a:ext cx="111600" cy="132120"/>
              </p14:xfrm>
            </p:contentPart>
          </mc:Choice>
          <mc:Fallback xmlns="">
            <p:pic>
              <p:nvPicPr>
                <p:cNvPr id="5615" name="Ink 5614">
                  <a:extLst>
                    <a:ext uri="{FF2B5EF4-FFF2-40B4-BE49-F238E27FC236}">
                      <a16:creationId xmlns:a16="http://schemas.microsoft.com/office/drawing/2014/main" id="{7EC2FF6A-9ADB-F049-F4E3-7D53168A017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760936" y="5383728"/>
                  <a:ext cx="12924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18" name="Group 5617">
            <a:extLst>
              <a:ext uri="{FF2B5EF4-FFF2-40B4-BE49-F238E27FC236}">
                <a16:creationId xmlns:a16="http://schemas.microsoft.com/office/drawing/2014/main" id="{31835EF0-A887-F01F-D604-75A295C1DC74}"/>
              </a:ext>
            </a:extLst>
          </p:cNvPr>
          <p:cNvGrpSpPr/>
          <p:nvPr/>
        </p:nvGrpSpPr>
        <p:grpSpPr>
          <a:xfrm>
            <a:off x="5541336" y="4830408"/>
            <a:ext cx="356760" cy="391680"/>
            <a:chOff x="5541336" y="4830408"/>
            <a:chExt cx="35676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616" name="Ink 5615">
                  <a:extLst>
                    <a:ext uri="{FF2B5EF4-FFF2-40B4-BE49-F238E27FC236}">
                      <a16:creationId xmlns:a16="http://schemas.microsoft.com/office/drawing/2014/main" id="{3D09ADD2-1236-0116-9351-A21D3598C74F}"/>
                    </a:ext>
                  </a:extLst>
                </p14:cNvPr>
                <p14:cNvContentPartPr/>
                <p14:nvPr/>
              </p14:nvContentPartPr>
              <p14:xfrm>
                <a:off x="5541336" y="4891608"/>
                <a:ext cx="262080" cy="330480"/>
              </p14:xfrm>
            </p:contentPart>
          </mc:Choice>
          <mc:Fallback xmlns="">
            <p:pic>
              <p:nvPicPr>
                <p:cNvPr id="5616" name="Ink 5615">
                  <a:extLst>
                    <a:ext uri="{FF2B5EF4-FFF2-40B4-BE49-F238E27FC236}">
                      <a16:creationId xmlns:a16="http://schemas.microsoft.com/office/drawing/2014/main" id="{3D09ADD2-1236-0116-9351-A21D3598C74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532336" y="4882968"/>
                  <a:ext cx="2797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5617" name="Ink 5616">
                  <a:extLst>
                    <a:ext uri="{FF2B5EF4-FFF2-40B4-BE49-F238E27FC236}">
                      <a16:creationId xmlns:a16="http://schemas.microsoft.com/office/drawing/2014/main" id="{23075F76-EFBD-7D5E-F7DD-8598E921D6D4}"/>
                    </a:ext>
                  </a:extLst>
                </p14:cNvPr>
                <p14:cNvContentPartPr/>
                <p14:nvPr/>
              </p14:nvContentPartPr>
              <p14:xfrm>
                <a:off x="5731776" y="4830408"/>
                <a:ext cx="166320" cy="335880"/>
              </p14:xfrm>
            </p:contentPart>
          </mc:Choice>
          <mc:Fallback xmlns="">
            <p:pic>
              <p:nvPicPr>
                <p:cNvPr id="5617" name="Ink 5616">
                  <a:extLst>
                    <a:ext uri="{FF2B5EF4-FFF2-40B4-BE49-F238E27FC236}">
                      <a16:creationId xmlns:a16="http://schemas.microsoft.com/office/drawing/2014/main" id="{23075F76-EFBD-7D5E-F7DD-8598E921D6D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722776" y="4821768"/>
                  <a:ext cx="183960" cy="35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5620" name="Ink 5619">
                <a:extLst>
                  <a:ext uri="{FF2B5EF4-FFF2-40B4-BE49-F238E27FC236}">
                    <a16:creationId xmlns:a16="http://schemas.microsoft.com/office/drawing/2014/main" id="{97FD0EA2-EBBA-C6E5-8937-F0549C932DD4}"/>
                  </a:ext>
                </a:extLst>
              </p14:cNvPr>
              <p14:cNvContentPartPr/>
              <p14:nvPr/>
            </p14:nvContentPartPr>
            <p14:xfrm>
              <a:off x="5557896" y="4344408"/>
              <a:ext cx="120600" cy="319320"/>
            </p14:xfrm>
          </p:contentPart>
        </mc:Choice>
        <mc:Fallback xmlns="">
          <p:pic>
            <p:nvPicPr>
              <p:cNvPr id="5620" name="Ink 5619">
                <a:extLst>
                  <a:ext uri="{FF2B5EF4-FFF2-40B4-BE49-F238E27FC236}">
                    <a16:creationId xmlns:a16="http://schemas.microsoft.com/office/drawing/2014/main" id="{97FD0EA2-EBBA-C6E5-8937-F0549C932DD4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548896" y="4335408"/>
                <a:ext cx="13824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23" name="Group 5622">
            <a:extLst>
              <a:ext uri="{FF2B5EF4-FFF2-40B4-BE49-F238E27FC236}">
                <a16:creationId xmlns:a16="http://schemas.microsoft.com/office/drawing/2014/main" id="{BF777784-894E-501B-BF7B-33C8058FA7C0}"/>
              </a:ext>
            </a:extLst>
          </p:cNvPr>
          <p:cNvGrpSpPr/>
          <p:nvPr/>
        </p:nvGrpSpPr>
        <p:grpSpPr>
          <a:xfrm>
            <a:off x="5587056" y="3849408"/>
            <a:ext cx="340200" cy="312480"/>
            <a:chOff x="5587056" y="3849408"/>
            <a:chExt cx="34020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5621" name="Ink 5620">
                  <a:extLst>
                    <a:ext uri="{FF2B5EF4-FFF2-40B4-BE49-F238E27FC236}">
                      <a16:creationId xmlns:a16="http://schemas.microsoft.com/office/drawing/2014/main" id="{48699A08-6CB5-F22D-FCBF-DB2535D6F85A}"/>
                    </a:ext>
                  </a:extLst>
                </p14:cNvPr>
                <p14:cNvContentPartPr/>
                <p14:nvPr/>
              </p14:nvContentPartPr>
              <p14:xfrm>
                <a:off x="5587056" y="3877128"/>
                <a:ext cx="112680" cy="267480"/>
              </p14:xfrm>
            </p:contentPart>
          </mc:Choice>
          <mc:Fallback xmlns="">
            <p:pic>
              <p:nvPicPr>
                <p:cNvPr id="5621" name="Ink 5620">
                  <a:extLst>
                    <a:ext uri="{FF2B5EF4-FFF2-40B4-BE49-F238E27FC236}">
                      <a16:creationId xmlns:a16="http://schemas.microsoft.com/office/drawing/2014/main" id="{48699A08-6CB5-F22D-FCBF-DB2535D6F85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578056" y="3868128"/>
                  <a:ext cx="130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5622" name="Ink 5621">
                  <a:extLst>
                    <a:ext uri="{FF2B5EF4-FFF2-40B4-BE49-F238E27FC236}">
                      <a16:creationId xmlns:a16="http://schemas.microsoft.com/office/drawing/2014/main" id="{28F4A126-D340-FA5F-5A3C-36549CE386AF}"/>
                    </a:ext>
                  </a:extLst>
                </p14:cNvPr>
                <p14:cNvContentPartPr/>
                <p14:nvPr/>
              </p14:nvContentPartPr>
              <p14:xfrm>
                <a:off x="5807376" y="3849408"/>
                <a:ext cx="119880" cy="312480"/>
              </p14:xfrm>
            </p:contentPart>
          </mc:Choice>
          <mc:Fallback xmlns="">
            <p:pic>
              <p:nvPicPr>
                <p:cNvPr id="5622" name="Ink 5621">
                  <a:extLst>
                    <a:ext uri="{FF2B5EF4-FFF2-40B4-BE49-F238E27FC236}">
                      <a16:creationId xmlns:a16="http://schemas.microsoft.com/office/drawing/2014/main" id="{28F4A126-D340-FA5F-5A3C-36549CE386A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798736" y="3840408"/>
                  <a:ext cx="13752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31" name="Group 5630">
            <a:extLst>
              <a:ext uri="{FF2B5EF4-FFF2-40B4-BE49-F238E27FC236}">
                <a16:creationId xmlns:a16="http://schemas.microsoft.com/office/drawing/2014/main" id="{DA65E046-8BB9-C8EB-7C24-0DAF3C1D06A5}"/>
              </a:ext>
            </a:extLst>
          </p:cNvPr>
          <p:cNvGrpSpPr/>
          <p:nvPr/>
        </p:nvGrpSpPr>
        <p:grpSpPr>
          <a:xfrm>
            <a:off x="5485896" y="2861928"/>
            <a:ext cx="348480" cy="776520"/>
            <a:chOff x="5485896" y="2861928"/>
            <a:chExt cx="348480" cy="77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5624" name="Ink 5623">
                  <a:extLst>
                    <a:ext uri="{FF2B5EF4-FFF2-40B4-BE49-F238E27FC236}">
                      <a16:creationId xmlns:a16="http://schemas.microsoft.com/office/drawing/2014/main" id="{0FB64734-FB71-45D1-DE20-ACACAED3225B}"/>
                    </a:ext>
                  </a:extLst>
                </p14:cNvPr>
                <p14:cNvContentPartPr/>
                <p14:nvPr/>
              </p14:nvContentPartPr>
              <p14:xfrm>
                <a:off x="5485896" y="3346488"/>
                <a:ext cx="71280" cy="203760"/>
              </p14:xfrm>
            </p:contentPart>
          </mc:Choice>
          <mc:Fallback xmlns="">
            <p:pic>
              <p:nvPicPr>
                <p:cNvPr id="5624" name="Ink 5623">
                  <a:extLst>
                    <a:ext uri="{FF2B5EF4-FFF2-40B4-BE49-F238E27FC236}">
                      <a16:creationId xmlns:a16="http://schemas.microsoft.com/office/drawing/2014/main" id="{0FB64734-FB71-45D1-DE20-ACACAED3225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477256" y="3337488"/>
                  <a:ext cx="88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5625" name="Ink 5624">
                  <a:extLst>
                    <a:ext uri="{FF2B5EF4-FFF2-40B4-BE49-F238E27FC236}">
                      <a16:creationId xmlns:a16="http://schemas.microsoft.com/office/drawing/2014/main" id="{7FF5038F-8C41-B499-2992-C8E594A67E6C}"/>
                    </a:ext>
                  </a:extLst>
                </p14:cNvPr>
                <p14:cNvContentPartPr/>
                <p14:nvPr/>
              </p14:nvContentPartPr>
              <p14:xfrm>
                <a:off x="5486256" y="3328488"/>
                <a:ext cx="164160" cy="360"/>
              </p14:xfrm>
            </p:contentPart>
          </mc:Choice>
          <mc:Fallback xmlns="">
            <p:pic>
              <p:nvPicPr>
                <p:cNvPr id="5625" name="Ink 5624">
                  <a:extLst>
                    <a:ext uri="{FF2B5EF4-FFF2-40B4-BE49-F238E27FC236}">
                      <a16:creationId xmlns:a16="http://schemas.microsoft.com/office/drawing/2014/main" id="{7FF5038F-8C41-B499-2992-C8E594A67E6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477616" y="3319488"/>
                  <a:ext cx="181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5626" name="Ink 5625">
                  <a:extLst>
                    <a:ext uri="{FF2B5EF4-FFF2-40B4-BE49-F238E27FC236}">
                      <a16:creationId xmlns:a16="http://schemas.microsoft.com/office/drawing/2014/main" id="{480C86C5-A6D3-7224-111A-B5266B1593F6}"/>
                    </a:ext>
                  </a:extLst>
                </p14:cNvPr>
                <p14:cNvContentPartPr/>
                <p14:nvPr/>
              </p14:nvContentPartPr>
              <p14:xfrm>
                <a:off x="5668416" y="3354048"/>
                <a:ext cx="138240" cy="284400"/>
              </p14:xfrm>
            </p:contentPart>
          </mc:Choice>
          <mc:Fallback xmlns="">
            <p:pic>
              <p:nvPicPr>
                <p:cNvPr id="5626" name="Ink 5625">
                  <a:extLst>
                    <a:ext uri="{FF2B5EF4-FFF2-40B4-BE49-F238E27FC236}">
                      <a16:creationId xmlns:a16="http://schemas.microsoft.com/office/drawing/2014/main" id="{480C86C5-A6D3-7224-111A-B5266B1593F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659776" y="3345408"/>
                  <a:ext cx="155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5628" name="Ink 5627">
                  <a:extLst>
                    <a:ext uri="{FF2B5EF4-FFF2-40B4-BE49-F238E27FC236}">
                      <a16:creationId xmlns:a16="http://schemas.microsoft.com/office/drawing/2014/main" id="{B9B527FD-A14B-2B95-7A72-A4E964878515}"/>
                    </a:ext>
                  </a:extLst>
                </p14:cNvPr>
                <p14:cNvContentPartPr/>
                <p14:nvPr/>
              </p14:nvContentPartPr>
              <p14:xfrm>
                <a:off x="5540616" y="2861928"/>
                <a:ext cx="88920" cy="158400"/>
              </p14:xfrm>
            </p:contentPart>
          </mc:Choice>
          <mc:Fallback xmlns="">
            <p:pic>
              <p:nvPicPr>
                <p:cNvPr id="5628" name="Ink 5627">
                  <a:extLst>
                    <a:ext uri="{FF2B5EF4-FFF2-40B4-BE49-F238E27FC236}">
                      <a16:creationId xmlns:a16="http://schemas.microsoft.com/office/drawing/2014/main" id="{B9B527FD-A14B-2B95-7A72-A4E96487851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531976" y="2852928"/>
                  <a:ext cx="106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5629" name="Ink 5628">
                  <a:extLst>
                    <a:ext uri="{FF2B5EF4-FFF2-40B4-BE49-F238E27FC236}">
                      <a16:creationId xmlns:a16="http://schemas.microsoft.com/office/drawing/2014/main" id="{FFE32A0E-E6DB-F331-A58F-D54B129131AF}"/>
                    </a:ext>
                  </a:extLst>
                </p14:cNvPr>
                <p14:cNvContentPartPr/>
                <p14:nvPr/>
              </p14:nvContentPartPr>
              <p14:xfrm>
                <a:off x="5641056" y="2953368"/>
                <a:ext cx="48600" cy="437040"/>
              </p14:xfrm>
            </p:contentPart>
          </mc:Choice>
          <mc:Fallback xmlns="">
            <p:pic>
              <p:nvPicPr>
                <p:cNvPr id="5629" name="Ink 5628">
                  <a:extLst>
                    <a:ext uri="{FF2B5EF4-FFF2-40B4-BE49-F238E27FC236}">
                      <a16:creationId xmlns:a16="http://schemas.microsoft.com/office/drawing/2014/main" id="{FFE32A0E-E6DB-F331-A58F-D54B129131A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632416" y="2944368"/>
                  <a:ext cx="662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5630" name="Ink 5629">
                  <a:extLst>
                    <a:ext uri="{FF2B5EF4-FFF2-40B4-BE49-F238E27FC236}">
                      <a16:creationId xmlns:a16="http://schemas.microsoft.com/office/drawing/2014/main" id="{613ECF15-E07F-E308-CB8A-7C45DFCBE8FE}"/>
                    </a:ext>
                  </a:extLst>
                </p14:cNvPr>
                <p14:cNvContentPartPr/>
                <p14:nvPr/>
              </p14:nvContentPartPr>
              <p14:xfrm>
                <a:off x="5750496" y="2989728"/>
                <a:ext cx="83880" cy="253440"/>
              </p14:xfrm>
            </p:contentPart>
          </mc:Choice>
          <mc:Fallback xmlns="">
            <p:pic>
              <p:nvPicPr>
                <p:cNvPr id="5630" name="Ink 5629">
                  <a:extLst>
                    <a:ext uri="{FF2B5EF4-FFF2-40B4-BE49-F238E27FC236}">
                      <a16:creationId xmlns:a16="http://schemas.microsoft.com/office/drawing/2014/main" id="{613ECF15-E07F-E308-CB8A-7C45DFCBE8F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741496" y="2981088"/>
                  <a:ext cx="10152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38" name="Group 5637">
            <a:extLst>
              <a:ext uri="{FF2B5EF4-FFF2-40B4-BE49-F238E27FC236}">
                <a16:creationId xmlns:a16="http://schemas.microsoft.com/office/drawing/2014/main" id="{5548DA06-4CC6-D3EB-8AD5-9FAC1A3A1740}"/>
              </a:ext>
            </a:extLst>
          </p:cNvPr>
          <p:cNvGrpSpPr/>
          <p:nvPr/>
        </p:nvGrpSpPr>
        <p:grpSpPr>
          <a:xfrm>
            <a:off x="5687136" y="2423088"/>
            <a:ext cx="219240" cy="140040"/>
            <a:chOff x="5687136" y="2423088"/>
            <a:chExt cx="21924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5632" name="Ink 5631">
                  <a:extLst>
                    <a:ext uri="{FF2B5EF4-FFF2-40B4-BE49-F238E27FC236}">
                      <a16:creationId xmlns:a16="http://schemas.microsoft.com/office/drawing/2014/main" id="{01DC1CA7-1787-B404-94F8-85822B6E750C}"/>
                    </a:ext>
                  </a:extLst>
                </p14:cNvPr>
                <p14:cNvContentPartPr/>
                <p14:nvPr/>
              </p14:nvContentPartPr>
              <p14:xfrm>
                <a:off x="5707296" y="2468808"/>
                <a:ext cx="73440" cy="94320"/>
              </p14:xfrm>
            </p:contentPart>
          </mc:Choice>
          <mc:Fallback xmlns="">
            <p:pic>
              <p:nvPicPr>
                <p:cNvPr id="5632" name="Ink 5631">
                  <a:extLst>
                    <a:ext uri="{FF2B5EF4-FFF2-40B4-BE49-F238E27FC236}">
                      <a16:creationId xmlns:a16="http://schemas.microsoft.com/office/drawing/2014/main" id="{01DC1CA7-1787-B404-94F8-85822B6E750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698296" y="2459808"/>
                  <a:ext cx="91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5633" name="Ink 5632">
                  <a:extLst>
                    <a:ext uri="{FF2B5EF4-FFF2-40B4-BE49-F238E27FC236}">
                      <a16:creationId xmlns:a16="http://schemas.microsoft.com/office/drawing/2014/main" id="{3DAECD5B-6A3A-DC29-DAD8-1C9BE89530BA}"/>
                    </a:ext>
                  </a:extLst>
                </p14:cNvPr>
                <p14:cNvContentPartPr/>
                <p14:nvPr/>
              </p14:nvContentPartPr>
              <p14:xfrm>
                <a:off x="5687136" y="2423088"/>
                <a:ext cx="219240" cy="9720"/>
              </p14:xfrm>
            </p:contentPart>
          </mc:Choice>
          <mc:Fallback xmlns="">
            <p:pic>
              <p:nvPicPr>
                <p:cNvPr id="5633" name="Ink 5632">
                  <a:extLst>
                    <a:ext uri="{FF2B5EF4-FFF2-40B4-BE49-F238E27FC236}">
                      <a16:creationId xmlns:a16="http://schemas.microsoft.com/office/drawing/2014/main" id="{3DAECD5B-6A3A-DC29-DAD8-1C9BE89530B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678496" y="2414088"/>
                  <a:ext cx="2368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37" name="Group 5636">
            <a:extLst>
              <a:ext uri="{FF2B5EF4-FFF2-40B4-BE49-F238E27FC236}">
                <a16:creationId xmlns:a16="http://schemas.microsoft.com/office/drawing/2014/main" id="{59220201-F893-1F1B-929D-2AC9913D60D6}"/>
              </a:ext>
            </a:extLst>
          </p:cNvPr>
          <p:cNvGrpSpPr/>
          <p:nvPr/>
        </p:nvGrpSpPr>
        <p:grpSpPr>
          <a:xfrm>
            <a:off x="5522616" y="1901808"/>
            <a:ext cx="341640" cy="370440"/>
            <a:chOff x="5522616" y="1901808"/>
            <a:chExt cx="34164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5634" name="Ink 5633">
                  <a:extLst>
                    <a:ext uri="{FF2B5EF4-FFF2-40B4-BE49-F238E27FC236}">
                      <a16:creationId xmlns:a16="http://schemas.microsoft.com/office/drawing/2014/main" id="{79C3614F-8493-4F4B-DFB2-50B2FBADC8D2}"/>
                    </a:ext>
                  </a:extLst>
                </p14:cNvPr>
                <p14:cNvContentPartPr/>
                <p14:nvPr/>
              </p14:nvContentPartPr>
              <p14:xfrm>
                <a:off x="5522616" y="1901808"/>
                <a:ext cx="112680" cy="337320"/>
              </p14:xfrm>
            </p:contentPart>
          </mc:Choice>
          <mc:Fallback xmlns="">
            <p:pic>
              <p:nvPicPr>
                <p:cNvPr id="5634" name="Ink 5633">
                  <a:extLst>
                    <a:ext uri="{FF2B5EF4-FFF2-40B4-BE49-F238E27FC236}">
                      <a16:creationId xmlns:a16="http://schemas.microsoft.com/office/drawing/2014/main" id="{79C3614F-8493-4F4B-DFB2-50B2FBADC8D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513976" y="1893168"/>
                  <a:ext cx="1303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5635" name="Ink 5634">
                  <a:extLst>
                    <a:ext uri="{FF2B5EF4-FFF2-40B4-BE49-F238E27FC236}">
                      <a16:creationId xmlns:a16="http://schemas.microsoft.com/office/drawing/2014/main" id="{1BC45240-AEAA-BF3E-78C7-9554E61366D3}"/>
                    </a:ext>
                  </a:extLst>
                </p14:cNvPr>
                <p14:cNvContentPartPr/>
                <p14:nvPr/>
              </p14:nvContentPartPr>
              <p14:xfrm>
                <a:off x="5734656" y="1958328"/>
                <a:ext cx="129600" cy="313920"/>
              </p14:xfrm>
            </p:contentPart>
          </mc:Choice>
          <mc:Fallback xmlns="">
            <p:pic>
              <p:nvPicPr>
                <p:cNvPr id="5635" name="Ink 5634">
                  <a:extLst>
                    <a:ext uri="{FF2B5EF4-FFF2-40B4-BE49-F238E27FC236}">
                      <a16:creationId xmlns:a16="http://schemas.microsoft.com/office/drawing/2014/main" id="{1BC45240-AEAA-BF3E-78C7-9554E61366D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725656" y="1949688"/>
                  <a:ext cx="147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5636" name="Ink 5635">
                  <a:extLst>
                    <a:ext uri="{FF2B5EF4-FFF2-40B4-BE49-F238E27FC236}">
                      <a16:creationId xmlns:a16="http://schemas.microsoft.com/office/drawing/2014/main" id="{68208000-7396-9113-0182-B96BFDB80BBC}"/>
                    </a:ext>
                  </a:extLst>
                </p14:cNvPr>
                <p14:cNvContentPartPr/>
                <p14:nvPr/>
              </p14:nvContentPartPr>
              <p14:xfrm>
                <a:off x="5522616" y="2066328"/>
                <a:ext cx="219240" cy="18720"/>
              </p14:xfrm>
            </p:contentPart>
          </mc:Choice>
          <mc:Fallback xmlns="">
            <p:pic>
              <p:nvPicPr>
                <p:cNvPr id="5636" name="Ink 5635">
                  <a:extLst>
                    <a:ext uri="{FF2B5EF4-FFF2-40B4-BE49-F238E27FC236}">
                      <a16:creationId xmlns:a16="http://schemas.microsoft.com/office/drawing/2014/main" id="{68208000-7396-9113-0182-B96BFDB80BB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513976" y="2057688"/>
                  <a:ext cx="23688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42" name="Group 5641">
            <a:extLst>
              <a:ext uri="{FF2B5EF4-FFF2-40B4-BE49-F238E27FC236}">
                <a16:creationId xmlns:a16="http://schemas.microsoft.com/office/drawing/2014/main" id="{8AA28968-2D38-B01D-B408-DB426C16FAFB}"/>
              </a:ext>
            </a:extLst>
          </p:cNvPr>
          <p:cNvGrpSpPr/>
          <p:nvPr/>
        </p:nvGrpSpPr>
        <p:grpSpPr>
          <a:xfrm>
            <a:off x="6116976" y="1920168"/>
            <a:ext cx="405360" cy="408960"/>
            <a:chOff x="6116976" y="1920168"/>
            <a:chExt cx="40536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5639" name="Ink 5638">
                  <a:extLst>
                    <a:ext uri="{FF2B5EF4-FFF2-40B4-BE49-F238E27FC236}">
                      <a16:creationId xmlns:a16="http://schemas.microsoft.com/office/drawing/2014/main" id="{FCFF8EBF-123A-9CD8-8E97-37ED79C4A516}"/>
                    </a:ext>
                  </a:extLst>
                </p14:cNvPr>
                <p14:cNvContentPartPr/>
                <p14:nvPr/>
              </p14:nvContentPartPr>
              <p14:xfrm>
                <a:off x="6116976" y="1920168"/>
                <a:ext cx="201960" cy="408960"/>
              </p14:xfrm>
            </p:contentPart>
          </mc:Choice>
          <mc:Fallback xmlns="">
            <p:pic>
              <p:nvPicPr>
                <p:cNvPr id="5639" name="Ink 5638">
                  <a:extLst>
                    <a:ext uri="{FF2B5EF4-FFF2-40B4-BE49-F238E27FC236}">
                      <a16:creationId xmlns:a16="http://schemas.microsoft.com/office/drawing/2014/main" id="{FCFF8EBF-123A-9CD8-8E97-37ED79C4A51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108336" y="1911168"/>
                  <a:ext cx="2196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5640" name="Ink 5639">
                  <a:extLst>
                    <a:ext uri="{FF2B5EF4-FFF2-40B4-BE49-F238E27FC236}">
                      <a16:creationId xmlns:a16="http://schemas.microsoft.com/office/drawing/2014/main" id="{EA638DD6-93A6-4E7C-711E-A25DA5EA44C7}"/>
                    </a:ext>
                  </a:extLst>
                </p14:cNvPr>
                <p14:cNvContentPartPr/>
                <p14:nvPr/>
              </p14:nvContentPartPr>
              <p14:xfrm>
                <a:off x="6208776" y="2094048"/>
                <a:ext cx="177120" cy="47520"/>
              </p14:xfrm>
            </p:contentPart>
          </mc:Choice>
          <mc:Fallback xmlns="">
            <p:pic>
              <p:nvPicPr>
                <p:cNvPr id="5640" name="Ink 5639">
                  <a:extLst>
                    <a:ext uri="{FF2B5EF4-FFF2-40B4-BE49-F238E27FC236}">
                      <a16:creationId xmlns:a16="http://schemas.microsoft.com/office/drawing/2014/main" id="{EA638DD6-93A6-4E7C-711E-A25DA5EA44C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199776" y="2085048"/>
                  <a:ext cx="194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5641" name="Ink 5640">
                  <a:extLst>
                    <a:ext uri="{FF2B5EF4-FFF2-40B4-BE49-F238E27FC236}">
                      <a16:creationId xmlns:a16="http://schemas.microsoft.com/office/drawing/2014/main" id="{06EDFFCF-D663-DD55-9EF6-656015441117}"/>
                    </a:ext>
                  </a:extLst>
                </p14:cNvPr>
                <p14:cNvContentPartPr/>
                <p14:nvPr/>
              </p14:nvContentPartPr>
              <p14:xfrm>
                <a:off x="6454296" y="1920168"/>
                <a:ext cx="68040" cy="299160"/>
              </p14:xfrm>
            </p:contentPart>
          </mc:Choice>
          <mc:Fallback xmlns="">
            <p:pic>
              <p:nvPicPr>
                <p:cNvPr id="5641" name="Ink 5640">
                  <a:extLst>
                    <a:ext uri="{FF2B5EF4-FFF2-40B4-BE49-F238E27FC236}">
                      <a16:creationId xmlns:a16="http://schemas.microsoft.com/office/drawing/2014/main" id="{06EDFFCF-D663-DD55-9EF6-65601544111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445296" y="1911168"/>
                  <a:ext cx="8568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45" name="Group 5644">
            <a:extLst>
              <a:ext uri="{FF2B5EF4-FFF2-40B4-BE49-F238E27FC236}">
                <a16:creationId xmlns:a16="http://schemas.microsoft.com/office/drawing/2014/main" id="{7AB463BA-4429-E423-6922-630BAD59E3FE}"/>
              </a:ext>
            </a:extLst>
          </p:cNvPr>
          <p:cNvGrpSpPr/>
          <p:nvPr/>
        </p:nvGrpSpPr>
        <p:grpSpPr>
          <a:xfrm>
            <a:off x="6198696" y="2395728"/>
            <a:ext cx="349920" cy="345960"/>
            <a:chOff x="6198696" y="2395728"/>
            <a:chExt cx="34992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5643" name="Ink 5642">
                  <a:extLst>
                    <a:ext uri="{FF2B5EF4-FFF2-40B4-BE49-F238E27FC236}">
                      <a16:creationId xmlns:a16="http://schemas.microsoft.com/office/drawing/2014/main" id="{7E7A9AE6-C3E6-1D9A-4437-E3354484CA4A}"/>
                    </a:ext>
                  </a:extLst>
                </p14:cNvPr>
                <p14:cNvContentPartPr/>
                <p14:nvPr/>
              </p14:nvContentPartPr>
              <p14:xfrm>
                <a:off x="6198696" y="2395728"/>
                <a:ext cx="140400" cy="264960"/>
              </p14:xfrm>
            </p:contentPart>
          </mc:Choice>
          <mc:Fallback xmlns="">
            <p:pic>
              <p:nvPicPr>
                <p:cNvPr id="5643" name="Ink 5642">
                  <a:extLst>
                    <a:ext uri="{FF2B5EF4-FFF2-40B4-BE49-F238E27FC236}">
                      <a16:creationId xmlns:a16="http://schemas.microsoft.com/office/drawing/2014/main" id="{7E7A9AE6-C3E6-1D9A-4437-E3354484CA4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190056" y="2386728"/>
                  <a:ext cx="158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644" name="Ink 5643">
                  <a:extLst>
                    <a:ext uri="{FF2B5EF4-FFF2-40B4-BE49-F238E27FC236}">
                      <a16:creationId xmlns:a16="http://schemas.microsoft.com/office/drawing/2014/main" id="{1BE86968-50AC-4DAC-E0E3-1599569E963B}"/>
                    </a:ext>
                  </a:extLst>
                </p14:cNvPr>
                <p14:cNvContentPartPr/>
                <p14:nvPr/>
              </p14:nvContentPartPr>
              <p14:xfrm>
                <a:off x="6391296" y="2458728"/>
                <a:ext cx="157320" cy="282960"/>
              </p14:xfrm>
            </p:contentPart>
          </mc:Choice>
          <mc:Fallback xmlns="">
            <p:pic>
              <p:nvPicPr>
                <p:cNvPr id="5644" name="Ink 5643">
                  <a:extLst>
                    <a:ext uri="{FF2B5EF4-FFF2-40B4-BE49-F238E27FC236}">
                      <a16:creationId xmlns:a16="http://schemas.microsoft.com/office/drawing/2014/main" id="{1BE86968-50AC-4DAC-E0E3-1599569E963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382656" y="2450088"/>
                  <a:ext cx="17496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48" name="Group 5647">
            <a:extLst>
              <a:ext uri="{FF2B5EF4-FFF2-40B4-BE49-F238E27FC236}">
                <a16:creationId xmlns:a16="http://schemas.microsoft.com/office/drawing/2014/main" id="{CC4650A5-3645-5DC2-91D4-B71C7B42E913}"/>
              </a:ext>
            </a:extLst>
          </p:cNvPr>
          <p:cNvGrpSpPr/>
          <p:nvPr/>
        </p:nvGrpSpPr>
        <p:grpSpPr>
          <a:xfrm>
            <a:off x="6338376" y="3753648"/>
            <a:ext cx="228600" cy="381960"/>
            <a:chOff x="6338376" y="3753648"/>
            <a:chExt cx="22860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646" name="Ink 5645">
                  <a:extLst>
                    <a:ext uri="{FF2B5EF4-FFF2-40B4-BE49-F238E27FC236}">
                      <a16:creationId xmlns:a16="http://schemas.microsoft.com/office/drawing/2014/main" id="{884825D0-F6FF-D1D1-83E8-388205CD59F5}"/>
                    </a:ext>
                  </a:extLst>
                </p14:cNvPr>
                <p14:cNvContentPartPr/>
                <p14:nvPr/>
              </p14:nvContentPartPr>
              <p14:xfrm>
                <a:off x="6338376" y="3886128"/>
                <a:ext cx="145080" cy="249480"/>
              </p14:xfrm>
            </p:contentPart>
          </mc:Choice>
          <mc:Fallback xmlns="">
            <p:pic>
              <p:nvPicPr>
                <p:cNvPr id="5646" name="Ink 5645">
                  <a:extLst>
                    <a:ext uri="{FF2B5EF4-FFF2-40B4-BE49-F238E27FC236}">
                      <a16:creationId xmlns:a16="http://schemas.microsoft.com/office/drawing/2014/main" id="{884825D0-F6FF-D1D1-83E8-388205CD59F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329376" y="3877128"/>
                  <a:ext cx="162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647" name="Ink 5646">
                  <a:extLst>
                    <a:ext uri="{FF2B5EF4-FFF2-40B4-BE49-F238E27FC236}">
                      <a16:creationId xmlns:a16="http://schemas.microsoft.com/office/drawing/2014/main" id="{5F9462EF-A512-FEC2-3939-77AC828765F7}"/>
                    </a:ext>
                  </a:extLst>
                </p14:cNvPr>
                <p14:cNvContentPartPr/>
                <p14:nvPr/>
              </p14:nvContentPartPr>
              <p14:xfrm>
                <a:off x="6364296" y="3753648"/>
                <a:ext cx="202680" cy="59760"/>
              </p14:xfrm>
            </p:contentPart>
          </mc:Choice>
          <mc:Fallback xmlns="">
            <p:pic>
              <p:nvPicPr>
                <p:cNvPr id="5647" name="Ink 5646">
                  <a:extLst>
                    <a:ext uri="{FF2B5EF4-FFF2-40B4-BE49-F238E27FC236}">
                      <a16:creationId xmlns:a16="http://schemas.microsoft.com/office/drawing/2014/main" id="{5F9462EF-A512-FEC2-3939-77AC828765F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355296" y="3745008"/>
                  <a:ext cx="22032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1" name="Group 5650">
            <a:extLst>
              <a:ext uri="{FF2B5EF4-FFF2-40B4-BE49-F238E27FC236}">
                <a16:creationId xmlns:a16="http://schemas.microsoft.com/office/drawing/2014/main" id="{56893270-0F76-3DFC-6B92-4780ED963609}"/>
              </a:ext>
            </a:extLst>
          </p:cNvPr>
          <p:cNvGrpSpPr/>
          <p:nvPr/>
        </p:nvGrpSpPr>
        <p:grpSpPr>
          <a:xfrm>
            <a:off x="6665616" y="1910448"/>
            <a:ext cx="493920" cy="299160"/>
            <a:chOff x="6665616" y="1910448"/>
            <a:chExt cx="49392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649" name="Ink 5648">
                  <a:extLst>
                    <a:ext uri="{FF2B5EF4-FFF2-40B4-BE49-F238E27FC236}">
                      <a16:creationId xmlns:a16="http://schemas.microsoft.com/office/drawing/2014/main" id="{AA3E6A6D-EC43-3534-EA47-F89CFA4E7C25}"/>
                    </a:ext>
                  </a:extLst>
                </p14:cNvPr>
                <p14:cNvContentPartPr/>
                <p14:nvPr/>
              </p14:nvContentPartPr>
              <p14:xfrm>
                <a:off x="6665616" y="1910448"/>
                <a:ext cx="196920" cy="267480"/>
              </p14:xfrm>
            </p:contentPart>
          </mc:Choice>
          <mc:Fallback xmlns="">
            <p:pic>
              <p:nvPicPr>
                <p:cNvPr id="5649" name="Ink 5648">
                  <a:extLst>
                    <a:ext uri="{FF2B5EF4-FFF2-40B4-BE49-F238E27FC236}">
                      <a16:creationId xmlns:a16="http://schemas.microsoft.com/office/drawing/2014/main" id="{AA3E6A6D-EC43-3534-EA47-F89CFA4E7C2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656976" y="1901808"/>
                  <a:ext cx="214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5650" name="Ink 5649">
                  <a:extLst>
                    <a:ext uri="{FF2B5EF4-FFF2-40B4-BE49-F238E27FC236}">
                      <a16:creationId xmlns:a16="http://schemas.microsoft.com/office/drawing/2014/main" id="{71F9EECA-62A2-8C85-1548-04D14976DA1E}"/>
                    </a:ext>
                  </a:extLst>
                </p14:cNvPr>
                <p14:cNvContentPartPr/>
                <p14:nvPr/>
              </p14:nvContentPartPr>
              <p14:xfrm>
                <a:off x="6967656" y="1955088"/>
                <a:ext cx="191880" cy="254520"/>
              </p14:xfrm>
            </p:contentPart>
          </mc:Choice>
          <mc:Fallback xmlns="">
            <p:pic>
              <p:nvPicPr>
                <p:cNvPr id="5650" name="Ink 5649">
                  <a:extLst>
                    <a:ext uri="{FF2B5EF4-FFF2-40B4-BE49-F238E27FC236}">
                      <a16:creationId xmlns:a16="http://schemas.microsoft.com/office/drawing/2014/main" id="{71F9EECA-62A2-8C85-1548-04D14976DA1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959016" y="1946448"/>
                  <a:ext cx="20952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7" name="Group 5656">
            <a:extLst>
              <a:ext uri="{FF2B5EF4-FFF2-40B4-BE49-F238E27FC236}">
                <a16:creationId xmlns:a16="http://schemas.microsoft.com/office/drawing/2014/main" id="{18A514A2-933A-9ACA-6D4C-3757D62E977D}"/>
              </a:ext>
            </a:extLst>
          </p:cNvPr>
          <p:cNvGrpSpPr/>
          <p:nvPr/>
        </p:nvGrpSpPr>
        <p:grpSpPr>
          <a:xfrm>
            <a:off x="6803136" y="5257728"/>
            <a:ext cx="331920" cy="413640"/>
            <a:chOff x="6803136" y="5257728"/>
            <a:chExt cx="33192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5652" name="Ink 5651">
                  <a:extLst>
                    <a:ext uri="{FF2B5EF4-FFF2-40B4-BE49-F238E27FC236}">
                      <a16:creationId xmlns:a16="http://schemas.microsoft.com/office/drawing/2014/main" id="{94033871-C262-30C8-78CC-45C2B707B1DF}"/>
                    </a:ext>
                  </a:extLst>
                </p14:cNvPr>
                <p14:cNvContentPartPr/>
                <p14:nvPr/>
              </p14:nvContentPartPr>
              <p14:xfrm>
                <a:off x="6821136" y="5340168"/>
                <a:ext cx="84960" cy="180360"/>
              </p14:xfrm>
            </p:contentPart>
          </mc:Choice>
          <mc:Fallback xmlns="">
            <p:pic>
              <p:nvPicPr>
                <p:cNvPr id="5652" name="Ink 5651">
                  <a:extLst>
                    <a:ext uri="{FF2B5EF4-FFF2-40B4-BE49-F238E27FC236}">
                      <a16:creationId xmlns:a16="http://schemas.microsoft.com/office/drawing/2014/main" id="{94033871-C262-30C8-78CC-45C2B707B1D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812496" y="5331168"/>
                  <a:ext cx="10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5653" name="Ink 5652">
                  <a:extLst>
                    <a:ext uri="{FF2B5EF4-FFF2-40B4-BE49-F238E27FC236}">
                      <a16:creationId xmlns:a16="http://schemas.microsoft.com/office/drawing/2014/main" id="{CAF6C1C8-E7A1-A84E-0B6B-ECB572FF0B82}"/>
                    </a:ext>
                  </a:extLst>
                </p14:cNvPr>
                <p14:cNvContentPartPr/>
                <p14:nvPr/>
              </p14:nvContentPartPr>
              <p14:xfrm>
                <a:off x="6993936" y="5257728"/>
                <a:ext cx="141120" cy="413640"/>
              </p14:xfrm>
            </p:contentPart>
          </mc:Choice>
          <mc:Fallback xmlns="">
            <p:pic>
              <p:nvPicPr>
                <p:cNvPr id="5653" name="Ink 5652">
                  <a:extLst>
                    <a:ext uri="{FF2B5EF4-FFF2-40B4-BE49-F238E27FC236}">
                      <a16:creationId xmlns:a16="http://schemas.microsoft.com/office/drawing/2014/main" id="{CAF6C1C8-E7A1-A84E-0B6B-ECB572FF0B8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985296" y="5248728"/>
                  <a:ext cx="1587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5655" name="Ink 5654">
                  <a:extLst>
                    <a:ext uri="{FF2B5EF4-FFF2-40B4-BE49-F238E27FC236}">
                      <a16:creationId xmlns:a16="http://schemas.microsoft.com/office/drawing/2014/main" id="{EBE37877-0B2F-258A-5563-91C71E538C41}"/>
                    </a:ext>
                  </a:extLst>
                </p14:cNvPr>
                <p14:cNvContentPartPr/>
                <p14:nvPr/>
              </p14:nvContentPartPr>
              <p14:xfrm>
                <a:off x="6803136" y="5431248"/>
                <a:ext cx="173160" cy="19440"/>
              </p14:xfrm>
            </p:contentPart>
          </mc:Choice>
          <mc:Fallback xmlns="">
            <p:pic>
              <p:nvPicPr>
                <p:cNvPr id="5655" name="Ink 5654">
                  <a:extLst>
                    <a:ext uri="{FF2B5EF4-FFF2-40B4-BE49-F238E27FC236}">
                      <a16:creationId xmlns:a16="http://schemas.microsoft.com/office/drawing/2014/main" id="{EBE37877-0B2F-258A-5563-91C71E538C4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794136" y="5422608"/>
                  <a:ext cx="190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5656" name="Ink 5655">
                  <a:extLst>
                    <a:ext uri="{FF2B5EF4-FFF2-40B4-BE49-F238E27FC236}">
                      <a16:creationId xmlns:a16="http://schemas.microsoft.com/office/drawing/2014/main" id="{18B5AEBC-85CB-5042-ED3B-E18EC74A88F3}"/>
                    </a:ext>
                  </a:extLst>
                </p14:cNvPr>
                <p14:cNvContentPartPr/>
                <p14:nvPr/>
              </p14:nvContentPartPr>
              <p14:xfrm>
                <a:off x="6981336" y="5494968"/>
                <a:ext cx="123840" cy="66600"/>
              </p14:xfrm>
            </p:contentPart>
          </mc:Choice>
          <mc:Fallback xmlns="">
            <p:pic>
              <p:nvPicPr>
                <p:cNvPr id="5656" name="Ink 5655">
                  <a:extLst>
                    <a:ext uri="{FF2B5EF4-FFF2-40B4-BE49-F238E27FC236}">
                      <a16:creationId xmlns:a16="http://schemas.microsoft.com/office/drawing/2014/main" id="{18B5AEBC-85CB-5042-ED3B-E18EC74A88F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972336" y="5486328"/>
                  <a:ext cx="14148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71" name="Group 5670">
            <a:extLst>
              <a:ext uri="{FF2B5EF4-FFF2-40B4-BE49-F238E27FC236}">
                <a16:creationId xmlns:a16="http://schemas.microsoft.com/office/drawing/2014/main" id="{55156DB5-4ADE-510D-3F0E-38DAD54B8DB3}"/>
              </a:ext>
            </a:extLst>
          </p:cNvPr>
          <p:cNvGrpSpPr/>
          <p:nvPr/>
        </p:nvGrpSpPr>
        <p:grpSpPr>
          <a:xfrm>
            <a:off x="7332696" y="1941768"/>
            <a:ext cx="331200" cy="373320"/>
            <a:chOff x="7332696" y="1941768"/>
            <a:chExt cx="33120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5658" name="Ink 5657">
                  <a:extLst>
                    <a:ext uri="{FF2B5EF4-FFF2-40B4-BE49-F238E27FC236}">
                      <a16:creationId xmlns:a16="http://schemas.microsoft.com/office/drawing/2014/main" id="{7ECF3BCB-2BEF-B82A-C428-5C0BE277708F}"/>
                    </a:ext>
                  </a:extLst>
                </p14:cNvPr>
                <p14:cNvContentPartPr/>
                <p14:nvPr/>
              </p14:nvContentPartPr>
              <p14:xfrm>
                <a:off x="7332696" y="1941768"/>
                <a:ext cx="148320" cy="373320"/>
              </p14:xfrm>
            </p:contentPart>
          </mc:Choice>
          <mc:Fallback xmlns="">
            <p:pic>
              <p:nvPicPr>
                <p:cNvPr id="5658" name="Ink 5657">
                  <a:extLst>
                    <a:ext uri="{FF2B5EF4-FFF2-40B4-BE49-F238E27FC236}">
                      <a16:creationId xmlns:a16="http://schemas.microsoft.com/office/drawing/2014/main" id="{7ECF3BCB-2BEF-B82A-C428-5C0BE277708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323696" y="1932768"/>
                  <a:ext cx="1659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5659" name="Ink 5658">
                  <a:extLst>
                    <a:ext uri="{FF2B5EF4-FFF2-40B4-BE49-F238E27FC236}">
                      <a16:creationId xmlns:a16="http://schemas.microsoft.com/office/drawing/2014/main" id="{B78EAB6D-E81F-15A0-15FA-BC4691A48003}"/>
                    </a:ext>
                  </a:extLst>
                </p14:cNvPr>
                <p14:cNvContentPartPr/>
                <p14:nvPr/>
              </p14:nvContentPartPr>
              <p14:xfrm>
                <a:off x="7516296" y="2020608"/>
                <a:ext cx="147600" cy="238680"/>
              </p14:xfrm>
            </p:contentPart>
          </mc:Choice>
          <mc:Fallback xmlns="">
            <p:pic>
              <p:nvPicPr>
                <p:cNvPr id="5659" name="Ink 5658">
                  <a:extLst>
                    <a:ext uri="{FF2B5EF4-FFF2-40B4-BE49-F238E27FC236}">
                      <a16:creationId xmlns:a16="http://schemas.microsoft.com/office/drawing/2014/main" id="{B78EAB6D-E81F-15A0-15FA-BC4691A4800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507656" y="2011968"/>
                  <a:ext cx="16524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70" name="Group 5669">
            <a:extLst>
              <a:ext uri="{FF2B5EF4-FFF2-40B4-BE49-F238E27FC236}">
                <a16:creationId xmlns:a16="http://schemas.microsoft.com/office/drawing/2014/main" id="{4F9EFAFC-028F-A75F-D779-B6D79613E1CA}"/>
              </a:ext>
            </a:extLst>
          </p:cNvPr>
          <p:cNvGrpSpPr/>
          <p:nvPr/>
        </p:nvGrpSpPr>
        <p:grpSpPr>
          <a:xfrm>
            <a:off x="7415856" y="2504808"/>
            <a:ext cx="379800" cy="249120"/>
            <a:chOff x="7415856" y="2504808"/>
            <a:chExt cx="37980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5660" name="Ink 5659">
                  <a:extLst>
                    <a:ext uri="{FF2B5EF4-FFF2-40B4-BE49-F238E27FC236}">
                      <a16:creationId xmlns:a16="http://schemas.microsoft.com/office/drawing/2014/main" id="{B9E55BDB-54C4-1FAF-092F-CF970BA7FA7B}"/>
                    </a:ext>
                  </a:extLst>
                </p14:cNvPr>
                <p14:cNvContentPartPr/>
                <p14:nvPr/>
              </p14:nvContentPartPr>
              <p14:xfrm>
                <a:off x="7415856" y="2504808"/>
                <a:ext cx="270360" cy="249120"/>
              </p14:xfrm>
            </p:contentPart>
          </mc:Choice>
          <mc:Fallback xmlns="">
            <p:pic>
              <p:nvPicPr>
                <p:cNvPr id="5660" name="Ink 5659">
                  <a:extLst>
                    <a:ext uri="{FF2B5EF4-FFF2-40B4-BE49-F238E27FC236}">
                      <a16:creationId xmlns:a16="http://schemas.microsoft.com/office/drawing/2014/main" id="{B9E55BDB-54C4-1FAF-092F-CF970BA7FA7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406856" y="2496168"/>
                  <a:ext cx="288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661" name="Ink 5660">
                  <a:extLst>
                    <a:ext uri="{FF2B5EF4-FFF2-40B4-BE49-F238E27FC236}">
                      <a16:creationId xmlns:a16="http://schemas.microsoft.com/office/drawing/2014/main" id="{858485B1-FFFC-3237-E879-3FD879BD2E09}"/>
                    </a:ext>
                  </a:extLst>
                </p14:cNvPr>
                <p14:cNvContentPartPr/>
                <p14:nvPr/>
              </p14:nvContentPartPr>
              <p14:xfrm>
                <a:off x="7671816" y="2522448"/>
                <a:ext cx="123840" cy="195840"/>
              </p14:xfrm>
            </p:contentPart>
          </mc:Choice>
          <mc:Fallback xmlns="">
            <p:pic>
              <p:nvPicPr>
                <p:cNvPr id="5661" name="Ink 5660">
                  <a:extLst>
                    <a:ext uri="{FF2B5EF4-FFF2-40B4-BE49-F238E27FC236}">
                      <a16:creationId xmlns:a16="http://schemas.microsoft.com/office/drawing/2014/main" id="{858485B1-FFFC-3237-E879-3FD879BD2E0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663176" y="2513448"/>
                  <a:ext cx="14148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69" name="Group 5668">
            <a:extLst>
              <a:ext uri="{FF2B5EF4-FFF2-40B4-BE49-F238E27FC236}">
                <a16:creationId xmlns:a16="http://schemas.microsoft.com/office/drawing/2014/main" id="{6682AD1F-46E6-8EE7-3B8E-133ADB80A563}"/>
              </a:ext>
            </a:extLst>
          </p:cNvPr>
          <p:cNvGrpSpPr/>
          <p:nvPr/>
        </p:nvGrpSpPr>
        <p:grpSpPr>
          <a:xfrm>
            <a:off x="8001216" y="2377368"/>
            <a:ext cx="394200" cy="630720"/>
            <a:chOff x="8001216" y="2377368"/>
            <a:chExt cx="394200" cy="63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662" name="Ink 5661">
                  <a:extLst>
                    <a:ext uri="{FF2B5EF4-FFF2-40B4-BE49-F238E27FC236}">
                      <a16:creationId xmlns:a16="http://schemas.microsoft.com/office/drawing/2014/main" id="{6D851654-A3BF-DB0A-B33A-B602D0EDC07B}"/>
                    </a:ext>
                  </a:extLst>
                </p14:cNvPr>
                <p14:cNvContentPartPr/>
                <p14:nvPr/>
              </p14:nvContentPartPr>
              <p14:xfrm>
                <a:off x="8019936" y="2404728"/>
                <a:ext cx="119520" cy="285840"/>
              </p14:xfrm>
            </p:contentPart>
          </mc:Choice>
          <mc:Fallback xmlns="">
            <p:pic>
              <p:nvPicPr>
                <p:cNvPr id="5662" name="Ink 5661">
                  <a:extLst>
                    <a:ext uri="{FF2B5EF4-FFF2-40B4-BE49-F238E27FC236}">
                      <a16:creationId xmlns:a16="http://schemas.microsoft.com/office/drawing/2014/main" id="{6D851654-A3BF-DB0A-B33A-B602D0EDC07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011296" y="2395728"/>
                  <a:ext cx="1371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663" name="Ink 5662">
                  <a:extLst>
                    <a:ext uri="{FF2B5EF4-FFF2-40B4-BE49-F238E27FC236}">
                      <a16:creationId xmlns:a16="http://schemas.microsoft.com/office/drawing/2014/main" id="{433CB176-7570-C7A9-91B7-A721EF573922}"/>
                    </a:ext>
                  </a:extLst>
                </p14:cNvPr>
                <p14:cNvContentPartPr/>
                <p14:nvPr/>
              </p14:nvContentPartPr>
              <p14:xfrm>
                <a:off x="8001216" y="2377368"/>
                <a:ext cx="191160" cy="11160"/>
              </p14:xfrm>
            </p:contentPart>
          </mc:Choice>
          <mc:Fallback xmlns="">
            <p:pic>
              <p:nvPicPr>
                <p:cNvPr id="5663" name="Ink 5662">
                  <a:extLst>
                    <a:ext uri="{FF2B5EF4-FFF2-40B4-BE49-F238E27FC236}">
                      <a16:creationId xmlns:a16="http://schemas.microsoft.com/office/drawing/2014/main" id="{433CB176-7570-C7A9-91B7-A721EF57392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992216" y="2368728"/>
                  <a:ext cx="208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664" name="Ink 5663">
                  <a:extLst>
                    <a:ext uri="{FF2B5EF4-FFF2-40B4-BE49-F238E27FC236}">
                      <a16:creationId xmlns:a16="http://schemas.microsoft.com/office/drawing/2014/main" id="{C4C0987C-FF7D-943F-7DD4-8F137275C726}"/>
                    </a:ext>
                  </a:extLst>
                </p14:cNvPr>
                <p14:cNvContentPartPr/>
                <p14:nvPr/>
              </p14:nvContentPartPr>
              <p14:xfrm>
                <a:off x="8220096" y="2432448"/>
                <a:ext cx="117000" cy="101160"/>
              </p14:xfrm>
            </p:contentPart>
          </mc:Choice>
          <mc:Fallback xmlns="">
            <p:pic>
              <p:nvPicPr>
                <p:cNvPr id="5664" name="Ink 5663">
                  <a:extLst>
                    <a:ext uri="{FF2B5EF4-FFF2-40B4-BE49-F238E27FC236}">
                      <a16:creationId xmlns:a16="http://schemas.microsoft.com/office/drawing/2014/main" id="{C4C0987C-FF7D-943F-7DD4-8F137275C72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211456" y="2423448"/>
                  <a:ext cx="134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665" name="Ink 5664">
                  <a:extLst>
                    <a:ext uri="{FF2B5EF4-FFF2-40B4-BE49-F238E27FC236}">
                      <a16:creationId xmlns:a16="http://schemas.microsoft.com/office/drawing/2014/main" id="{1B9CE7A6-0B63-2908-B951-E3400CD7AD13}"/>
                    </a:ext>
                  </a:extLst>
                </p14:cNvPr>
                <p14:cNvContentPartPr/>
                <p14:nvPr/>
              </p14:nvContentPartPr>
              <p14:xfrm>
                <a:off x="8347536" y="2468808"/>
                <a:ext cx="47880" cy="539280"/>
              </p14:xfrm>
            </p:contentPart>
          </mc:Choice>
          <mc:Fallback xmlns="">
            <p:pic>
              <p:nvPicPr>
                <p:cNvPr id="5665" name="Ink 5664">
                  <a:extLst>
                    <a:ext uri="{FF2B5EF4-FFF2-40B4-BE49-F238E27FC236}">
                      <a16:creationId xmlns:a16="http://schemas.microsoft.com/office/drawing/2014/main" id="{1B9CE7A6-0B63-2908-B951-E3400CD7AD1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338536" y="2459808"/>
                  <a:ext cx="65520" cy="55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68" name="Group 5667">
            <a:extLst>
              <a:ext uri="{FF2B5EF4-FFF2-40B4-BE49-F238E27FC236}">
                <a16:creationId xmlns:a16="http://schemas.microsoft.com/office/drawing/2014/main" id="{DE8E5653-CF8B-FF7C-A421-37D5444030BB}"/>
              </a:ext>
            </a:extLst>
          </p:cNvPr>
          <p:cNvGrpSpPr/>
          <p:nvPr/>
        </p:nvGrpSpPr>
        <p:grpSpPr>
          <a:xfrm>
            <a:off x="7946136" y="3455568"/>
            <a:ext cx="413280" cy="251280"/>
            <a:chOff x="7946136" y="3455568"/>
            <a:chExt cx="41328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666" name="Ink 5665">
                  <a:extLst>
                    <a:ext uri="{FF2B5EF4-FFF2-40B4-BE49-F238E27FC236}">
                      <a16:creationId xmlns:a16="http://schemas.microsoft.com/office/drawing/2014/main" id="{173D0648-9CB1-62A1-639F-745387A3534B}"/>
                    </a:ext>
                  </a:extLst>
                </p14:cNvPr>
                <p14:cNvContentPartPr/>
                <p14:nvPr/>
              </p14:nvContentPartPr>
              <p14:xfrm>
                <a:off x="7946136" y="3455568"/>
                <a:ext cx="273960" cy="251280"/>
              </p14:xfrm>
            </p:contentPart>
          </mc:Choice>
          <mc:Fallback xmlns="">
            <p:pic>
              <p:nvPicPr>
                <p:cNvPr id="5666" name="Ink 5665">
                  <a:extLst>
                    <a:ext uri="{FF2B5EF4-FFF2-40B4-BE49-F238E27FC236}">
                      <a16:creationId xmlns:a16="http://schemas.microsoft.com/office/drawing/2014/main" id="{173D0648-9CB1-62A1-639F-745387A3534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937496" y="3446928"/>
                  <a:ext cx="291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667" name="Ink 5666">
                  <a:extLst>
                    <a:ext uri="{FF2B5EF4-FFF2-40B4-BE49-F238E27FC236}">
                      <a16:creationId xmlns:a16="http://schemas.microsoft.com/office/drawing/2014/main" id="{758FD5ED-1448-C9ED-2F42-AE6D21CE22BD}"/>
                    </a:ext>
                  </a:extLst>
                </p14:cNvPr>
                <p14:cNvContentPartPr/>
                <p14:nvPr/>
              </p14:nvContentPartPr>
              <p14:xfrm>
                <a:off x="8266536" y="3508488"/>
                <a:ext cx="92880" cy="149400"/>
              </p14:xfrm>
            </p:contentPart>
          </mc:Choice>
          <mc:Fallback xmlns="">
            <p:pic>
              <p:nvPicPr>
                <p:cNvPr id="5667" name="Ink 5666">
                  <a:extLst>
                    <a:ext uri="{FF2B5EF4-FFF2-40B4-BE49-F238E27FC236}">
                      <a16:creationId xmlns:a16="http://schemas.microsoft.com/office/drawing/2014/main" id="{758FD5ED-1448-C9ED-2F42-AE6D21CE22B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257536" y="3499488"/>
                  <a:ext cx="11052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0" name="Group 5679">
            <a:extLst>
              <a:ext uri="{FF2B5EF4-FFF2-40B4-BE49-F238E27FC236}">
                <a16:creationId xmlns:a16="http://schemas.microsoft.com/office/drawing/2014/main" id="{230D6F34-004A-7D32-B64A-8908B390D449}"/>
              </a:ext>
            </a:extLst>
          </p:cNvPr>
          <p:cNvGrpSpPr/>
          <p:nvPr/>
        </p:nvGrpSpPr>
        <p:grpSpPr>
          <a:xfrm>
            <a:off x="6023016" y="2871648"/>
            <a:ext cx="577080" cy="776160"/>
            <a:chOff x="6023016" y="2871648"/>
            <a:chExt cx="577080" cy="77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672" name="Ink 5671">
                  <a:extLst>
                    <a:ext uri="{FF2B5EF4-FFF2-40B4-BE49-F238E27FC236}">
                      <a16:creationId xmlns:a16="http://schemas.microsoft.com/office/drawing/2014/main" id="{ABBE207A-83D0-D92F-B5EA-5A0033392B7E}"/>
                    </a:ext>
                  </a:extLst>
                </p14:cNvPr>
                <p14:cNvContentPartPr/>
                <p14:nvPr/>
              </p14:nvContentPartPr>
              <p14:xfrm>
                <a:off x="6107616" y="2971368"/>
                <a:ext cx="195480" cy="110880"/>
              </p14:xfrm>
            </p:contentPart>
          </mc:Choice>
          <mc:Fallback xmlns="">
            <p:pic>
              <p:nvPicPr>
                <p:cNvPr id="5672" name="Ink 5671">
                  <a:extLst>
                    <a:ext uri="{FF2B5EF4-FFF2-40B4-BE49-F238E27FC236}">
                      <a16:creationId xmlns:a16="http://schemas.microsoft.com/office/drawing/2014/main" id="{ABBE207A-83D0-D92F-B5EA-5A0033392B7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098616" y="2962728"/>
                  <a:ext cx="213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5673" name="Ink 5672">
                  <a:extLst>
                    <a:ext uri="{FF2B5EF4-FFF2-40B4-BE49-F238E27FC236}">
                      <a16:creationId xmlns:a16="http://schemas.microsoft.com/office/drawing/2014/main" id="{32B720D5-187C-F6F5-FAF5-8FC904395FCD}"/>
                    </a:ext>
                  </a:extLst>
                </p14:cNvPr>
                <p14:cNvContentPartPr/>
                <p14:nvPr/>
              </p14:nvContentPartPr>
              <p14:xfrm>
                <a:off x="6318576" y="2926008"/>
                <a:ext cx="360" cy="379440"/>
              </p14:xfrm>
            </p:contentPart>
          </mc:Choice>
          <mc:Fallback xmlns="">
            <p:pic>
              <p:nvPicPr>
                <p:cNvPr id="5673" name="Ink 5672">
                  <a:extLst>
                    <a:ext uri="{FF2B5EF4-FFF2-40B4-BE49-F238E27FC236}">
                      <a16:creationId xmlns:a16="http://schemas.microsoft.com/office/drawing/2014/main" id="{32B720D5-187C-F6F5-FAF5-8FC904395FC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309576" y="2917368"/>
                  <a:ext cx="180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5674" name="Ink 5673">
                  <a:extLst>
                    <a:ext uri="{FF2B5EF4-FFF2-40B4-BE49-F238E27FC236}">
                      <a16:creationId xmlns:a16="http://schemas.microsoft.com/office/drawing/2014/main" id="{10CB81D6-021C-E9E2-FF7F-C8830857CD0E}"/>
                    </a:ext>
                  </a:extLst>
                </p14:cNvPr>
                <p14:cNvContentPartPr/>
                <p14:nvPr/>
              </p14:nvContentPartPr>
              <p14:xfrm>
                <a:off x="6023016" y="2871648"/>
                <a:ext cx="297000" cy="337320"/>
              </p14:xfrm>
            </p:contentPart>
          </mc:Choice>
          <mc:Fallback xmlns="">
            <p:pic>
              <p:nvPicPr>
                <p:cNvPr id="5674" name="Ink 5673">
                  <a:extLst>
                    <a:ext uri="{FF2B5EF4-FFF2-40B4-BE49-F238E27FC236}">
                      <a16:creationId xmlns:a16="http://schemas.microsoft.com/office/drawing/2014/main" id="{10CB81D6-021C-E9E2-FF7F-C8830857CD0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014016" y="2862648"/>
                  <a:ext cx="314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5675" name="Ink 5674">
                  <a:extLst>
                    <a:ext uri="{FF2B5EF4-FFF2-40B4-BE49-F238E27FC236}">
                      <a16:creationId xmlns:a16="http://schemas.microsoft.com/office/drawing/2014/main" id="{09718E01-80B0-A14E-0E37-D03F1C7DF0FA}"/>
                    </a:ext>
                  </a:extLst>
                </p14:cNvPr>
                <p14:cNvContentPartPr/>
                <p14:nvPr/>
              </p14:nvContentPartPr>
              <p14:xfrm>
                <a:off x="6488856" y="2874168"/>
                <a:ext cx="111240" cy="351360"/>
              </p14:xfrm>
            </p:contentPart>
          </mc:Choice>
          <mc:Fallback xmlns="">
            <p:pic>
              <p:nvPicPr>
                <p:cNvPr id="5675" name="Ink 5674">
                  <a:extLst>
                    <a:ext uri="{FF2B5EF4-FFF2-40B4-BE49-F238E27FC236}">
                      <a16:creationId xmlns:a16="http://schemas.microsoft.com/office/drawing/2014/main" id="{09718E01-80B0-A14E-0E37-D03F1C7DF0F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480216" y="2865528"/>
                  <a:ext cx="1288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5677" name="Ink 5676">
                  <a:extLst>
                    <a:ext uri="{FF2B5EF4-FFF2-40B4-BE49-F238E27FC236}">
                      <a16:creationId xmlns:a16="http://schemas.microsoft.com/office/drawing/2014/main" id="{07FAA495-F140-1821-C0F1-D4F9D8825DD4}"/>
                    </a:ext>
                  </a:extLst>
                </p14:cNvPr>
                <p14:cNvContentPartPr/>
                <p14:nvPr/>
              </p14:nvContentPartPr>
              <p14:xfrm>
                <a:off x="6125976" y="3401208"/>
                <a:ext cx="144360" cy="166320"/>
              </p14:xfrm>
            </p:contentPart>
          </mc:Choice>
          <mc:Fallback xmlns="">
            <p:pic>
              <p:nvPicPr>
                <p:cNvPr id="5677" name="Ink 5676">
                  <a:extLst>
                    <a:ext uri="{FF2B5EF4-FFF2-40B4-BE49-F238E27FC236}">
                      <a16:creationId xmlns:a16="http://schemas.microsoft.com/office/drawing/2014/main" id="{07FAA495-F140-1821-C0F1-D4F9D8825DD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117336" y="3392568"/>
                  <a:ext cx="162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5678" name="Ink 5677">
                  <a:extLst>
                    <a:ext uri="{FF2B5EF4-FFF2-40B4-BE49-F238E27FC236}">
                      <a16:creationId xmlns:a16="http://schemas.microsoft.com/office/drawing/2014/main" id="{44FB8429-D6F9-C948-6AD5-8472BF2CF430}"/>
                    </a:ext>
                  </a:extLst>
                </p14:cNvPr>
                <p14:cNvContentPartPr/>
                <p14:nvPr/>
              </p14:nvContentPartPr>
              <p14:xfrm>
                <a:off x="6172056" y="3328128"/>
                <a:ext cx="313920" cy="18720"/>
              </p14:xfrm>
            </p:contentPart>
          </mc:Choice>
          <mc:Fallback xmlns="">
            <p:pic>
              <p:nvPicPr>
                <p:cNvPr id="5678" name="Ink 5677">
                  <a:extLst>
                    <a:ext uri="{FF2B5EF4-FFF2-40B4-BE49-F238E27FC236}">
                      <a16:creationId xmlns:a16="http://schemas.microsoft.com/office/drawing/2014/main" id="{44FB8429-D6F9-C948-6AD5-8472BF2CF43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163056" y="3319488"/>
                  <a:ext cx="331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5679" name="Ink 5678">
                  <a:extLst>
                    <a:ext uri="{FF2B5EF4-FFF2-40B4-BE49-F238E27FC236}">
                      <a16:creationId xmlns:a16="http://schemas.microsoft.com/office/drawing/2014/main" id="{86083B7A-49D3-7FF8-97C9-34C1C7CB1067}"/>
                    </a:ext>
                  </a:extLst>
                </p14:cNvPr>
                <p14:cNvContentPartPr/>
                <p14:nvPr/>
              </p14:nvContentPartPr>
              <p14:xfrm>
                <a:off x="6338736" y="3322728"/>
                <a:ext cx="153720" cy="325080"/>
              </p14:xfrm>
            </p:contentPart>
          </mc:Choice>
          <mc:Fallback xmlns="">
            <p:pic>
              <p:nvPicPr>
                <p:cNvPr id="5679" name="Ink 5678">
                  <a:extLst>
                    <a:ext uri="{FF2B5EF4-FFF2-40B4-BE49-F238E27FC236}">
                      <a16:creationId xmlns:a16="http://schemas.microsoft.com/office/drawing/2014/main" id="{86083B7A-49D3-7FF8-97C9-34C1C7CB106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329736" y="3313728"/>
                  <a:ext cx="17136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5681" name="Ink 5680">
                <a:extLst>
                  <a:ext uri="{FF2B5EF4-FFF2-40B4-BE49-F238E27FC236}">
                    <a16:creationId xmlns:a16="http://schemas.microsoft.com/office/drawing/2014/main" id="{2E60E977-57F8-CDA8-CCA1-490498FEF45A}"/>
                  </a:ext>
                </a:extLst>
              </p14:cNvPr>
              <p14:cNvContentPartPr/>
              <p14:nvPr/>
            </p14:nvContentPartPr>
            <p14:xfrm>
              <a:off x="6221016" y="4333248"/>
              <a:ext cx="158400" cy="260640"/>
            </p14:xfrm>
          </p:contentPart>
        </mc:Choice>
        <mc:Fallback xmlns="">
          <p:pic>
            <p:nvPicPr>
              <p:cNvPr id="5681" name="Ink 5680">
                <a:extLst>
                  <a:ext uri="{FF2B5EF4-FFF2-40B4-BE49-F238E27FC236}">
                    <a16:creationId xmlns:a16="http://schemas.microsoft.com/office/drawing/2014/main" id="{2E60E977-57F8-CDA8-CCA1-490498FEF45A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6212016" y="4324248"/>
                <a:ext cx="17604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84" name="Group 5683">
            <a:extLst>
              <a:ext uri="{FF2B5EF4-FFF2-40B4-BE49-F238E27FC236}">
                <a16:creationId xmlns:a16="http://schemas.microsoft.com/office/drawing/2014/main" id="{F538F150-75EA-A510-A768-5A26F77DF621}"/>
              </a:ext>
            </a:extLst>
          </p:cNvPr>
          <p:cNvGrpSpPr/>
          <p:nvPr/>
        </p:nvGrpSpPr>
        <p:grpSpPr>
          <a:xfrm>
            <a:off x="6170256" y="4828608"/>
            <a:ext cx="413640" cy="293760"/>
            <a:chOff x="6170256" y="4828608"/>
            <a:chExt cx="41364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5682" name="Ink 5681">
                  <a:extLst>
                    <a:ext uri="{FF2B5EF4-FFF2-40B4-BE49-F238E27FC236}">
                      <a16:creationId xmlns:a16="http://schemas.microsoft.com/office/drawing/2014/main" id="{C8123C1C-099D-158C-67C1-DCB261403B3E}"/>
                    </a:ext>
                  </a:extLst>
                </p14:cNvPr>
                <p14:cNvContentPartPr/>
                <p14:nvPr/>
              </p14:nvContentPartPr>
              <p14:xfrm>
                <a:off x="6170256" y="4855968"/>
                <a:ext cx="314280" cy="202320"/>
              </p14:xfrm>
            </p:contentPart>
          </mc:Choice>
          <mc:Fallback xmlns="">
            <p:pic>
              <p:nvPicPr>
                <p:cNvPr id="5682" name="Ink 5681">
                  <a:extLst>
                    <a:ext uri="{FF2B5EF4-FFF2-40B4-BE49-F238E27FC236}">
                      <a16:creationId xmlns:a16="http://schemas.microsoft.com/office/drawing/2014/main" id="{C8123C1C-099D-158C-67C1-DCB261403B3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161256" y="4846968"/>
                  <a:ext cx="331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5683" name="Ink 5682">
                  <a:extLst>
                    <a:ext uri="{FF2B5EF4-FFF2-40B4-BE49-F238E27FC236}">
                      <a16:creationId xmlns:a16="http://schemas.microsoft.com/office/drawing/2014/main" id="{BA4EAD96-B372-5EF4-F211-1493024030F9}"/>
                    </a:ext>
                  </a:extLst>
                </p14:cNvPr>
                <p14:cNvContentPartPr/>
                <p14:nvPr/>
              </p14:nvContentPartPr>
              <p14:xfrm>
                <a:off x="6437016" y="4828608"/>
                <a:ext cx="146880" cy="293760"/>
              </p14:xfrm>
            </p:contentPart>
          </mc:Choice>
          <mc:Fallback xmlns="">
            <p:pic>
              <p:nvPicPr>
                <p:cNvPr id="5683" name="Ink 5682">
                  <a:extLst>
                    <a:ext uri="{FF2B5EF4-FFF2-40B4-BE49-F238E27FC236}">
                      <a16:creationId xmlns:a16="http://schemas.microsoft.com/office/drawing/2014/main" id="{BA4EAD96-B372-5EF4-F211-1493024030F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428376" y="4819608"/>
                  <a:ext cx="1645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1" name="Group 5690">
            <a:extLst>
              <a:ext uri="{FF2B5EF4-FFF2-40B4-BE49-F238E27FC236}">
                <a16:creationId xmlns:a16="http://schemas.microsoft.com/office/drawing/2014/main" id="{9BCC4439-732F-854F-D340-174B4D034AA6}"/>
              </a:ext>
            </a:extLst>
          </p:cNvPr>
          <p:cNvGrpSpPr/>
          <p:nvPr/>
        </p:nvGrpSpPr>
        <p:grpSpPr>
          <a:xfrm>
            <a:off x="6098976" y="5386608"/>
            <a:ext cx="409680" cy="302040"/>
            <a:chOff x="6098976" y="5386608"/>
            <a:chExt cx="40968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685" name="Ink 5684">
                  <a:extLst>
                    <a:ext uri="{FF2B5EF4-FFF2-40B4-BE49-F238E27FC236}">
                      <a16:creationId xmlns:a16="http://schemas.microsoft.com/office/drawing/2014/main" id="{44AECC1D-B7AE-654D-6093-507BCEE87109}"/>
                    </a:ext>
                  </a:extLst>
                </p14:cNvPr>
                <p14:cNvContentPartPr/>
                <p14:nvPr/>
              </p14:nvContentPartPr>
              <p14:xfrm>
                <a:off x="6098976" y="5413248"/>
                <a:ext cx="286200" cy="275400"/>
              </p14:xfrm>
            </p:contentPart>
          </mc:Choice>
          <mc:Fallback xmlns="">
            <p:pic>
              <p:nvPicPr>
                <p:cNvPr id="5685" name="Ink 5684">
                  <a:extLst>
                    <a:ext uri="{FF2B5EF4-FFF2-40B4-BE49-F238E27FC236}">
                      <a16:creationId xmlns:a16="http://schemas.microsoft.com/office/drawing/2014/main" id="{44AECC1D-B7AE-654D-6093-507BCEE8710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089976" y="5404248"/>
                  <a:ext cx="303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686" name="Ink 5685">
                  <a:extLst>
                    <a:ext uri="{FF2B5EF4-FFF2-40B4-BE49-F238E27FC236}">
                      <a16:creationId xmlns:a16="http://schemas.microsoft.com/office/drawing/2014/main" id="{38391C2D-D99D-ADE3-D443-56691CECCC5B}"/>
                    </a:ext>
                  </a:extLst>
                </p14:cNvPr>
                <p14:cNvContentPartPr/>
                <p14:nvPr/>
              </p14:nvContentPartPr>
              <p14:xfrm>
                <a:off x="6419016" y="5386608"/>
                <a:ext cx="89640" cy="220320"/>
              </p14:xfrm>
            </p:contentPart>
          </mc:Choice>
          <mc:Fallback xmlns="">
            <p:pic>
              <p:nvPicPr>
                <p:cNvPr id="5686" name="Ink 5685">
                  <a:extLst>
                    <a:ext uri="{FF2B5EF4-FFF2-40B4-BE49-F238E27FC236}">
                      <a16:creationId xmlns:a16="http://schemas.microsoft.com/office/drawing/2014/main" id="{38391C2D-D99D-ADE3-D443-56691CECCC5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410376" y="5377608"/>
                  <a:ext cx="10728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0" name="Group 5689">
            <a:extLst>
              <a:ext uri="{FF2B5EF4-FFF2-40B4-BE49-F238E27FC236}">
                <a16:creationId xmlns:a16="http://schemas.microsoft.com/office/drawing/2014/main" id="{FF2030AD-5117-4292-7B47-4C2DEB5628FA}"/>
              </a:ext>
            </a:extLst>
          </p:cNvPr>
          <p:cNvGrpSpPr/>
          <p:nvPr/>
        </p:nvGrpSpPr>
        <p:grpSpPr>
          <a:xfrm>
            <a:off x="6160176" y="5897808"/>
            <a:ext cx="196200" cy="230400"/>
            <a:chOff x="6160176" y="5897808"/>
            <a:chExt cx="19620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687" name="Ink 5686">
                  <a:extLst>
                    <a:ext uri="{FF2B5EF4-FFF2-40B4-BE49-F238E27FC236}">
                      <a16:creationId xmlns:a16="http://schemas.microsoft.com/office/drawing/2014/main" id="{22E0EEE9-FF37-5EFC-E367-C6E685F91BC6}"/>
                    </a:ext>
                  </a:extLst>
                </p14:cNvPr>
                <p14:cNvContentPartPr/>
                <p14:nvPr/>
              </p14:nvContentPartPr>
              <p14:xfrm>
                <a:off x="6160176" y="5909688"/>
                <a:ext cx="133560" cy="218520"/>
              </p14:xfrm>
            </p:contentPart>
          </mc:Choice>
          <mc:Fallback xmlns="">
            <p:pic>
              <p:nvPicPr>
                <p:cNvPr id="5687" name="Ink 5686">
                  <a:extLst>
                    <a:ext uri="{FF2B5EF4-FFF2-40B4-BE49-F238E27FC236}">
                      <a16:creationId xmlns:a16="http://schemas.microsoft.com/office/drawing/2014/main" id="{22E0EEE9-FF37-5EFC-E367-C6E685F91BC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151536" y="5900688"/>
                  <a:ext cx="151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5688" name="Ink 5687">
                  <a:extLst>
                    <a:ext uri="{FF2B5EF4-FFF2-40B4-BE49-F238E27FC236}">
                      <a16:creationId xmlns:a16="http://schemas.microsoft.com/office/drawing/2014/main" id="{2B1214A9-71E4-4BF8-484F-721F06222081}"/>
                    </a:ext>
                  </a:extLst>
                </p14:cNvPr>
                <p14:cNvContentPartPr/>
                <p14:nvPr/>
              </p14:nvContentPartPr>
              <p14:xfrm>
                <a:off x="6345576" y="5897808"/>
                <a:ext cx="10800" cy="218880"/>
              </p14:xfrm>
            </p:contentPart>
          </mc:Choice>
          <mc:Fallback xmlns="">
            <p:pic>
              <p:nvPicPr>
                <p:cNvPr id="5688" name="Ink 5687">
                  <a:extLst>
                    <a:ext uri="{FF2B5EF4-FFF2-40B4-BE49-F238E27FC236}">
                      <a16:creationId xmlns:a16="http://schemas.microsoft.com/office/drawing/2014/main" id="{2B1214A9-71E4-4BF8-484F-721F0622208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336936" y="5889168"/>
                  <a:ext cx="2844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00" name="Group 5699">
            <a:extLst>
              <a:ext uri="{FF2B5EF4-FFF2-40B4-BE49-F238E27FC236}">
                <a16:creationId xmlns:a16="http://schemas.microsoft.com/office/drawing/2014/main" id="{B27CAFAE-833E-26F3-72D0-1D18C51FDADA}"/>
              </a:ext>
            </a:extLst>
          </p:cNvPr>
          <p:cNvGrpSpPr/>
          <p:nvPr/>
        </p:nvGrpSpPr>
        <p:grpSpPr>
          <a:xfrm>
            <a:off x="6809616" y="5826888"/>
            <a:ext cx="304920" cy="298800"/>
            <a:chOff x="6809616" y="5826888"/>
            <a:chExt cx="30492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5696" name="Ink 5695">
                  <a:extLst>
                    <a:ext uri="{FF2B5EF4-FFF2-40B4-BE49-F238E27FC236}">
                      <a16:creationId xmlns:a16="http://schemas.microsoft.com/office/drawing/2014/main" id="{B3541DD6-43DC-60F6-C35B-CA1E68532A6C}"/>
                    </a:ext>
                  </a:extLst>
                </p14:cNvPr>
                <p14:cNvContentPartPr/>
                <p14:nvPr/>
              </p14:nvContentPartPr>
              <p14:xfrm>
                <a:off x="6809616" y="5826888"/>
                <a:ext cx="167040" cy="255240"/>
              </p14:xfrm>
            </p:contentPart>
          </mc:Choice>
          <mc:Fallback xmlns="">
            <p:pic>
              <p:nvPicPr>
                <p:cNvPr id="5696" name="Ink 5695">
                  <a:extLst>
                    <a:ext uri="{FF2B5EF4-FFF2-40B4-BE49-F238E27FC236}">
                      <a16:creationId xmlns:a16="http://schemas.microsoft.com/office/drawing/2014/main" id="{B3541DD6-43DC-60F6-C35B-CA1E68532A6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800616" y="5818248"/>
                  <a:ext cx="1846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5697" name="Ink 5696">
                  <a:extLst>
                    <a:ext uri="{FF2B5EF4-FFF2-40B4-BE49-F238E27FC236}">
                      <a16:creationId xmlns:a16="http://schemas.microsoft.com/office/drawing/2014/main" id="{97103E9F-FC36-D816-3705-E63BB3EDAC22}"/>
                    </a:ext>
                  </a:extLst>
                </p14:cNvPr>
                <p14:cNvContentPartPr/>
                <p14:nvPr/>
              </p14:nvContentPartPr>
              <p14:xfrm>
                <a:off x="7068456" y="5852088"/>
                <a:ext cx="46080" cy="273600"/>
              </p14:xfrm>
            </p:contentPart>
          </mc:Choice>
          <mc:Fallback xmlns="">
            <p:pic>
              <p:nvPicPr>
                <p:cNvPr id="5697" name="Ink 5696">
                  <a:extLst>
                    <a:ext uri="{FF2B5EF4-FFF2-40B4-BE49-F238E27FC236}">
                      <a16:creationId xmlns:a16="http://schemas.microsoft.com/office/drawing/2014/main" id="{97103E9F-FC36-D816-3705-E63BB3EDAC2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059456" y="5843088"/>
                  <a:ext cx="6372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9" name="Group 5698">
            <a:extLst>
              <a:ext uri="{FF2B5EF4-FFF2-40B4-BE49-F238E27FC236}">
                <a16:creationId xmlns:a16="http://schemas.microsoft.com/office/drawing/2014/main" id="{3955F312-A6A7-7877-DF95-3BC7F5F6B8FF}"/>
              </a:ext>
            </a:extLst>
          </p:cNvPr>
          <p:cNvGrpSpPr/>
          <p:nvPr/>
        </p:nvGrpSpPr>
        <p:grpSpPr>
          <a:xfrm>
            <a:off x="6139656" y="6283008"/>
            <a:ext cx="1067040" cy="320040"/>
            <a:chOff x="6139656" y="6283008"/>
            <a:chExt cx="10670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5689" name="Ink 5688">
                  <a:extLst>
                    <a:ext uri="{FF2B5EF4-FFF2-40B4-BE49-F238E27FC236}">
                      <a16:creationId xmlns:a16="http://schemas.microsoft.com/office/drawing/2014/main" id="{8C32F06D-F64E-2D8E-6882-08A85E106FEB}"/>
                    </a:ext>
                  </a:extLst>
                </p14:cNvPr>
                <p14:cNvContentPartPr/>
                <p14:nvPr/>
              </p14:nvContentPartPr>
              <p14:xfrm>
                <a:off x="6139656" y="6387408"/>
                <a:ext cx="144360" cy="143640"/>
              </p14:xfrm>
            </p:contentPart>
          </mc:Choice>
          <mc:Fallback xmlns="">
            <p:pic>
              <p:nvPicPr>
                <p:cNvPr id="5689" name="Ink 5688">
                  <a:extLst>
                    <a:ext uri="{FF2B5EF4-FFF2-40B4-BE49-F238E27FC236}">
                      <a16:creationId xmlns:a16="http://schemas.microsoft.com/office/drawing/2014/main" id="{8C32F06D-F64E-2D8E-6882-08A85E106FE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131016" y="6378768"/>
                  <a:ext cx="162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5692" name="Ink 5691">
                  <a:extLst>
                    <a:ext uri="{FF2B5EF4-FFF2-40B4-BE49-F238E27FC236}">
                      <a16:creationId xmlns:a16="http://schemas.microsoft.com/office/drawing/2014/main" id="{6A804AC4-E79B-1246-65CE-7DC670D67446}"/>
                    </a:ext>
                  </a:extLst>
                </p14:cNvPr>
                <p14:cNvContentPartPr/>
                <p14:nvPr/>
              </p14:nvContentPartPr>
              <p14:xfrm>
                <a:off x="6144696" y="6283008"/>
                <a:ext cx="141120" cy="250560"/>
              </p14:xfrm>
            </p:contentPart>
          </mc:Choice>
          <mc:Fallback xmlns="">
            <p:pic>
              <p:nvPicPr>
                <p:cNvPr id="5692" name="Ink 5691">
                  <a:extLst>
                    <a:ext uri="{FF2B5EF4-FFF2-40B4-BE49-F238E27FC236}">
                      <a16:creationId xmlns:a16="http://schemas.microsoft.com/office/drawing/2014/main" id="{6A804AC4-E79B-1246-65CE-7DC670D6744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135696" y="6274368"/>
                  <a:ext cx="158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5693" name="Ink 5692">
                  <a:extLst>
                    <a:ext uri="{FF2B5EF4-FFF2-40B4-BE49-F238E27FC236}">
                      <a16:creationId xmlns:a16="http://schemas.microsoft.com/office/drawing/2014/main" id="{559D3B1D-221F-DC02-34E4-45AFCB6FF13C}"/>
                    </a:ext>
                  </a:extLst>
                </p14:cNvPr>
                <p14:cNvContentPartPr/>
                <p14:nvPr/>
              </p14:nvContentPartPr>
              <p14:xfrm>
                <a:off x="6355296" y="6400368"/>
                <a:ext cx="300960" cy="202680"/>
              </p14:xfrm>
            </p:contentPart>
          </mc:Choice>
          <mc:Fallback xmlns="">
            <p:pic>
              <p:nvPicPr>
                <p:cNvPr id="5693" name="Ink 5692">
                  <a:extLst>
                    <a:ext uri="{FF2B5EF4-FFF2-40B4-BE49-F238E27FC236}">
                      <a16:creationId xmlns:a16="http://schemas.microsoft.com/office/drawing/2014/main" id="{559D3B1D-221F-DC02-34E4-45AFCB6FF13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346296" y="6391368"/>
                  <a:ext cx="318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5694" name="Ink 5693">
                  <a:extLst>
                    <a:ext uri="{FF2B5EF4-FFF2-40B4-BE49-F238E27FC236}">
                      <a16:creationId xmlns:a16="http://schemas.microsoft.com/office/drawing/2014/main" id="{021AD003-503F-35DD-97D2-D873AB3C9AF5}"/>
                    </a:ext>
                  </a:extLst>
                </p14:cNvPr>
                <p14:cNvContentPartPr/>
                <p14:nvPr/>
              </p14:nvContentPartPr>
              <p14:xfrm>
                <a:off x="6832296" y="6320448"/>
                <a:ext cx="117360" cy="152640"/>
              </p14:xfrm>
            </p:contentPart>
          </mc:Choice>
          <mc:Fallback xmlns="">
            <p:pic>
              <p:nvPicPr>
                <p:cNvPr id="5694" name="Ink 5693">
                  <a:extLst>
                    <a:ext uri="{FF2B5EF4-FFF2-40B4-BE49-F238E27FC236}">
                      <a16:creationId xmlns:a16="http://schemas.microsoft.com/office/drawing/2014/main" id="{021AD003-503F-35DD-97D2-D873AB3C9AF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823656" y="6311448"/>
                  <a:ext cx="135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5695" name="Ink 5694">
                  <a:extLst>
                    <a:ext uri="{FF2B5EF4-FFF2-40B4-BE49-F238E27FC236}">
                      <a16:creationId xmlns:a16="http://schemas.microsoft.com/office/drawing/2014/main" id="{DF5C6D2D-D669-8B1B-7162-A85CB71817AE}"/>
                    </a:ext>
                  </a:extLst>
                </p14:cNvPr>
                <p14:cNvContentPartPr/>
                <p14:nvPr/>
              </p14:nvContentPartPr>
              <p14:xfrm>
                <a:off x="7072416" y="6336648"/>
                <a:ext cx="134280" cy="212040"/>
              </p14:xfrm>
            </p:contentPart>
          </mc:Choice>
          <mc:Fallback xmlns="">
            <p:pic>
              <p:nvPicPr>
                <p:cNvPr id="5695" name="Ink 5694">
                  <a:extLst>
                    <a:ext uri="{FF2B5EF4-FFF2-40B4-BE49-F238E27FC236}">
                      <a16:creationId xmlns:a16="http://schemas.microsoft.com/office/drawing/2014/main" id="{DF5C6D2D-D669-8B1B-7162-A85CB71817A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063416" y="6328008"/>
                  <a:ext cx="151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5698" name="Ink 5697">
                  <a:extLst>
                    <a:ext uri="{FF2B5EF4-FFF2-40B4-BE49-F238E27FC236}">
                      <a16:creationId xmlns:a16="http://schemas.microsoft.com/office/drawing/2014/main" id="{E08589EE-24CD-90B5-AE76-2F5DB95E01AE}"/>
                    </a:ext>
                  </a:extLst>
                </p14:cNvPr>
                <p14:cNvContentPartPr/>
                <p14:nvPr/>
              </p14:nvContentPartPr>
              <p14:xfrm>
                <a:off x="7040736" y="6356088"/>
                <a:ext cx="93240" cy="42480"/>
              </p14:xfrm>
            </p:contentPart>
          </mc:Choice>
          <mc:Fallback xmlns="">
            <p:pic>
              <p:nvPicPr>
                <p:cNvPr id="5698" name="Ink 5697">
                  <a:extLst>
                    <a:ext uri="{FF2B5EF4-FFF2-40B4-BE49-F238E27FC236}">
                      <a16:creationId xmlns:a16="http://schemas.microsoft.com/office/drawing/2014/main" id="{E08589EE-24CD-90B5-AE76-2F5DB95E01A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031736" y="6347448"/>
                  <a:ext cx="11088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05" name="Group 5704">
            <a:extLst>
              <a:ext uri="{FF2B5EF4-FFF2-40B4-BE49-F238E27FC236}">
                <a16:creationId xmlns:a16="http://schemas.microsoft.com/office/drawing/2014/main" id="{A0C33251-47D0-3378-B5CF-B14955D28F46}"/>
              </a:ext>
            </a:extLst>
          </p:cNvPr>
          <p:cNvGrpSpPr/>
          <p:nvPr/>
        </p:nvGrpSpPr>
        <p:grpSpPr>
          <a:xfrm>
            <a:off x="6732576" y="4335768"/>
            <a:ext cx="336240" cy="814320"/>
            <a:chOff x="6732576" y="4335768"/>
            <a:chExt cx="336240" cy="81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5701" name="Ink 5700">
                  <a:extLst>
                    <a:ext uri="{FF2B5EF4-FFF2-40B4-BE49-F238E27FC236}">
                      <a16:creationId xmlns:a16="http://schemas.microsoft.com/office/drawing/2014/main" id="{5C22F6A7-E69E-1931-469A-1ED59E520A09}"/>
                    </a:ext>
                  </a:extLst>
                </p14:cNvPr>
                <p14:cNvContentPartPr/>
                <p14:nvPr/>
              </p14:nvContentPartPr>
              <p14:xfrm>
                <a:off x="6732576" y="4882608"/>
                <a:ext cx="227520" cy="267480"/>
              </p14:xfrm>
            </p:contentPart>
          </mc:Choice>
          <mc:Fallback xmlns="">
            <p:pic>
              <p:nvPicPr>
                <p:cNvPr id="5701" name="Ink 5700">
                  <a:extLst>
                    <a:ext uri="{FF2B5EF4-FFF2-40B4-BE49-F238E27FC236}">
                      <a16:creationId xmlns:a16="http://schemas.microsoft.com/office/drawing/2014/main" id="{5C22F6A7-E69E-1931-469A-1ED59E520A0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723576" y="4873968"/>
                  <a:ext cx="245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5702" name="Ink 5701">
                  <a:extLst>
                    <a:ext uri="{FF2B5EF4-FFF2-40B4-BE49-F238E27FC236}">
                      <a16:creationId xmlns:a16="http://schemas.microsoft.com/office/drawing/2014/main" id="{24E3210C-96C4-6409-E02A-E7E8952F3E37}"/>
                    </a:ext>
                  </a:extLst>
                </p14:cNvPr>
                <p14:cNvContentPartPr/>
                <p14:nvPr/>
              </p14:nvContentPartPr>
              <p14:xfrm>
                <a:off x="6940656" y="4827168"/>
                <a:ext cx="128160" cy="296640"/>
              </p14:xfrm>
            </p:contentPart>
          </mc:Choice>
          <mc:Fallback xmlns="">
            <p:pic>
              <p:nvPicPr>
                <p:cNvPr id="5702" name="Ink 5701">
                  <a:extLst>
                    <a:ext uri="{FF2B5EF4-FFF2-40B4-BE49-F238E27FC236}">
                      <a16:creationId xmlns:a16="http://schemas.microsoft.com/office/drawing/2014/main" id="{24E3210C-96C4-6409-E02A-E7E8952F3E3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932016" y="4818168"/>
                  <a:ext cx="145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5704" name="Ink 5703">
                  <a:extLst>
                    <a:ext uri="{FF2B5EF4-FFF2-40B4-BE49-F238E27FC236}">
                      <a16:creationId xmlns:a16="http://schemas.microsoft.com/office/drawing/2014/main" id="{1A18D530-DC32-2392-F378-9E71E0532FA3}"/>
                    </a:ext>
                  </a:extLst>
                </p14:cNvPr>
                <p14:cNvContentPartPr/>
                <p14:nvPr/>
              </p14:nvContentPartPr>
              <p14:xfrm>
                <a:off x="6866136" y="4335768"/>
                <a:ext cx="165240" cy="408600"/>
              </p14:xfrm>
            </p:contentPart>
          </mc:Choice>
          <mc:Fallback xmlns="">
            <p:pic>
              <p:nvPicPr>
                <p:cNvPr id="5704" name="Ink 5703">
                  <a:extLst>
                    <a:ext uri="{FF2B5EF4-FFF2-40B4-BE49-F238E27FC236}">
                      <a16:creationId xmlns:a16="http://schemas.microsoft.com/office/drawing/2014/main" id="{1A18D530-DC32-2392-F378-9E71E0532FA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857496" y="4327128"/>
                  <a:ext cx="182880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08" name="Group 5707">
            <a:extLst>
              <a:ext uri="{FF2B5EF4-FFF2-40B4-BE49-F238E27FC236}">
                <a16:creationId xmlns:a16="http://schemas.microsoft.com/office/drawing/2014/main" id="{1567B685-5893-94B8-AFFE-DE79546BD08E}"/>
              </a:ext>
            </a:extLst>
          </p:cNvPr>
          <p:cNvGrpSpPr/>
          <p:nvPr/>
        </p:nvGrpSpPr>
        <p:grpSpPr>
          <a:xfrm>
            <a:off x="6869016" y="3886488"/>
            <a:ext cx="256680" cy="291240"/>
            <a:chOff x="6869016" y="3886488"/>
            <a:chExt cx="25668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5706" name="Ink 5705">
                  <a:extLst>
                    <a:ext uri="{FF2B5EF4-FFF2-40B4-BE49-F238E27FC236}">
                      <a16:creationId xmlns:a16="http://schemas.microsoft.com/office/drawing/2014/main" id="{0B188BE3-432B-7684-E27D-072CB5705F14}"/>
                    </a:ext>
                  </a:extLst>
                </p14:cNvPr>
                <p14:cNvContentPartPr/>
                <p14:nvPr/>
              </p14:nvContentPartPr>
              <p14:xfrm>
                <a:off x="6869016" y="3922848"/>
                <a:ext cx="110160" cy="254880"/>
              </p14:xfrm>
            </p:contentPart>
          </mc:Choice>
          <mc:Fallback xmlns="">
            <p:pic>
              <p:nvPicPr>
                <p:cNvPr id="5706" name="Ink 5705">
                  <a:extLst>
                    <a:ext uri="{FF2B5EF4-FFF2-40B4-BE49-F238E27FC236}">
                      <a16:creationId xmlns:a16="http://schemas.microsoft.com/office/drawing/2014/main" id="{0B188BE3-432B-7684-E27D-072CB5705F1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860016" y="3913848"/>
                  <a:ext cx="127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5707" name="Ink 5706">
                  <a:extLst>
                    <a:ext uri="{FF2B5EF4-FFF2-40B4-BE49-F238E27FC236}">
                      <a16:creationId xmlns:a16="http://schemas.microsoft.com/office/drawing/2014/main" id="{50940EB1-CA29-7BE1-DC4E-58F8F954364D}"/>
                    </a:ext>
                  </a:extLst>
                </p14:cNvPr>
                <p14:cNvContentPartPr/>
                <p14:nvPr/>
              </p14:nvContentPartPr>
              <p14:xfrm>
                <a:off x="6885216" y="3886488"/>
                <a:ext cx="240480" cy="38160"/>
              </p14:xfrm>
            </p:contentPart>
          </mc:Choice>
          <mc:Fallback xmlns="">
            <p:pic>
              <p:nvPicPr>
                <p:cNvPr id="5707" name="Ink 5706">
                  <a:extLst>
                    <a:ext uri="{FF2B5EF4-FFF2-40B4-BE49-F238E27FC236}">
                      <a16:creationId xmlns:a16="http://schemas.microsoft.com/office/drawing/2014/main" id="{50940EB1-CA29-7BE1-DC4E-58F8F954364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876216" y="3877848"/>
                  <a:ext cx="25812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5724" name="Ink 5723">
                <a:extLst>
                  <a:ext uri="{FF2B5EF4-FFF2-40B4-BE49-F238E27FC236}">
                    <a16:creationId xmlns:a16="http://schemas.microsoft.com/office/drawing/2014/main" id="{17C9E036-1509-FFDD-9D4D-E2D26C344B6B}"/>
                  </a:ext>
                </a:extLst>
              </p14:cNvPr>
              <p14:cNvContentPartPr/>
              <p14:nvPr/>
            </p14:nvContentPartPr>
            <p14:xfrm>
              <a:off x="6725736" y="2889288"/>
              <a:ext cx="194760" cy="293760"/>
            </p14:xfrm>
          </p:contentPart>
        </mc:Choice>
        <mc:Fallback xmlns="">
          <p:pic>
            <p:nvPicPr>
              <p:cNvPr id="5724" name="Ink 5723">
                <a:extLst>
                  <a:ext uri="{FF2B5EF4-FFF2-40B4-BE49-F238E27FC236}">
                    <a16:creationId xmlns:a16="http://schemas.microsoft.com/office/drawing/2014/main" id="{17C9E036-1509-FFDD-9D4D-E2D26C344B6B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6716736" y="2880288"/>
                <a:ext cx="21240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37" name="Group 5736">
            <a:extLst>
              <a:ext uri="{FF2B5EF4-FFF2-40B4-BE49-F238E27FC236}">
                <a16:creationId xmlns:a16="http://schemas.microsoft.com/office/drawing/2014/main" id="{F060E6BC-3243-59DF-AE1A-F8217CC28185}"/>
              </a:ext>
            </a:extLst>
          </p:cNvPr>
          <p:cNvGrpSpPr/>
          <p:nvPr/>
        </p:nvGrpSpPr>
        <p:grpSpPr>
          <a:xfrm>
            <a:off x="7524936" y="3940848"/>
            <a:ext cx="182880" cy="200880"/>
            <a:chOff x="7524936" y="3940848"/>
            <a:chExt cx="18288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5733" name="Ink 5732">
                  <a:extLst>
                    <a:ext uri="{FF2B5EF4-FFF2-40B4-BE49-F238E27FC236}">
                      <a16:creationId xmlns:a16="http://schemas.microsoft.com/office/drawing/2014/main" id="{829E2400-7CCA-5618-3981-5D908372A718}"/>
                    </a:ext>
                  </a:extLst>
                </p14:cNvPr>
                <p14:cNvContentPartPr/>
                <p14:nvPr/>
              </p14:nvContentPartPr>
              <p14:xfrm>
                <a:off x="7524936" y="3959208"/>
                <a:ext cx="59760" cy="182520"/>
              </p14:xfrm>
            </p:contentPart>
          </mc:Choice>
          <mc:Fallback xmlns="">
            <p:pic>
              <p:nvPicPr>
                <p:cNvPr id="5733" name="Ink 5732">
                  <a:extLst>
                    <a:ext uri="{FF2B5EF4-FFF2-40B4-BE49-F238E27FC236}">
                      <a16:creationId xmlns:a16="http://schemas.microsoft.com/office/drawing/2014/main" id="{829E2400-7CCA-5618-3981-5D908372A71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516296" y="3950208"/>
                  <a:ext cx="77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5734" name="Ink 5733">
                  <a:extLst>
                    <a:ext uri="{FF2B5EF4-FFF2-40B4-BE49-F238E27FC236}">
                      <a16:creationId xmlns:a16="http://schemas.microsoft.com/office/drawing/2014/main" id="{F762D9D7-7802-34CD-90F6-48CB96DAA936}"/>
                    </a:ext>
                  </a:extLst>
                </p14:cNvPr>
                <p14:cNvContentPartPr/>
                <p14:nvPr/>
              </p14:nvContentPartPr>
              <p14:xfrm>
                <a:off x="7571376" y="3940848"/>
                <a:ext cx="136440" cy="360"/>
              </p14:xfrm>
            </p:contentPart>
          </mc:Choice>
          <mc:Fallback xmlns="">
            <p:pic>
              <p:nvPicPr>
                <p:cNvPr id="5734" name="Ink 5733">
                  <a:extLst>
                    <a:ext uri="{FF2B5EF4-FFF2-40B4-BE49-F238E27FC236}">
                      <a16:creationId xmlns:a16="http://schemas.microsoft.com/office/drawing/2014/main" id="{F762D9D7-7802-34CD-90F6-48CB96DAA93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562376" y="3932208"/>
                  <a:ext cx="1540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5735" name="Ink 5734">
                <a:extLst>
                  <a:ext uri="{FF2B5EF4-FFF2-40B4-BE49-F238E27FC236}">
                    <a16:creationId xmlns:a16="http://schemas.microsoft.com/office/drawing/2014/main" id="{37921C01-9D1C-9A25-AFA4-FF6BFE1D1CEA}"/>
                  </a:ext>
                </a:extLst>
              </p14:cNvPr>
              <p14:cNvContentPartPr/>
              <p14:nvPr/>
            </p14:nvContentPartPr>
            <p14:xfrm>
              <a:off x="7388856" y="4397328"/>
              <a:ext cx="173880" cy="281520"/>
            </p14:xfrm>
          </p:contentPart>
        </mc:Choice>
        <mc:Fallback xmlns="">
          <p:pic>
            <p:nvPicPr>
              <p:cNvPr id="5735" name="Ink 5734">
                <a:extLst>
                  <a:ext uri="{FF2B5EF4-FFF2-40B4-BE49-F238E27FC236}">
                    <a16:creationId xmlns:a16="http://schemas.microsoft.com/office/drawing/2014/main" id="{37921C01-9D1C-9A25-AFA4-FF6BFE1D1CEA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7379856" y="4388688"/>
                <a:ext cx="19152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43" name="Group 5742">
            <a:extLst>
              <a:ext uri="{FF2B5EF4-FFF2-40B4-BE49-F238E27FC236}">
                <a16:creationId xmlns:a16="http://schemas.microsoft.com/office/drawing/2014/main" id="{5DB7FB97-04E4-5B76-002F-905853E93C74}"/>
              </a:ext>
            </a:extLst>
          </p:cNvPr>
          <p:cNvGrpSpPr/>
          <p:nvPr/>
        </p:nvGrpSpPr>
        <p:grpSpPr>
          <a:xfrm>
            <a:off x="7369776" y="4836528"/>
            <a:ext cx="311760" cy="292320"/>
            <a:chOff x="7369776" y="4836528"/>
            <a:chExt cx="31176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5736" name="Ink 5735">
                  <a:extLst>
                    <a:ext uri="{FF2B5EF4-FFF2-40B4-BE49-F238E27FC236}">
                      <a16:creationId xmlns:a16="http://schemas.microsoft.com/office/drawing/2014/main" id="{C274B02A-28B4-3F62-DDAF-6FDC5EDE4107}"/>
                    </a:ext>
                  </a:extLst>
                </p14:cNvPr>
                <p14:cNvContentPartPr/>
                <p14:nvPr/>
              </p14:nvContentPartPr>
              <p14:xfrm>
                <a:off x="7369776" y="4917888"/>
                <a:ext cx="229680" cy="210960"/>
              </p14:xfrm>
            </p:contentPart>
          </mc:Choice>
          <mc:Fallback xmlns="">
            <p:pic>
              <p:nvPicPr>
                <p:cNvPr id="5736" name="Ink 5735">
                  <a:extLst>
                    <a:ext uri="{FF2B5EF4-FFF2-40B4-BE49-F238E27FC236}">
                      <a16:creationId xmlns:a16="http://schemas.microsoft.com/office/drawing/2014/main" id="{C274B02A-28B4-3F62-DDAF-6FDC5EDE410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361136" y="4908888"/>
                  <a:ext cx="247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5738" name="Ink 5737">
                  <a:extLst>
                    <a:ext uri="{FF2B5EF4-FFF2-40B4-BE49-F238E27FC236}">
                      <a16:creationId xmlns:a16="http://schemas.microsoft.com/office/drawing/2014/main" id="{8C4A0381-9BD2-C496-009F-E6B16F84B6A3}"/>
                    </a:ext>
                  </a:extLst>
                </p14:cNvPr>
                <p14:cNvContentPartPr/>
                <p14:nvPr/>
              </p14:nvContentPartPr>
              <p14:xfrm>
                <a:off x="7578936" y="4836528"/>
                <a:ext cx="102600" cy="274320"/>
              </p14:xfrm>
            </p:contentPart>
          </mc:Choice>
          <mc:Fallback xmlns="">
            <p:pic>
              <p:nvPicPr>
                <p:cNvPr id="5738" name="Ink 5737">
                  <a:extLst>
                    <a:ext uri="{FF2B5EF4-FFF2-40B4-BE49-F238E27FC236}">
                      <a16:creationId xmlns:a16="http://schemas.microsoft.com/office/drawing/2014/main" id="{8C4A0381-9BD2-C496-009F-E6B16F84B6A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569936" y="4827888"/>
                  <a:ext cx="12024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42" name="Group 5741">
            <a:extLst>
              <a:ext uri="{FF2B5EF4-FFF2-40B4-BE49-F238E27FC236}">
                <a16:creationId xmlns:a16="http://schemas.microsoft.com/office/drawing/2014/main" id="{FA1B231C-8937-546D-A143-2767B4201522}"/>
              </a:ext>
            </a:extLst>
          </p:cNvPr>
          <p:cNvGrpSpPr/>
          <p:nvPr/>
        </p:nvGrpSpPr>
        <p:grpSpPr>
          <a:xfrm>
            <a:off x="7324056" y="5358168"/>
            <a:ext cx="403560" cy="404640"/>
            <a:chOff x="7324056" y="5358168"/>
            <a:chExt cx="40356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5739" name="Ink 5738">
                  <a:extLst>
                    <a:ext uri="{FF2B5EF4-FFF2-40B4-BE49-F238E27FC236}">
                      <a16:creationId xmlns:a16="http://schemas.microsoft.com/office/drawing/2014/main" id="{D21BC680-F7D3-9F48-139B-BA2EE024D8D6}"/>
                    </a:ext>
                  </a:extLst>
                </p14:cNvPr>
                <p14:cNvContentPartPr/>
                <p14:nvPr/>
              </p14:nvContentPartPr>
              <p14:xfrm>
                <a:off x="7324056" y="5358168"/>
                <a:ext cx="184680" cy="320400"/>
              </p14:xfrm>
            </p:contentPart>
          </mc:Choice>
          <mc:Fallback xmlns="">
            <p:pic>
              <p:nvPicPr>
                <p:cNvPr id="5739" name="Ink 5738">
                  <a:extLst>
                    <a:ext uri="{FF2B5EF4-FFF2-40B4-BE49-F238E27FC236}">
                      <a16:creationId xmlns:a16="http://schemas.microsoft.com/office/drawing/2014/main" id="{D21BC680-F7D3-9F48-139B-BA2EE024D8D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315416" y="5349528"/>
                  <a:ext cx="2023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5740" name="Ink 5739">
                  <a:extLst>
                    <a:ext uri="{FF2B5EF4-FFF2-40B4-BE49-F238E27FC236}">
                      <a16:creationId xmlns:a16="http://schemas.microsoft.com/office/drawing/2014/main" id="{CF132000-6F2A-3148-C9FC-AF14405D1B83}"/>
                    </a:ext>
                  </a:extLst>
                </p14:cNvPr>
                <p14:cNvContentPartPr/>
                <p14:nvPr/>
              </p14:nvContentPartPr>
              <p14:xfrm>
                <a:off x="7587936" y="5431248"/>
                <a:ext cx="139680" cy="331560"/>
              </p14:xfrm>
            </p:contentPart>
          </mc:Choice>
          <mc:Fallback xmlns="">
            <p:pic>
              <p:nvPicPr>
                <p:cNvPr id="5740" name="Ink 5739">
                  <a:extLst>
                    <a:ext uri="{FF2B5EF4-FFF2-40B4-BE49-F238E27FC236}">
                      <a16:creationId xmlns:a16="http://schemas.microsoft.com/office/drawing/2014/main" id="{CF132000-6F2A-3148-C9FC-AF14405D1B8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579296" y="5422608"/>
                  <a:ext cx="1573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5741" name="Ink 5740">
                  <a:extLst>
                    <a:ext uri="{FF2B5EF4-FFF2-40B4-BE49-F238E27FC236}">
                      <a16:creationId xmlns:a16="http://schemas.microsoft.com/office/drawing/2014/main" id="{A87DF54A-EECB-6B7A-6E1E-0CC894A330FB}"/>
                    </a:ext>
                  </a:extLst>
                </p14:cNvPr>
                <p14:cNvContentPartPr/>
                <p14:nvPr/>
              </p14:nvContentPartPr>
              <p14:xfrm>
                <a:off x="7415856" y="5532048"/>
                <a:ext cx="160200" cy="10440"/>
              </p14:xfrm>
            </p:contentPart>
          </mc:Choice>
          <mc:Fallback xmlns="">
            <p:pic>
              <p:nvPicPr>
                <p:cNvPr id="5741" name="Ink 5740">
                  <a:extLst>
                    <a:ext uri="{FF2B5EF4-FFF2-40B4-BE49-F238E27FC236}">
                      <a16:creationId xmlns:a16="http://schemas.microsoft.com/office/drawing/2014/main" id="{A87DF54A-EECB-6B7A-6E1E-0CC894A330F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406856" y="5523048"/>
                  <a:ext cx="1778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49" name="Group 5748">
            <a:extLst>
              <a:ext uri="{FF2B5EF4-FFF2-40B4-BE49-F238E27FC236}">
                <a16:creationId xmlns:a16="http://schemas.microsoft.com/office/drawing/2014/main" id="{1BD0AC05-1D9F-DF19-D249-5235792FD3D4}"/>
              </a:ext>
            </a:extLst>
          </p:cNvPr>
          <p:cNvGrpSpPr/>
          <p:nvPr/>
        </p:nvGrpSpPr>
        <p:grpSpPr>
          <a:xfrm>
            <a:off x="7330536" y="5861088"/>
            <a:ext cx="475200" cy="743400"/>
            <a:chOff x="7330536" y="5861088"/>
            <a:chExt cx="475200" cy="74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5744" name="Ink 5743">
                  <a:extLst>
                    <a:ext uri="{FF2B5EF4-FFF2-40B4-BE49-F238E27FC236}">
                      <a16:creationId xmlns:a16="http://schemas.microsoft.com/office/drawing/2014/main" id="{DDD63D50-2657-8AED-522D-044F55560E57}"/>
                    </a:ext>
                  </a:extLst>
                </p14:cNvPr>
                <p14:cNvContentPartPr/>
                <p14:nvPr/>
              </p14:nvContentPartPr>
              <p14:xfrm>
                <a:off x="7330536" y="5928768"/>
                <a:ext cx="112680" cy="244800"/>
              </p14:xfrm>
            </p:contentPart>
          </mc:Choice>
          <mc:Fallback xmlns="">
            <p:pic>
              <p:nvPicPr>
                <p:cNvPr id="5744" name="Ink 5743">
                  <a:extLst>
                    <a:ext uri="{FF2B5EF4-FFF2-40B4-BE49-F238E27FC236}">
                      <a16:creationId xmlns:a16="http://schemas.microsoft.com/office/drawing/2014/main" id="{DDD63D50-2657-8AED-522D-044F55560E5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321536" y="5919768"/>
                  <a:ext cx="130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5745" name="Ink 5744">
                  <a:extLst>
                    <a:ext uri="{FF2B5EF4-FFF2-40B4-BE49-F238E27FC236}">
                      <a16:creationId xmlns:a16="http://schemas.microsoft.com/office/drawing/2014/main" id="{6CFA9910-C48C-1AE5-BC2F-A3BCF075B10E}"/>
                    </a:ext>
                  </a:extLst>
                </p14:cNvPr>
                <p14:cNvContentPartPr/>
                <p14:nvPr/>
              </p14:nvContentPartPr>
              <p14:xfrm>
                <a:off x="7507296" y="5861088"/>
                <a:ext cx="360" cy="364320"/>
              </p14:xfrm>
            </p:contentPart>
          </mc:Choice>
          <mc:Fallback xmlns="">
            <p:pic>
              <p:nvPicPr>
                <p:cNvPr id="5745" name="Ink 5744">
                  <a:extLst>
                    <a:ext uri="{FF2B5EF4-FFF2-40B4-BE49-F238E27FC236}">
                      <a16:creationId xmlns:a16="http://schemas.microsoft.com/office/drawing/2014/main" id="{6CFA9910-C48C-1AE5-BC2F-A3BCF075B10E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498296" y="5852448"/>
                  <a:ext cx="180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5747" name="Ink 5746">
                  <a:extLst>
                    <a:ext uri="{FF2B5EF4-FFF2-40B4-BE49-F238E27FC236}">
                      <a16:creationId xmlns:a16="http://schemas.microsoft.com/office/drawing/2014/main" id="{7F09CCA7-106A-EBEA-DAB6-642B4F69720E}"/>
                    </a:ext>
                  </a:extLst>
                </p14:cNvPr>
                <p14:cNvContentPartPr/>
                <p14:nvPr/>
              </p14:nvContentPartPr>
              <p14:xfrm>
                <a:off x="7367976" y="6312528"/>
                <a:ext cx="140040" cy="260640"/>
              </p14:xfrm>
            </p:contentPart>
          </mc:Choice>
          <mc:Fallback xmlns="">
            <p:pic>
              <p:nvPicPr>
                <p:cNvPr id="5747" name="Ink 5746">
                  <a:extLst>
                    <a:ext uri="{FF2B5EF4-FFF2-40B4-BE49-F238E27FC236}">
                      <a16:creationId xmlns:a16="http://schemas.microsoft.com/office/drawing/2014/main" id="{7F09CCA7-106A-EBEA-DAB6-642B4F69720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359336" y="6303888"/>
                  <a:ext cx="157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5748" name="Ink 5747">
                  <a:extLst>
                    <a:ext uri="{FF2B5EF4-FFF2-40B4-BE49-F238E27FC236}">
                      <a16:creationId xmlns:a16="http://schemas.microsoft.com/office/drawing/2014/main" id="{4C865690-530A-CEA8-181F-F87956A6B132}"/>
                    </a:ext>
                  </a:extLst>
                </p14:cNvPr>
                <p14:cNvContentPartPr/>
                <p14:nvPr/>
              </p14:nvContentPartPr>
              <p14:xfrm>
                <a:off x="7552656" y="6445728"/>
                <a:ext cx="253080" cy="158760"/>
              </p14:xfrm>
            </p:contentPart>
          </mc:Choice>
          <mc:Fallback xmlns="">
            <p:pic>
              <p:nvPicPr>
                <p:cNvPr id="5748" name="Ink 5747">
                  <a:extLst>
                    <a:ext uri="{FF2B5EF4-FFF2-40B4-BE49-F238E27FC236}">
                      <a16:creationId xmlns:a16="http://schemas.microsoft.com/office/drawing/2014/main" id="{4C865690-530A-CEA8-181F-F87956A6B13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543656" y="6436728"/>
                  <a:ext cx="27072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58" name="Group 5757">
            <a:extLst>
              <a:ext uri="{FF2B5EF4-FFF2-40B4-BE49-F238E27FC236}">
                <a16:creationId xmlns:a16="http://schemas.microsoft.com/office/drawing/2014/main" id="{BDB9681B-1368-3069-D07C-9415CAF9583B}"/>
              </a:ext>
            </a:extLst>
          </p:cNvPr>
          <p:cNvGrpSpPr/>
          <p:nvPr/>
        </p:nvGrpSpPr>
        <p:grpSpPr>
          <a:xfrm>
            <a:off x="7789176" y="6352848"/>
            <a:ext cx="582480" cy="295920"/>
            <a:chOff x="7789176" y="6352848"/>
            <a:chExt cx="58248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5750" name="Ink 5749">
                  <a:extLst>
                    <a:ext uri="{FF2B5EF4-FFF2-40B4-BE49-F238E27FC236}">
                      <a16:creationId xmlns:a16="http://schemas.microsoft.com/office/drawing/2014/main" id="{147B1B08-36A2-30F6-678F-47A65BA3B559}"/>
                    </a:ext>
                  </a:extLst>
                </p14:cNvPr>
                <p14:cNvContentPartPr/>
                <p14:nvPr/>
              </p14:nvContentPartPr>
              <p14:xfrm>
                <a:off x="7789176" y="6352848"/>
                <a:ext cx="267120" cy="251640"/>
              </p14:xfrm>
            </p:contentPart>
          </mc:Choice>
          <mc:Fallback xmlns="">
            <p:pic>
              <p:nvPicPr>
                <p:cNvPr id="5750" name="Ink 5749">
                  <a:extLst>
                    <a:ext uri="{FF2B5EF4-FFF2-40B4-BE49-F238E27FC236}">
                      <a16:creationId xmlns:a16="http://schemas.microsoft.com/office/drawing/2014/main" id="{147B1B08-36A2-30F6-678F-47A65BA3B55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780176" y="6344208"/>
                  <a:ext cx="2847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5751" name="Ink 5750">
                  <a:extLst>
                    <a:ext uri="{FF2B5EF4-FFF2-40B4-BE49-F238E27FC236}">
                      <a16:creationId xmlns:a16="http://schemas.microsoft.com/office/drawing/2014/main" id="{5E2338CB-B303-C18C-2FED-41EC03D6DC37}"/>
                    </a:ext>
                  </a:extLst>
                </p14:cNvPr>
                <p14:cNvContentPartPr/>
                <p14:nvPr/>
              </p14:nvContentPartPr>
              <p14:xfrm>
                <a:off x="8138016" y="6410448"/>
                <a:ext cx="233640" cy="238320"/>
              </p14:xfrm>
            </p:contentPart>
          </mc:Choice>
          <mc:Fallback xmlns="">
            <p:pic>
              <p:nvPicPr>
                <p:cNvPr id="5751" name="Ink 5750">
                  <a:extLst>
                    <a:ext uri="{FF2B5EF4-FFF2-40B4-BE49-F238E27FC236}">
                      <a16:creationId xmlns:a16="http://schemas.microsoft.com/office/drawing/2014/main" id="{5E2338CB-B303-C18C-2FED-41EC03D6DC3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129016" y="6401448"/>
                  <a:ext cx="25128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57" name="Group 5756">
            <a:extLst>
              <a:ext uri="{FF2B5EF4-FFF2-40B4-BE49-F238E27FC236}">
                <a16:creationId xmlns:a16="http://schemas.microsoft.com/office/drawing/2014/main" id="{E45E3A4A-0594-2010-8906-51F74A9B55BA}"/>
              </a:ext>
            </a:extLst>
          </p:cNvPr>
          <p:cNvGrpSpPr/>
          <p:nvPr/>
        </p:nvGrpSpPr>
        <p:grpSpPr>
          <a:xfrm>
            <a:off x="7971696" y="5358168"/>
            <a:ext cx="424080" cy="773280"/>
            <a:chOff x="7971696" y="5358168"/>
            <a:chExt cx="424080" cy="77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752" name="Ink 5751">
                  <a:extLst>
                    <a:ext uri="{FF2B5EF4-FFF2-40B4-BE49-F238E27FC236}">
                      <a16:creationId xmlns:a16="http://schemas.microsoft.com/office/drawing/2014/main" id="{853BB3E0-E5D0-D36E-AAE8-31F0BD476948}"/>
                    </a:ext>
                  </a:extLst>
                </p14:cNvPr>
                <p14:cNvContentPartPr/>
                <p14:nvPr/>
              </p14:nvContentPartPr>
              <p14:xfrm>
                <a:off x="7971696" y="5807088"/>
                <a:ext cx="190800" cy="313560"/>
              </p14:xfrm>
            </p:contentPart>
          </mc:Choice>
          <mc:Fallback xmlns="">
            <p:pic>
              <p:nvPicPr>
                <p:cNvPr id="5752" name="Ink 5751">
                  <a:extLst>
                    <a:ext uri="{FF2B5EF4-FFF2-40B4-BE49-F238E27FC236}">
                      <a16:creationId xmlns:a16="http://schemas.microsoft.com/office/drawing/2014/main" id="{853BB3E0-E5D0-D36E-AAE8-31F0BD47694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962696" y="5798088"/>
                  <a:ext cx="2084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753" name="Ink 5752">
                  <a:extLst>
                    <a:ext uri="{FF2B5EF4-FFF2-40B4-BE49-F238E27FC236}">
                      <a16:creationId xmlns:a16="http://schemas.microsoft.com/office/drawing/2014/main" id="{23274993-6199-CC13-39D2-5D3DEAE5739D}"/>
                    </a:ext>
                  </a:extLst>
                </p14:cNvPr>
                <p14:cNvContentPartPr/>
                <p14:nvPr/>
              </p14:nvContentPartPr>
              <p14:xfrm>
                <a:off x="8265816" y="5834088"/>
                <a:ext cx="28440" cy="297360"/>
              </p14:xfrm>
            </p:contentPart>
          </mc:Choice>
          <mc:Fallback xmlns="">
            <p:pic>
              <p:nvPicPr>
                <p:cNvPr id="5753" name="Ink 5752">
                  <a:extLst>
                    <a:ext uri="{FF2B5EF4-FFF2-40B4-BE49-F238E27FC236}">
                      <a16:creationId xmlns:a16="http://schemas.microsoft.com/office/drawing/2014/main" id="{23274993-6199-CC13-39D2-5D3DEAE5739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257176" y="5825088"/>
                  <a:ext cx="460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5754" name="Ink 5753">
                  <a:extLst>
                    <a:ext uri="{FF2B5EF4-FFF2-40B4-BE49-F238E27FC236}">
                      <a16:creationId xmlns:a16="http://schemas.microsoft.com/office/drawing/2014/main" id="{D34CB24C-0654-C37F-9BD6-593037AA7946}"/>
                    </a:ext>
                  </a:extLst>
                </p14:cNvPr>
                <p14:cNvContentPartPr/>
                <p14:nvPr/>
              </p14:nvContentPartPr>
              <p14:xfrm>
                <a:off x="7973496" y="5358168"/>
                <a:ext cx="228240" cy="329760"/>
              </p14:xfrm>
            </p:contentPart>
          </mc:Choice>
          <mc:Fallback xmlns="">
            <p:pic>
              <p:nvPicPr>
                <p:cNvPr id="5754" name="Ink 5753">
                  <a:extLst>
                    <a:ext uri="{FF2B5EF4-FFF2-40B4-BE49-F238E27FC236}">
                      <a16:creationId xmlns:a16="http://schemas.microsoft.com/office/drawing/2014/main" id="{D34CB24C-0654-C37F-9BD6-593037AA794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964496" y="5349528"/>
                  <a:ext cx="2458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5755" name="Ink 5754">
                  <a:extLst>
                    <a:ext uri="{FF2B5EF4-FFF2-40B4-BE49-F238E27FC236}">
                      <a16:creationId xmlns:a16="http://schemas.microsoft.com/office/drawing/2014/main" id="{24A0CD05-ABD7-7780-45D7-B152FD0617E8}"/>
                    </a:ext>
                  </a:extLst>
                </p14:cNvPr>
                <p14:cNvContentPartPr/>
                <p14:nvPr/>
              </p14:nvContentPartPr>
              <p14:xfrm>
                <a:off x="8083296" y="5504688"/>
                <a:ext cx="145800" cy="9720"/>
              </p14:xfrm>
            </p:contentPart>
          </mc:Choice>
          <mc:Fallback xmlns="">
            <p:pic>
              <p:nvPicPr>
                <p:cNvPr id="5755" name="Ink 5754">
                  <a:extLst>
                    <a:ext uri="{FF2B5EF4-FFF2-40B4-BE49-F238E27FC236}">
                      <a16:creationId xmlns:a16="http://schemas.microsoft.com/office/drawing/2014/main" id="{24A0CD05-ABD7-7780-45D7-B152FD0617E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074296" y="5496048"/>
                  <a:ext cx="163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5756" name="Ink 5755">
                  <a:extLst>
                    <a:ext uri="{FF2B5EF4-FFF2-40B4-BE49-F238E27FC236}">
                      <a16:creationId xmlns:a16="http://schemas.microsoft.com/office/drawing/2014/main" id="{3B377746-919E-EE7F-A7C5-8DBC4A86B3D2}"/>
                    </a:ext>
                  </a:extLst>
                </p14:cNvPr>
                <p14:cNvContentPartPr/>
                <p14:nvPr/>
              </p14:nvContentPartPr>
              <p14:xfrm>
                <a:off x="8275176" y="5386608"/>
                <a:ext cx="120600" cy="366120"/>
              </p14:xfrm>
            </p:contentPart>
          </mc:Choice>
          <mc:Fallback xmlns="">
            <p:pic>
              <p:nvPicPr>
                <p:cNvPr id="5756" name="Ink 5755">
                  <a:extLst>
                    <a:ext uri="{FF2B5EF4-FFF2-40B4-BE49-F238E27FC236}">
                      <a16:creationId xmlns:a16="http://schemas.microsoft.com/office/drawing/2014/main" id="{3B377746-919E-EE7F-A7C5-8DBC4A86B3D2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266536" y="5377608"/>
                  <a:ext cx="13824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61" name="Group 5760">
            <a:extLst>
              <a:ext uri="{FF2B5EF4-FFF2-40B4-BE49-F238E27FC236}">
                <a16:creationId xmlns:a16="http://schemas.microsoft.com/office/drawing/2014/main" id="{B762C99F-979E-D0A9-C574-43A4F2E4FEBF}"/>
              </a:ext>
            </a:extLst>
          </p:cNvPr>
          <p:cNvGrpSpPr/>
          <p:nvPr/>
        </p:nvGrpSpPr>
        <p:grpSpPr>
          <a:xfrm>
            <a:off x="7982496" y="4882608"/>
            <a:ext cx="367920" cy="240480"/>
            <a:chOff x="7982496" y="4882608"/>
            <a:chExt cx="36792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5759" name="Ink 5758">
                  <a:extLst>
                    <a:ext uri="{FF2B5EF4-FFF2-40B4-BE49-F238E27FC236}">
                      <a16:creationId xmlns:a16="http://schemas.microsoft.com/office/drawing/2014/main" id="{73A4819F-5D44-09C2-57CF-7AEEB13DF19C}"/>
                    </a:ext>
                  </a:extLst>
                </p14:cNvPr>
                <p14:cNvContentPartPr/>
                <p14:nvPr/>
              </p14:nvContentPartPr>
              <p14:xfrm>
                <a:off x="7982496" y="4891248"/>
                <a:ext cx="224640" cy="231840"/>
              </p14:xfrm>
            </p:contentPart>
          </mc:Choice>
          <mc:Fallback xmlns="">
            <p:pic>
              <p:nvPicPr>
                <p:cNvPr id="5759" name="Ink 5758">
                  <a:extLst>
                    <a:ext uri="{FF2B5EF4-FFF2-40B4-BE49-F238E27FC236}">
                      <a16:creationId xmlns:a16="http://schemas.microsoft.com/office/drawing/2014/main" id="{73A4819F-5D44-09C2-57CF-7AEEB13DF19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973496" y="4882248"/>
                  <a:ext cx="242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5760" name="Ink 5759">
                  <a:extLst>
                    <a:ext uri="{FF2B5EF4-FFF2-40B4-BE49-F238E27FC236}">
                      <a16:creationId xmlns:a16="http://schemas.microsoft.com/office/drawing/2014/main" id="{BE222335-2DE6-F883-D7E4-B9B922401AC3}"/>
                    </a:ext>
                  </a:extLst>
                </p14:cNvPr>
                <p14:cNvContentPartPr/>
                <p14:nvPr/>
              </p14:nvContentPartPr>
              <p14:xfrm>
                <a:off x="8282016" y="4882608"/>
                <a:ext cx="68400" cy="222480"/>
              </p14:xfrm>
            </p:contentPart>
          </mc:Choice>
          <mc:Fallback xmlns="">
            <p:pic>
              <p:nvPicPr>
                <p:cNvPr id="5760" name="Ink 5759">
                  <a:extLst>
                    <a:ext uri="{FF2B5EF4-FFF2-40B4-BE49-F238E27FC236}">
                      <a16:creationId xmlns:a16="http://schemas.microsoft.com/office/drawing/2014/main" id="{BE222335-2DE6-F883-D7E4-B9B922401AC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273016" y="4873968"/>
                  <a:ext cx="8604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5762" name="Ink 5761">
                <a:extLst>
                  <a:ext uri="{FF2B5EF4-FFF2-40B4-BE49-F238E27FC236}">
                    <a16:creationId xmlns:a16="http://schemas.microsoft.com/office/drawing/2014/main" id="{DAF98546-ACCB-C1A0-CDE2-C085F2DF9919}"/>
                  </a:ext>
                </a:extLst>
              </p14:cNvPr>
              <p14:cNvContentPartPr/>
              <p14:nvPr/>
            </p14:nvContentPartPr>
            <p14:xfrm>
              <a:off x="8082216" y="4388688"/>
              <a:ext cx="157320" cy="209880"/>
            </p14:xfrm>
          </p:contentPart>
        </mc:Choice>
        <mc:Fallback xmlns="">
          <p:pic>
            <p:nvPicPr>
              <p:cNvPr id="5762" name="Ink 5761">
                <a:extLst>
                  <a:ext uri="{FF2B5EF4-FFF2-40B4-BE49-F238E27FC236}">
                    <a16:creationId xmlns:a16="http://schemas.microsoft.com/office/drawing/2014/main" id="{DAF98546-ACCB-C1A0-CDE2-C085F2DF9919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8073216" y="4379688"/>
                <a:ext cx="174960" cy="2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65" name="Group 5764">
            <a:extLst>
              <a:ext uri="{FF2B5EF4-FFF2-40B4-BE49-F238E27FC236}">
                <a16:creationId xmlns:a16="http://schemas.microsoft.com/office/drawing/2014/main" id="{0EA2D447-A39A-7699-B2DB-F8E4A49CD63F}"/>
              </a:ext>
            </a:extLst>
          </p:cNvPr>
          <p:cNvGrpSpPr/>
          <p:nvPr/>
        </p:nvGrpSpPr>
        <p:grpSpPr>
          <a:xfrm>
            <a:off x="8100576" y="3867768"/>
            <a:ext cx="146520" cy="293760"/>
            <a:chOff x="8100576" y="3867768"/>
            <a:chExt cx="14652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763" name="Ink 5762">
                  <a:extLst>
                    <a:ext uri="{FF2B5EF4-FFF2-40B4-BE49-F238E27FC236}">
                      <a16:creationId xmlns:a16="http://schemas.microsoft.com/office/drawing/2014/main" id="{4214B657-E7E3-D445-8485-8C0D5F9E2560}"/>
                    </a:ext>
                  </a:extLst>
                </p14:cNvPr>
                <p14:cNvContentPartPr/>
                <p14:nvPr/>
              </p14:nvContentPartPr>
              <p14:xfrm>
                <a:off x="8100576" y="3867768"/>
                <a:ext cx="130680" cy="293760"/>
              </p14:xfrm>
            </p:contentPart>
          </mc:Choice>
          <mc:Fallback xmlns="">
            <p:pic>
              <p:nvPicPr>
                <p:cNvPr id="5763" name="Ink 5762">
                  <a:extLst>
                    <a:ext uri="{FF2B5EF4-FFF2-40B4-BE49-F238E27FC236}">
                      <a16:creationId xmlns:a16="http://schemas.microsoft.com/office/drawing/2014/main" id="{4214B657-E7E3-D445-8485-8C0D5F9E2560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091576" y="3859128"/>
                  <a:ext cx="1483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764" name="Ink 5763">
                  <a:extLst>
                    <a:ext uri="{FF2B5EF4-FFF2-40B4-BE49-F238E27FC236}">
                      <a16:creationId xmlns:a16="http://schemas.microsoft.com/office/drawing/2014/main" id="{CC2AFA92-654F-4B8D-286C-D81265E91F28}"/>
                    </a:ext>
                  </a:extLst>
                </p14:cNvPr>
                <p14:cNvContentPartPr/>
                <p14:nvPr/>
              </p14:nvContentPartPr>
              <p14:xfrm>
                <a:off x="8129016" y="3926088"/>
                <a:ext cx="118080" cy="5760"/>
              </p14:xfrm>
            </p:contentPart>
          </mc:Choice>
          <mc:Fallback xmlns="">
            <p:pic>
              <p:nvPicPr>
                <p:cNvPr id="5764" name="Ink 5763">
                  <a:extLst>
                    <a:ext uri="{FF2B5EF4-FFF2-40B4-BE49-F238E27FC236}">
                      <a16:creationId xmlns:a16="http://schemas.microsoft.com/office/drawing/2014/main" id="{CC2AFA92-654F-4B8D-286C-D81265E91F2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120016" y="3917448"/>
                  <a:ext cx="13572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68" name="Group 5767">
            <a:extLst>
              <a:ext uri="{FF2B5EF4-FFF2-40B4-BE49-F238E27FC236}">
                <a16:creationId xmlns:a16="http://schemas.microsoft.com/office/drawing/2014/main" id="{9909842E-31E0-9511-52AD-2422D736D7AB}"/>
              </a:ext>
            </a:extLst>
          </p:cNvPr>
          <p:cNvGrpSpPr/>
          <p:nvPr/>
        </p:nvGrpSpPr>
        <p:grpSpPr>
          <a:xfrm>
            <a:off x="6821136" y="2459448"/>
            <a:ext cx="1554840" cy="1217880"/>
            <a:chOff x="6821136" y="2459448"/>
            <a:chExt cx="1554840" cy="12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709" name="Ink 5708">
                  <a:extLst>
                    <a:ext uri="{FF2B5EF4-FFF2-40B4-BE49-F238E27FC236}">
                      <a16:creationId xmlns:a16="http://schemas.microsoft.com/office/drawing/2014/main" id="{9DE015D8-D8D8-1162-603E-6A9FC94D3430}"/>
                    </a:ext>
                  </a:extLst>
                </p14:cNvPr>
                <p14:cNvContentPartPr/>
                <p14:nvPr/>
              </p14:nvContentPartPr>
              <p14:xfrm>
                <a:off x="6821136" y="3465288"/>
                <a:ext cx="101520" cy="212040"/>
              </p14:xfrm>
            </p:contentPart>
          </mc:Choice>
          <mc:Fallback xmlns="">
            <p:pic>
              <p:nvPicPr>
                <p:cNvPr id="5709" name="Ink 5708">
                  <a:extLst>
                    <a:ext uri="{FF2B5EF4-FFF2-40B4-BE49-F238E27FC236}">
                      <a16:creationId xmlns:a16="http://schemas.microsoft.com/office/drawing/2014/main" id="{9DE015D8-D8D8-1162-603E-6A9FC94D343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812496" y="3456288"/>
                  <a:ext cx="119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710" name="Ink 5709">
                  <a:extLst>
                    <a:ext uri="{FF2B5EF4-FFF2-40B4-BE49-F238E27FC236}">
                      <a16:creationId xmlns:a16="http://schemas.microsoft.com/office/drawing/2014/main" id="{569457A7-F5E6-EBC9-0596-29B359CE5A16}"/>
                    </a:ext>
                  </a:extLst>
                </p14:cNvPr>
                <p14:cNvContentPartPr/>
                <p14:nvPr/>
              </p14:nvContentPartPr>
              <p14:xfrm>
                <a:off x="6857856" y="3413448"/>
                <a:ext cx="163440" cy="35280"/>
              </p14:xfrm>
            </p:contentPart>
          </mc:Choice>
          <mc:Fallback xmlns="">
            <p:pic>
              <p:nvPicPr>
                <p:cNvPr id="5710" name="Ink 5709">
                  <a:extLst>
                    <a:ext uri="{FF2B5EF4-FFF2-40B4-BE49-F238E27FC236}">
                      <a16:creationId xmlns:a16="http://schemas.microsoft.com/office/drawing/2014/main" id="{569457A7-F5E6-EBC9-0596-29B359CE5A1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849216" y="3404808"/>
                  <a:ext cx="181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711" name="Ink 5710">
                  <a:extLst>
                    <a:ext uri="{FF2B5EF4-FFF2-40B4-BE49-F238E27FC236}">
                      <a16:creationId xmlns:a16="http://schemas.microsoft.com/office/drawing/2014/main" id="{32F0E6EA-7D08-A880-A8C1-9ABB1720DF5E}"/>
                    </a:ext>
                  </a:extLst>
                </p14:cNvPr>
                <p14:cNvContentPartPr/>
                <p14:nvPr/>
              </p14:nvContentPartPr>
              <p14:xfrm>
                <a:off x="7045056" y="3392208"/>
                <a:ext cx="69120" cy="111960"/>
              </p14:xfrm>
            </p:contentPart>
          </mc:Choice>
          <mc:Fallback xmlns="">
            <p:pic>
              <p:nvPicPr>
                <p:cNvPr id="5711" name="Ink 5710">
                  <a:extLst>
                    <a:ext uri="{FF2B5EF4-FFF2-40B4-BE49-F238E27FC236}">
                      <a16:creationId xmlns:a16="http://schemas.microsoft.com/office/drawing/2014/main" id="{32F0E6EA-7D08-A880-A8C1-9ABB1720DF5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036416" y="3383568"/>
                  <a:ext cx="86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712" name="Ink 5711">
                  <a:extLst>
                    <a:ext uri="{FF2B5EF4-FFF2-40B4-BE49-F238E27FC236}">
                      <a16:creationId xmlns:a16="http://schemas.microsoft.com/office/drawing/2014/main" id="{21C073DF-A8D3-D8B6-021D-CFCBADAEE290}"/>
                    </a:ext>
                  </a:extLst>
                </p14:cNvPr>
                <p14:cNvContentPartPr/>
                <p14:nvPr/>
              </p14:nvContentPartPr>
              <p14:xfrm>
                <a:off x="6992136" y="3414888"/>
                <a:ext cx="149760" cy="256680"/>
              </p14:xfrm>
            </p:contentPart>
          </mc:Choice>
          <mc:Fallback xmlns="">
            <p:pic>
              <p:nvPicPr>
                <p:cNvPr id="5712" name="Ink 5711">
                  <a:extLst>
                    <a:ext uri="{FF2B5EF4-FFF2-40B4-BE49-F238E27FC236}">
                      <a16:creationId xmlns:a16="http://schemas.microsoft.com/office/drawing/2014/main" id="{21C073DF-A8D3-D8B6-021D-CFCBADAEE290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983136" y="3405888"/>
                  <a:ext cx="1674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718" name="Ink 5717">
                  <a:extLst>
                    <a:ext uri="{FF2B5EF4-FFF2-40B4-BE49-F238E27FC236}">
                      <a16:creationId xmlns:a16="http://schemas.microsoft.com/office/drawing/2014/main" id="{B781F7C6-4573-361F-D6FF-3B9A1E238B36}"/>
                    </a:ext>
                  </a:extLst>
                </p14:cNvPr>
                <p14:cNvContentPartPr/>
                <p14:nvPr/>
              </p14:nvContentPartPr>
              <p14:xfrm>
                <a:off x="6847056" y="2459448"/>
                <a:ext cx="123480" cy="300960"/>
              </p14:xfrm>
            </p:contentPart>
          </mc:Choice>
          <mc:Fallback xmlns="">
            <p:pic>
              <p:nvPicPr>
                <p:cNvPr id="5718" name="Ink 5717">
                  <a:extLst>
                    <a:ext uri="{FF2B5EF4-FFF2-40B4-BE49-F238E27FC236}">
                      <a16:creationId xmlns:a16="http://schemas.microsoft.com/office/drawing/2014/main" id="{B781F7C6-4573-361F-D6FF-3B9A1E238B3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838416" y="2450808"/>
                  <a:ext cx="141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719" name="Ink 5718">
                  <a:extLst>
                    <a:ext uri="{FF2B5EF4-FFF2-40B4-BE49-F238E27FC236}">
                      <a16:creationId xmlns:a16="http://schemas.microsoft.com/office/drawing/2014/main" id="{04FF0DC3-7274-6FBE-47C5-26A773E7070B}"/>
                    </a:ext>
                  </a:extLst>
                </p14:cNvPr>
                <p14:cNvContentPartPr/>
                <p14:nvPr/>
              </p14:nvContentPartPr>
              <p14:xfrm>
                <a:off x="7022736" y="2495088"/>
                <a:ext cx="127080" cy="299520"/>
              </p14:xfrm>
            </p:contentPart>
          </mc:Choice>
          <mc:Fallback xmlns="">
            <p:pic>
              <p:nvPicPr>
                <p:cNvPr id="5719" name="Ink 5718">
                  <a:extLst>
                    <a:ext uri="{FF2B5EF4-FFF2-40B4-BE49-F238E27FC236}">
                      <a16:creationId xmlns:a16="http://schemas.microsoft.com/office/drawing/2014/main" id="{04FF0DC3-7274-6FBE-47C5-26A773E7070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013736" y="2486088"/>
                  <a:ext cx="1447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715" name="Ink 5714">
                  <a:extLst>
                    <a:ext uri="{FF2B5EF4-FFF2-40B4-BE49-F238E27FC236}">
                      <a16:creationId xmlns:a16="http://schemas.microsoft.com/office/drawing/2014/main" id="{FA49E266-D6E9-981F-CA3A-EA5F16416E07}"/>
                    </a:ext>
                  </a:extLst>
                </p14:cNvPr>
                <p14:cNvContentPartPr/>
                <p14:nvPr/>
              </p14:nvContentPartPr>
              <p14:xfrm>
                <a:off x="6867216" y="2926008"/>
                <a:ext cx="75240" cy="354240"/>
              </p14:xfrm>
            </p:contentPart>
          </mc:Choice>
          <mc:Fallback xmlns="">
            <p:pic>
              <p:nvPicPr>
                <p:cNvPr id="5715" name="Ink 5714">
                  <a:extLst>
                    <a:ext uri="{FF2B5EF4-FFF2-40B4-BE49-F238E27FC236}">
                      <a16:creationId xmlns:a16="http://schemas.microsoft.com/office/drawing/2014/main" id="{FA49E266-D6E9-981F-CA3A-EA5F16416E0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858216" y="2917368"/>
                  <a:ext cx="928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716" name="Ink 5715">
                  <a:extLst>
                    <a:ext uri="{FF2B5EF4-FFF2-40B4-BE49-F238E27FC236}">
                      <a16:creationId xmlns:a16="http://schemas.microsoft.com/office/drawing/2014/main" id="{6AE60788-0EBB-D6D0-514F-2FE1D6B50DD2}"/>
                    </a:ext>
                  </a:extLst>
                </p14:cNvPr>
                <p14:cNvContentPartPr/>
                <p14:nvPr/>
              </p14:nvContentPartPr>
              <p14:xfrm>
                <a:off x="6953616" y="2972088"/>
                <a:ext cx="142200" cy="273240"/>
              </p14:xfrm>
            </p:contentPart>
          </mc:Choice>
          <mc:Fallback xmlns="">
            <p:pic>
              <p:nvPicPr>
                <p:cNvPr id="5716" name="Ink 5715">
                  <a:extLst>
                    <a:ext uri="{FF2B5EF4-FFF2-40B4-BE49-F238E27FC236}">
                      <a16:creationId xmlns:a16="http://schemas.microsoft.com/office/drawing/2014/main" id="{6AE60788-0EBB-D6D0-514F-2FE1D6B50DD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944976" y="2963448"/>
                  <a:ext cx="1598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726" name="Ink 5725">
                  <a:extLst>
                    <a:ext uri="{FF2B5EF4-FFF2-40B4-BE49-F238E27FC236}">
                      <a16:creationId xmlns:a16="http://schemas.microsoft.com/office/drawing/2014/main" id="{DBCADBFF-6FCA-CF9E-7008-A83DCE30F2BE}"/>
                    </a:ext>
                  </a:extLst>
                </p14:cNvPr>
                <p14:cNvContentPartPr/>
                <p14:nvPr/>
              </p14:nvContentPartPr>
              <p14:xfrm>
                <a:off x="7256736" y="2896848"/>
                <a:ext cx="232560" cy="407160"/>
              </p14:xfrm>
            </p:contentPart>
          </mc:Choice>
          <mc:Fallback xmlns="">
            <p:pic>
              <p:nvPicPr>
                <p:cNvPr id="5726" name="Ink 5725">
                  <a:extLst>
                    <a:ext uri="{FF2B5EF4-FFF2-40B4-BE49-F238E27FC236}">
                      <a16:creationId xmlns:a16="http://schemas.microsoft.com/office/drawing/2014/main" id="{DBCADBFF-6FCA-CF9E-7008-A83DCE30F2BE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247736" y="2887848"/>
                  <a:ext cx="2502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727" name="Ink 5726">
                  <a:extLst>
                    <a:ext uri="{FF2B5EF4-FFF2-40B4-BE49-F238E27FC236}">
                      <a16:creationId xmlns:a16="http://schemas.microsoft.com/office/drawing/2014/main" id="{FF2A031E-13CD-52A9-1522-75257ABDB7CE}"/>
                    </a:ext>
                  </a:extLst>
                </p14:cNvPr>
                <p14:cNvContentPartPr/>
                <p14:nvPr/>
              </p14:nvContentPartPr>
              <p14:xfrm>
                <a:off x="7550496" y="2926008"/>
                <a:ext cx="167400" cy="347760"/>
              </p14:xfrm>
            </p:contentPart>
          </mc:Choice>
          <mc:Fallback xmlns="">
            <p:pic>
              <p:nvPicPr>
                <p:cNvPr id="5727" name="Ink 5726">
                  <a:extLst>
                    <a:ext uri="{FF2B5EF4-FFF2-40B4-BE49-F238E27FC236}">
                      <a16:creationId xmlns:a16="http://schemas.microsoft.com/office/drawing/2014/main" id="{FF2A031E-13CD-52A9-1522-75257ABDB7C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541856" y="2917368"/>
                  <a:ext cx="1850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729" name="Ink 5728">
                  <a:extLst>
                    <a:ext uri="{FF2B5EF4-FFF2-40B4-BE49-F238E27FC236}">
                      <a16:creationId xmlns:a16="http://schemas.microsoft.com/office/drawing/2014/main" id="{B6567B72-0C12-8BBB-D54B-643E21296D18}"/>
                    </a:ext>
                  </a:extLst>
                </p14:cNvPr>
                <p14:cNvContentPartPr/>
                <p14:nvPr/>
              </p14:nvContentPartPr>
              <p14:xfrm>
                <a:off x="7360776" y="3447288"/>
                <a:ext cx="92880" cy="110160"/>
              </p14:xfrm>
            </p:contentPart>
          </mc:Choice>
          <mc:Fallback xmlns="">
            <p:pic>
              <p:nvPicPr>
                <p:cNvPr id="5729" name="Ink 5728">
                  <a:extLst>
                    <a:ext uri="{FF2B5EF4-FFF2-40B4-BE49-F238E27FC236}">
                      <a16:creationId xmlns:a16="http://schemas.microsoft.com/office/drawing/2014/main" id="{B6567B72-0C12-8BBB-D54B-643E21296D18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352136" y="3438288"/>
                  <a:ext cx="110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730" name="Ink 5729">
                  <a:extLst>
                    <a:ext uri="{FF2B5EF4-FFF2-40B4-BE49-F238E27FC236}">
                      <a16:creationId xmlns:a16="http://schemas.microsoft.com/office/drawing/2014/main" id="{D276C535-7C69-1B6B-7448-C89F36669DB5}"/>
                    </a:ext>
                  </a:extLst>
                </p14:cNvPr>
                <p14:cNvContentPartPr/>
                <p14:nvPr/>
              </p14:nvContentPartPr>
              <p14:xfrm>
                <a:off x="7397496" y="3365208"/>
                <a:ext cx="191160" cy="36720"/>
              </p14:xfrm>
            </p:contentPart>
          </mc:Choice>
          <mc:Fallback xmlns="">
            <p:pic>
              <p:nvPicPr>
                <p:cNvPr id="5730" name="Ink 5729">
                  <a:extLst>
                    <a:ext uri="{FF2B5EF4-FFF2-40B4-BE49-F238E27FC236}">
                      <a16:creationId xmlns:a16="http://schemas.microsoft.com/office/drawing/2014/main" id="{D276C535-7C69-1B6B-7448-C89F36669DB5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388856" y="3356208"/>
                  <a:ext cx="208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731" name="Ink 5730">
                  <a:extLst>
                    <a:ext uri="{FF2B5EF4-FFF2-40B4-BE49-F238E27FC236}">
                      <a16:creationId xmlns:a16="http://schemas.microsoft.com/office/drawing/2014/main" id="{4D1E9FFC-E4BD-F4AE-62AE-F1876440C819}"/>
                    </a:ext>
                  </a:extLst>
                </p14:cNvPr>
                <p14:cNvContentPartPr/>
                <p14:nvPr/>
              </p14:nvContentPartPr>
              <p14:xfrm>
                <a:off x="7531416" y="3313008"/>
                <a:ext cx="158760" cy="353160"/>
              </p14:xfrm>
            </p:contentPart>
          </mc:Choice>
          <mc:Fallback xmlns="">
            <p:pic>
              <p:nvPicPr>
                <p:cNvPr id="5731" name="Ink 5730">
                  <a:extLst>
                    <a:ext uri="{FF2B5EF4-FFF2-40B4-BE49-F238E27FC236}">
                      <a16:creationId xmlns:a16="http://schemas.microsoft.com/office/drawing/2014/main" id="{4D1E9FFC-E4BD-F4AE-62AE-F1876440C81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522776" y="3304008"/>
                  <a:ext cx="1764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766" name="Ink 5765">
                  <a:extLst>
                    <a:ext uri="{FF2B5EF4-FFF2-40B4-BE49-F238E27FC236}">
                      <a16:creationId xmlns:a16="http://schemas.microsoft.com/office/drawing/2014/main" id="{C2DA7750-CD5D-8E59-72D1-371A9148C709}"/>
                    </a:ext>
                  </a:extLst>
                </p14:cNvPr>
                <p14:cNvContentPartPr/>
                <p14:nvPr/>
              </p14:nvContentPartPr>
              <p14:xfrm>
                <a:off x="7851816" y="2962368"/>
                <a:ext cx="222480" cy="396360"/>
              </p14:xfrm>
            </p:contentPart>
          </mc:Choice>
          <mc:Fallback xmlns="">
            <p:pic>
              <p:nvPicPr>
                <p:cNvPr id="5766" name="Ink 5765">
                  <a:extLst>
                    <a:ext uri="{FF2B5EF4-FFF2-40B4-BE49-F238E27FC236}">
                      <a16:creationId xmlns:a16="http://schemas.microsoft.com/office/drawing/2014/main" id="{C2DA7750-CD5D-8E59-72D1-371A9148C70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843176" y="2953728"/>
                  <a:ext cx="240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767" name="Ink 5766">
                  <a:extLst>
                    <a:ext uri="{FF2B5EF4-FFF2-40B4-BE49-F238E27FC236}">
                      <a16:creationId xmlns:a16="http://schemas.microsoft.com/office/drawing/2014/main" id="{549BB15E-BCFE-5708-96F8-52F1D807A8BA}"/>
                    </a:ext>
                  </a:extLst>
                </p14:cNvPr>
                <p14:cNvContentPartPr/>
                <p14:nvPr/>
              </p14:nvContentPartPr>
              <p14:xfrm>
                <a:off x="8245296" y="2944368"/>
                <a:ext cx="130680" cy="331560"/>
              </p14:xfrm>
            </p:contentPart>
          </mc:Choice>
          <mc:Fallback xmlns="">
            <p:pic>
              <p:nvPicPr>
                <p:cNvPr id="5767" name="Ink 5766">
                  <a:extLst>
                    <a:ext uri="{FF2B5EF4-FFF2-40B4-BE49-F238E27FC236}">
                      <a16:creationId xmlns:a16="http://schemas.microsoft.com/office/drawing/2014/main" id="{549BB15E-BCFE-5708-96F8-52F1D807A8B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236296" y="2935728"/>
                  <a:ext cx="14832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1" name="Group 5770">
            <a:extLst>
              <a:ext uri="{FF2B5EF4-FFF2-40B4-BE49-F238E27FC236}">
                <a16:creationId xmlns:a16="http://schemas.microsoft.com/office/drawing/2014/main" id="{22A70240-E406-E29C-B3A8-EA847BDAB88C}"/>
              </a:ext>
            </a:extLst>
          </p:cNvPr>
          <p:cNvGrpSpPr/>
          <p:nvPr/>
        </p:nvGrpSpPr>
        <p:grpSpPr>
          <a:xfrm>
            <a:off x="8044776" y="1938528"/>
            <a:ext cx="340920" cy="357840"/>
            <a:chOff x="8044776" y="1938528"/>
            <a:chExt cx="3409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769" name="Ink 5768">
                  <a:extLst>
                    <a:ext uri="{FF2B5EF4-FFF2-40B4-BE49-F238E27FC236}">
                      <a16:creationId xmlns:a16="http://schemas.microsoft.com/office/drawing/2014/main" id="{5D6370FF-A70A-14F7-1349-8339B22C1670}"/>
                    </a:ext>
                  </a:extLst>
                </p14:cNvPr>
                <p14:cNvContentPartPr/>
                <p14:nvPr/>
              </p14:nvContentPartPr>
              <p14:xfrm>
                <a:off x="8044776" y="1938528"/>
                <a:ext cx="204840" cy="357840"/>
              </p14:xfrm>
            </p:contentPart>
          </mc:Choice>
          <mc:Fallback xmlns="">
            <p:pic>
              <p:nvPicPr>
                <p:cNvPr id="5769" name="Ink 5768">
                  <a:extLst>
                    <a:ext uri="{FF2B5EF4-FFF2-40B4-BE49-F238E27FC236}">
                      <a16:creationId xmlns:a16="http://schemas.microsoft.com/office/drawing/2014/main" id="{5D6370FF-A70A-14F7-1349-8339B22C167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035776" y="1929888"/>
                  <a:ext cx="2224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770" name="Ink 5769">
                  <a:extLst>
                    <a:ext uri="{FF2B5EF4-FFF2-40B4-BE49-F238E27FC236}">
                      <a16:creationId xmlns:a16="http://schemas.microsoft.com/office/drawing/2014/main" id="{AF28E38C-D082-8437-D739-C48914434CD6}"/>
                    </a:ext>
                  </a:extLst>
                </p14:cNvPr>
                <p14:cNvContentPartPr/>
                <p14:nvPr/>
              </p14:nvContentPartPr>
              <p14:xfrm>
                <a:off x="8228016" y="2002608"/>
                <a:ext cx="157680" cy="244800"/>
              </p14:xfrm>
            </p:contentPart>
          </mc:Choice>
          <mc:Fallback xmlns="">
            <p:pic>
              <p:nvPicPr>
                <p:cNvPr id="5770" name="Ink 5769">
                  <a:extLst>
                    <a:ext uri="{FF2B5EF4-FFF2-40B4-BE49-F238E27FC236}">
                      <a16:creationId xmlns:a16="http://schemas.microsoft.com/office/drawing/2014/main" id="{AF28E38C-D082-8437-D739-C48914434CD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219016" y="1993608"/>
                  <a:ext cx="17532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7" name="Group 5776">
            <a:extLst>
              <a:ext uri="{FF2B5EF4-FFF2-40B4-BE49-F238E27FC236}">
                <a16:creationId xmlns:a16="http://schemas.microsoft.com/office/drawing/2014/main" id="{3B2EF2EE-B288-4662-4B25-A7477AB2956F}"/>
              </a:ext>
            </a:extLst>
          </p:cNvPr>
          <p:cNvGrpSpPr/>
          <p:nvPr/>
        </p:nvGrpSpPr>
        <p:grpSpPr>
          <a:xfrm>
            <a:off x="8613720" y="1929168"/>
            <a:ext cx="356760" cy="313560"/>
            <a:chOff x="8613720" y="1929168"/>
            <a:chExt cx="35676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5772" name="Ink 5771">
                  <a:extLst>
                    <a:ext uri="{FF2B5EF4-FFF2-40B4-BE49-F238E27FC236}">
                      <a16:creationId xmlns:a16="http://schemas.microsoft.com/office/drawing/2014/main" id="{739707FE-3D59-310D-67C9-C4EFCC438196}"/>
                    </a:ext>
                  </a:extLst>
                </p14:cNvPr>
                <p14:cNvContentPartPr/>
                <p14:nvPr/>
              </p14:nvContentPartPr>
              <p14:xfrm>
                <a:off x="8613720" y="1947168"/>
                <a:ext cx="96120" cy="292680"/>
              </p14:xfrm>
            </p:contentPart>
          </mc:Choice>
          <mc:Fallback xmlns="">
            <p:pic>
              <p:nvPicPr>
                <p:cNvPr id="5772" name="Ink 5771">
                  <a:extLst>
                    <a:ext uri="{FF2B5EF4-FFF2-40B4-BE49-F238E27FC236}">
                      <a16:creationId xmlns:a16="http://schemas.microsoft.com/office/drawing/2014/main" id="{739707FE-3D59-310D-67C9-C4EFCC438196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604720" y="1938168"/>
                  <a:ext cx="1137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773" name="Ink 5772">
                  <a:extLst>
                    <a:ext uri="{FF2B5EF4-FFF2-40B4-BE49-F238E27FC236}">
                      <a16:creationId xmlns:a16="http://schemas.microsoft.com/office/drawing/2014/main" id="{BBE986E4-DF35-198B-C03D-DBEE65EBDAB1}"/>
                    </a:ext>
                  </a:extLst>
                </p14:cNvPr>
                <p14:cNvContentPartPr/>
                <p14:nvPr/>
              </p14:nvContentPartPr>
              <p14:xfrm>
                <a:off x="8787240" y="1929168"/>
                <a:ext cx="19440" cy="6120"/>
              </p14:xfrm>
            </p:contentPart>
          </mc:Choice>
          <mc:Fallback xmlns="">
            <p:pic>
              <p:nvPicPr>
                <p:cNvPr id="5773" name="Ink 5772">
                  <a:extLst>
                    <a:ext uri="{FF2B5EF4-FFF2-40B4-BE49-F238E27FC236}">
                      <a16:creationId xmlns:a16="http://schemas.microsoft.com/office/drawing/2014/main" id="{BBE986E4-DF35-198B-C03D-DBEE65EBDAB1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778600" y="1920168"/>
                  <a:ext cx="37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776" name="Ink 5775">
                  <a:extLst>
                    <a:ext uri="{FF2B5EF4-FFF2-40B4-BE49-F238E27FC236}">
                      <a16:creationId xmlns:a16="http://schemas.microsoft.com/office/drawing/2014/main" id="{E01A5DC6-33F9-7DD6-1568-786756A062FC}"/>
                    </a:ext>
                  </a:extLst>
                </p14:cNvPr>
                <p14:cNvContentPartPr/>
                <p14:nvPr/>
              </p14:nvContentPartPr>
              <p14:xfrm>
                <a:off x="8822160" y="1939968"/>
                <a:ext cx="148320" cy="302760"/>
              </p14:xfrm>
            </p:contentPart>
          </mc:Choice>
          <mc:Fallback xmlns="">
            <p:pic>
              <p:nvPicPr>
                <p:cNvPr id="5776" name="Ink 5775">
                  <a:extLst>
                    <a:ext uri="{FF2B5EF4-FFF2-40B4-BE49-F238E27FC236}">
                      <a16:creationId xmlns:a16="http://schemas.microsoft.com/office/drawing/2014/main" id="{E01A5DC6-33F9-7DD6-1568-786756A062F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8813520" y="1931328"/>
                  <a:ext cx="16596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0" name="Group 5779">
            <a:extLst>
              <a:ext uri="{FF2B5EF4-FFF2-40B4-BE49-F238E27FC236}">
                <a16:creationId xmlns:a16="http://schemas.microsoft.com/office/drawing/2014/main" id="{E5386D48-CB5B-5365-0E10-26145A4CCC13}"/>
              </a:ext>
            </a:extLst>
          </p:cNvPr>
          <p:cNvGrpSpPr/>
          <p:nvPr/>
        </p:nvGrpSpPr>
        <p:grpSpPr>
          <a:xfrm>
            <a:off x="8530200" y="4873608"/>
            <a:ext cx="402840" cy="348840"/>
            <a:chOff x="8530200" y="4873608"/>
            <a:chExt cx="4028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778" name="Ink 5777">
                  <a:extLst>
                    <a:ext uri="{FF2B5EF4-FFF2-40B4-BE49-F238E27FC236}">
                      <a16:creationId xmlns:a16="http://schemas.microsoft.com/office/drawing/2014/main" id="{4C440332-7A97-AD74-D57D-45725441CDE9}"/>
                    </a:ext>
                  </a:extLst>
                </p14:cNvPr>
                <p14:cNvContentPartPr/>
                <p14:nvPr/>
              </p14:nvContentPartPr>
              <p14:xfrm>
                <a:off x="8530200" y="4873608"/>
                <a:ext cx="185400" cy="348840"/>
              </p14:xfrm>
            </p:contentPart>
          </mc:Choice>
          <mc:Fallback xmlns="">
            <p:pic>
              <p:nvPicPr>
                <p:cNvPr id="5778" name="Ink 5777">
                  <a:extLst>
                    <a:ext uri="{FF2B5EF4-FFF2-40B4-BE49-F238E27FC236}">
                      <a16:creationId xmlns:a16="http://schemas.microsoft.com/office/drawing/2014/main" id="{4C440332-7A97-AD74-D57D-45725441CDE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8521560" y="4864608"/>
                  <a:ext cx="203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779" name="Ink 5778">
                  <a:extLst>
                    <a:ext uri="{FF2B5EF4-FFF2-40B4-BE49-F238E27FC236}">
                      <a16:creationId xmlns:a16="http://schemas.microsoft.com/office/drawing/2014/main" id="{F089C85C-0F0B-1C18-6945-D7E0933518E5}"/>
                    </a:ext>
                  </a:extLst>
                </p14:cNvPr>
                <p14:cNvContentPartPr/>
                <p14:nvPr/>
              </p14:nvContentPartPr>
              <p14:xfrm>
                <a:off x="8822880" y="4919328"/>
                <a:ext cx="110160" cy="212040"/>
              </p14:xfrm>
            </p:contentPart>
          </mc:Choice>
          <mc:Fallback xmlns="">
            <p:pic>
              <p:nvPicPr>
                <p:cNvPr id="5779" name="Ink 5778">
                  <a:extLst>
                    <a:ext uri="{FF2B5EF4-FFF2-40B4-BE49-F238E27FC236}">
                      <a16:creationId xmlns:a16="http://schemas.microsoft.com/office/drawing/2014/main" id="{F089C85C-0F0B-1C18-6945-D7E0933518E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813880" y="4910328"/>
                  <a:ext cx="12780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4" name="Group 5783">
            <a:extLst>
              <a:ext uri="{FF2B5EF4-FFF2-40B4-BE49-F238E27FC236}">
                <a16:creationId xmlns:a16="http://schemas.microsoft.com/office/drawing/2014/main" id="{40DAF834-9189-03EB-91CF-6960A8C274A1}"/>
              </a:ext>
            </a:extLst>
          </p:cNvPr>
          <p:cNvGrpSpPr/>
          <p:nvPr/>
        </p:nvGrpSpPr>
        <p:grpSpPr>
          <a:xfrm>
            <a:off x="9180000" y="1965888"/>
            <a:ext cx="430560" cy="319320"/>
            <a:chOff x="9180000" y="1965888"/>
            <a:chExt cx="43056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781" name="Ink 5780">
                  <a:extLst>
                    <a:ext uri="{FF2B5EF4-FFF2-40B4-BE49-F238E27FC236}">
                      <a16:creationId xmlns:a16="http://schemas.microsoft.com/office/drawing/2014/main" id="{1AA7AE62-BFC9-6BCB-EA52-C5FA1CE4EEE3}"/>
                    </a:ext>
                  </a:extLst>
                </p14:cNvPr>
                <p14:cNvContentPartPr/>
                <p14:nvPr/>
              </p14:nvContentPartPr>
              <p14:xfrm>
                <a:off x="9180000" y="1965888"/>
                <a:ext cx="136440" cy="213120"/>
              </p14:xfrm>
            </p:contentPart>
          </mc:Choice>
          <mc:Fallback xmlns="">
            <p:pic>
              <p:nvPicPr>
                <p:cNvPr id="5781" name="Ink 5780">
                  <a:extLst>
                    <a:ext uri="{FF2B5EF4-FFF2-40B4-BE49-F238E27FC236}">
                      <a16:creationId xmlns:a16="http://schemas.microsoft.com/office/drawing/2014/main" id="{1AA7AE62-BFC9-6BCB-EA52-C5FA1CE4EEE3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171360" y="1956888"/>
                  <a:ext cx="154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782" name="Ink 5781">
                  <a:extLst>
                    <a:ext uri="{FF2B5EF4-FFF2-40B4-BE49-F238E27FC236}">
                      <a16:creationId xmlns:a16="http://schemas.microsoft.com/office/drawing/2014/main" id="{7542D41A-A3AA-5839-FA27-9970CEF36F4B}"/>
                    </a:ext>
                  </a:extLst>
                </p14:cNvPr>
                <p14:cNvContentPartPr/>
                <p14:nvPr/>
              </p14:nvContentPartPr>
              <p14:xfrm>
                <a:off x="9198720" y="1974888"/>
                <a:ext cx="191520" cy="19440"/>
              </p14:xfrm>
            </p:contentPart>
          </mc:Choice>
          <mc:Fallback xmlns="">
            <p:pic>
              <p:nvPicPr>
                <p:cNvPr id="5782" name="Ink 5781">
                  <a:extLst>
                    <a:ext uri="{FF2B5EF4-FFF2-40B4-BE49-F238E27FC236}">
                      <a16:creationId xmlns:a16="http://schemas.microsoft.com/office/drawing/2014/main" id="{7542D41A-A3AA-5839-FA27-9970CEF36F4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189720" y="1965888"/>
                  <a:ext cx="209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783" name="Ink 5782">
                  <a:extLst>
                    <a:ext uri="{FF2B5EF4-FFF2-40B4-BE49-F238E27FC236}">
                      <a16:creationId xmlns:a16="http://schemas.microsoft.com/office/drawing/2014/main" id="{56B55A69-7898-3DC9-789B-4BDB7A000B85}"/>
                    </a:ext>
                  </a:extLst>
                </p14:cNvPr>
                <p14:cNvContentPartPr/>
                <p14:nvPr/>
              </p14:nvContentPartPr>
              <p14:xfrm>
                <a:off x="9400320" y="1970568"/>
                <a:ext cx="210240" cy="314640"/>
              </p14:xfrm>
            </p:contentPart>
          </mc:Choice>
          <mc:Fallback xmlns="">
            <p:pic>
              <p:nvPicPr>
                <p:cNvPr id="5783" name="Ink 5782">
                  <a:extLst>
                    <a:ext uri="{FF2B5EF4-FFF2-40B4-BE49-F238E27FC236}">
                      <a16:creationId xmlns:a16="http://schemas.microsoft.com/office/drawing/2014/main" id="{56B55A69-7898-3DC9-789B-4BDB7A000B85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391680" y="1961568"/>
                  <a:ext cx="227880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7" name="Group 5786">
            <a:extLst>
              <a:ext uri="{FF2B5EF4-FFF2-40B4-BE49-F238E27FC236}">
                <a16:creationId xmlns:a16="http://schemas.microsoft.com/office/drawing/2014/main" id="{70D5E9EF-6F42-062E-AA2B-A8D9F6A8A641}"/>
              </a:ext>
            </a:extLst>
          </p:cNvPr>
          <p:cNvGrpSpPr/>
          <p:nvPr/>
        </p:nvGrpSpPr>
        <p:grpSpPr>
          <a:xfrm>
            <a:off x="9180360" y="2449368"/>
            <a:ext cx="366120" cy="277920"/>
            <a:chOff x="9180360" y="2449368"/>
            <a:chExt cx="36612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785" name="Ink 5784">
                  <a:extLst>
                    <a:ext uri="{FF2B5EF4-FFF2-40B4-BE49-F238E27FC236}">
                      <a16:creationId xmlns:a16="http://schemas.microsoft.com/office/drawing/2014/main" id="{81494783-560B-95EA-B2B9-DC09C41C1635}"/>
                    </a:ext>
                  </a:extLst>
                </p14:cNvPr>
                <p14:cNvContentPartPr/>
                <p14:nvPr/>
              </p14:nvContentPartPr>
              <p14:xfrm>
                <a:off x="9180360" y="2512728"/>
                <a:ext cx="215280" cy="177120"/>
              </p14:xfrm>
            </p:contentPart>
          </mc:Choice>
          <mc:Fallback xmlns="">
            <p:pic>
              <p:nvPicPr>
                <p:cNvPr id="5785" name="Ink 5784">
                  <a:extLst>
                    <a:ext uri="{FF2B5EF4-FFF2-40B4-BE49-F238E27FC236}">
                      <a16:creationId xmlns:a16="http://schemas.microsoft.com/office/drawing/2014/main" id="{81494783-560B-95EA-B2B9-DC09C41C163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171720" y="2503728"/>
                  <a:ext cx="232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786" name="Ink 5785">
                  <a:extLst>
                    <a:ext uri="{FF2B5EF4-FFF2-40B4-BE49-F238E27FC236}">
                      <a16:creationId xmlns:a16="http://schemas.microsoft.com/office/drawing/2014/main" id="{B35DC773-7A79-8498-4506-DF47BBE614D8}"/>
                    </a:ext>
                  </a:extLst>
                </p14:cNvPr>
                <p14:cNvContentPartPr/>
                <p14:nvPr/>
              </p14:nvContentPartPr>
              <p14:xfrm>
                <a:off x="9398160" y="2449368"/>
                <a:ext cx="148320" cy="277920"/>
              </p14:xfrm>
            </p:contentPart>
          </mc:Choice>
          <mc:Fallback xmlns="">
            <p:pic>
              <p:nvPicPr>
                <p:cNvPr id="5786" name="Ink 5785">
                  <a:extLst>
                    <a:ext uri="{FF2B5EF4-FFF2-40B4-BE49-F238E27FC236}">
                      <a16:creationId xmlns:a16="http://schemas.microsoft.com/office/drawing/2014/main" id="{B35DC773-7A79-8498-4506-DF47BBE614D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389520" y="2440728"/>
                  <a:ext cx="16596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7" name="Group 5796">
            <a:extLst>
              <a:ext uri="{FF2B5EF4-FFF2-40B4-BE49-F238E27FC236}">
                <a16:creationId xmlns:a16="http://schemas.microsoft.com/office/drawing/2014/main" id="{50865C76-51FB-154B-6BDA-C309ECA52DBA}"/>
              </a:ext>
            </a:extLst>
          </p:cNvPr>
          <p:cNvGrpSpPr/>
          <p:nvPr/>
        </p:nvGrpSpPr>
        <p:grpSpPr>
          <a:xfrm>
            <a:off x="8517600" y="2422728"/>
            <a:ext cx="443880" cy="778680"/>
            <a:chOff x="8517600" y="2422728"/>
            <a:chExt cx="443880" cy="77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5788" name="Ink 5787">
                  <a:extLst>
                    <a:ext uri="{FF2B5EF4-FFF2-40B4-BE49-F238E27FC236}">
                      <a16:creationId xmlns:a16="http://schemas.microsoft.com/office/drawing/2014/main" id="{8CCC2FC6-FEEE-7953-1D2E-D378212CA6D2}"/>
                    </a:ext>
                  </a:extLst>
                </p14:cNvPr>
                <p14:cNvContentPartPr/>
                <p14:nvPr/>
              </p14:nvContentPartPr>
              <p14:xfrm>
                <a:off x="8582760" y="2422728"/>
                <a:ext cx="133560" cy="231120"/>
              </p14:xfrm>
            </p:contentPart>
          </mc:Choice>
          <mc:Fallback xmlns="">
            <p:pic>
              <p:nvPicPr>
                <p:cNvPr id="5788" name="Ink 5787">
                  <a:extLst>
                    <a:ext uri="{FF2B5EF4-FFF2-40B4-BE49-F238E27FC236}">
                      <a16:creationId xmlns:a16="http://schemas.microsoft.com/office/drawing/2014/main" id="{8CCC2FC6-FEEE-7953-1D2E-D378212CA6D2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574120" y="2414088"/>
                  <a:ext cx="151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5789" name="Ink 5788">
                  <a:extLst>
                    <a:ext uri="{FF2B5EF4-FFF2-40B4-BE49-F238E27FC236}">
                      <a16:creationId xmlns:a16="http://schemas.microsoft.com/office/drawing/2014/main" id="{BA167E3B-8416-F5DF-5E49-11A0C5E1F47F}"/>
                    </a:ext>
                  </a:extLst>
                </p14:cNvPr>
                <p14:cNvContentPartPr/>
                <p14:nvPr/>
              </p14:nvContentPartPr>
              <p14:xfrm>
                <a:off x="8613720" y="2423808"/>
                <a:ext cx="201600" cy="9000"/>
              </p14:xfrm>
            </p:contentPart>
          </mc:Choice>
          <mc:Fallback xmlns="">
            <p:pic>
              <p:nvPicPr>
                <p:cNvPr id="5789" name="Ink 5788">
                  <a:extLst>
                    <a:ext uri="{FF2B5EF4-FFF2-40B4-BE49-F238E27FC236}">
                      <a16:creationId xmlns:a16="http://schemas.microsoft.com/office/drawing/2014/main" id="{BA167E3B-8416-F5DF-5E49-11A0C5E1F47F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604720" y="2414808"/>
                  <a:ext cx="219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5790" name="Ink 5789">
                  <a:extLst>
                    <a:ext uri="{FF2B5EF4-FFF2-40B4-BE49-F238E27FC236}">
                      <a16:creationId xmlns:a16="http://schemas.microsoft.com/office/drawing/2014/main" id="{D671FD7A-7111-FA64-A4D5-B32A1F788A60}"/>
                    </a:ext>
                  </a:extLst>
                </p14:cNvPr>
                <p14:cNvContentPartPr/>
                <p14:nvPr/>
              </p14:nvContentPartPr>
              <p14:xfrm>
                <a:off x="8742240" y="2428128"/>
                <a:ext cx="155160" cy="342000"/>
              </p14:xfrm>
            </p:contentPart>
          </mc:Choice>
          <mc:Fallback xmlns="">
            <p:pic>
              <p:nvPicPr>
                <p:cNvPr id="5790" name="Ink 5789">
                  <a:extLst>
                    <a:ext uri="{FF2B5EF4-FFF2-40B4-BE49-F238E27FC236}">
                      <a16:creationId xmlns:a16="http://schemas.microsoft.com/office/drawing/2014/main" id="{D671FD7A-7111-FA64-A4D5-B32A1F788A60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733600" y="2419488"/>
                  <a:ext cx="1728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5792" name="Ink 5791">
                  <a:extLst>
                    <a:ext uri="{FF2B5EF4-FFF2-40B4-BE49-F238E27FC236}">
                      <a16:creationId xmlns:a16="http://schemas.microsoft.com/office/drawing/2014/main" id="{13E970C3-3210-754E-BE1A-DD3C5A63A518}"/>
                    </a:ext>
                  </a:extLst>
                </p14:cNvPr>
                <p14:cNvContentPartPr/>
                <p14:nvPr/>
              </p14:nvContentPartPr>
              <p14:xfrm>
                <a:off x="8605440" y="2907648"/>
                <a:ext cx="126360" cy="112320"/>
              </p14:xfrm>
            </p:contentPart>
          </mc:Choice>
          <mc:Fallback xmlns="">
            <p:pic>
              <p:nvPicPr>
                <p:cNvPr id="5792" name="Ink 5791">
                  <a:extLst>
                    <a:ext uri="{FF2B5EF4-FFF2-40B4-BE49-F238E27FC236}">
                      <a16:creationId xmlns:a16="http://schemas.microsoft.com/office/drawing/2014/main" id="{13E970C3-3210-754E-BE1A-DD3C5A63A51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596440" y="2898648"/>
                  <a:ext cx="144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5793" name="Ink 5792">
                  <a:extLst>
                    <a:ext uri="{FF2B5EF4-FFF2-40B4-BE49-F238E27FC236}">
                      <a16:creationId xmlns:a16="http://schemas.microsoft.com/office/drawing/2014/main" id="{9B865B29-7FA7-6224-0487-1F518B037118}"/>
                    </a:ext>
                  </a:extLst>
                </p14:cNvPr>
                <p14:cNvContentPartPr/>
                <p14:nvPr/>
              </p14:nvContentPartPr>
              <p14:xfrm>
                <a:off x="8750520" y="2916648"/>
                <a:ext cx="360" cy="174240"/>
              </p14:xfrm>
            </p:contentPart>
          </mc:Choice>
          <mc:Fallback xmlns="">
            <p:pic>
              <p:nvPicPr>
                <p:cNvPr id="5793" name="Ink 5792">
                  <a:extLst>
                    <a:ext uri="{FF2B5EF4-FFF2-40B4-BE49-F238E27FC236}">
                      <a16:creationId xmlns:a16="http://schemas.microsoft.com/office/drawing/2014/main" id="{9B865B29-7FA7-6224-0487-1F518B03711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741880" y="2907648"/>
                  <a:ext cx="18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795" name="Ink 5794">
                  <a:extLst>
                    <a:ext uri="{FF2B5EF4-FFF2-40B4-BE49-F238E27FC236}">
                      <a16:creationId xmlns:a16="http://schemas.microsoft.com/office/drawing/2014/main" id="{D0042E65-7621-14D4-BC40-2C95DA348A01}"/>
                    </a:ext>
                  </a:extLst>
                </p14:cNvPr>
                <p14:cNvContentPartPr/>
                <p14:nvPr/>
              </p14:nvContentPartPr>
              <p14:xfrm>
                <a:off x="8517600" y="2877768"/>
                <a:ext cx="243360" cy="294120"/>
              </p14:xfrm>
            </p:contentPart>
          </mc:Choice>
          <mc:Fallback xmlns="">
            <p:pic>
              <p:nvPicPr>
                <p:cNvPr id="5795" name="Ink 5794">
                  <a:extLst>
                    <a:ext uri="{FF2B5EF4-FFF2-40B4-BE49-F238E27FC236}">
                      <a16:creationId xmlns:a16="http://schemas.microsoft.com/office/drawing/2014/main" id="{D0042E65-7621-14D4-BC40-2C95DA348A0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508960" y="2869128"/>
                  <a:ext cx="261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5796" name="Ink 5795">
                  <a:extLst>
                    <a:ext uri="{FF2B5EF4-FFF2-40B4-BE49-F238E27FC236}">
                      <a16:creationId xmlns:a16="http://schemas.microsoft.com/office/drawing/2014/main" id="{59DF2BDC-FDAF-4C9E-D112-5BB03DBDB34E}"/>
                    </a:ext>
                  </a:extLst>
                </p14:cNvPr>
                <p14:cNvContentPartPr/>
                <p14:nvPr/>
              </p14:nvContentPartPr>
              <p14:xfrm>
                <a:off x="8803440" y="2924928"/>
                <a:ext cx="158040" cy="276480"/>
              </p14:xfrm>
            </p:contentPart>
          </mc:Choice>
          <mc:Fallback xmlns="">
            <p:pic>
              <p:nvPicPr>
                <p:cNvPr id="5796" name="Ink 5795">
                  <a:extLst>
                    <a:ext uri="{FF2B5EF4-FFF2-40B4-BE49-F238E27FC236}">
                      <a16:creationId xmlns:a16="http://schemas.microsoft.com/office/drawing/2014/main" id="{59DF2BDC-FDAF-4C9E-D112-5BB03DBDB34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794800" y="2916288"/>
                  <a:ext cx="17568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04" name="Group 5803">
            <a:extLst>
              <a:ext uri="{FF2B5EF4-FFF2-40B4-BE49-F238E27FC236}">
                <a16:creationId xmlns:a16="http://schemas.microsoft.com/office/drawing/2014/main" id="{0EC1BE89-4E33-0008-DD26-4E08CA80E314}"/>
              </a:ext>
            </a:extLst>
          </p:cNvPr>
          <p:cNvGrpSpPr/>
          <p:nvPr/>
        </p:nvGrpSpPr>
        <p:grpSpPr>
          <a:xfrm>
            <a:off x="8568000" y="3409128"/>
            <a:ext cx="417240" cy="235440"/>
            <a:chOff x="8568000" y="3409128"/>
            <a:chExt cx="4172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5798" name="Ink 5797">
                  <a:extLst>
                    <a:ext uri="{FF2B5EF4-FFF2-40B4-BE49-F238E27FC236}">
                      <a16:creationId xmlns:a16="http://schemas.microsoft.com/office/drawing/2014/main" id="{E88CD59C-E44A-A31B-71EC-C4FA6D6802C2}"/>
                    </a:ext>
                  </a:extLst>
                </p14:cNvPr>
                <p14:cNvContentPartPr/>
                <p14:nvPr/>
              </p14:nvContentPartPr>
              <p14:xfrm>
                <a:off x="8568000" y="3437568"/>
                <a:ext cx="253440" cy="185400"/>
              </p14:xfrm>
            </p:contentPart>
          </mc:Choice>
          <mc:Fallback xmlns="">
            <p:pic>
              <p:nvPicPr>
                <p:cNvPr id="5798" name="Ink 5797">
                  <a:extLst>
                    <a:ext uri="{FF2B5EF4-FFF2-40B4-BE49-F238E27FC236}">
                      <a16:creationId xmlns:a16="http://schemas.microsoft.com/office/drawing/2014/main" id="{E88CD59C-E44A-A31B-71EC-C4FA6D6802C2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559000" y="3428568"/>
                  <a:ext cx="271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5799" name="Ink 5798">
                  <a:extLst>
                    <a:ext uri="{FF2B5EF4-FFF2-40B4-BE49-F238E27FC236}">
                      <a16:creationId xmlns:a16="http://schemas.microsoft.com/office/drawing/2014/main" id="{84DAB1B8-9AC2-0602-5DEC-AEEF47C1B9C0}"/>
                    </a:ext>
                  </a:extLst>
                </p14:cNvPr>
                <p14:cNvContentPartPr/>
                <p14:nvPr/>
              </p14:nvContentPartPr>
              <p14:xfrm>
                <a:off x="8851320" y="3409128"/>
                <a:ext cx="133920" cy="112320"/>
              </p14:xfrm>
            </p:contentPart>
          </mc:Choice>
          <mc:Fallback xmlns="">
            <p:pic>
              <p:nvPicPr>
                <p:cNvPr id="5799" name="Ink 5798">
                  <a:extLst>
                    <a:ext uri="{FF2B5EF4-FFF2-40B4-BE49-F238E27FC236}">
                      <a16:creationId xmlns:a16="http://schemas.microsoft.com/office/drawing/2014/main" id="{84DAB1B8-9AC2-0602-5DEC-AEEF47C1B9C0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842320" y="3400488"/>
                  <a:ext cx="151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5802" name="Ink 5801">
                  <a:extLst>
                    <a:ext uri="{FF2B5EF4-FFF2-40B4-BE49-F238E27FC236}">
                      <a16:creationId xmlns:a16="http://schemas.microsoft.com/office/drawing/2014/main" id="{03EFBFD1-C853-E9A5-9559-65A36D1E9282}"/>
                    </a:ext>
                  </a:extLst>
                </p14:cNvPr>
                <p14:cNvContentPartPr/>
                <p14:nvPr/>
              </p14:nvContentPartPr>
              <p14:xfrm>
                <a:off x="8833320" y="3446568"/>
                <a:ext cx="144000" cy="198000"/>
              </p14:xfrm>
            </p:contentPart>
          </mc:Choice>
          <mc:Fallback xmlns="">
            <p:pic>
              <p:nvPicPr>
                <p:cNvPr id="5802" name="Ink 5801">
                  <a:extLst>
                    <a:ext uri="{FF2B5EF4-FFF2-40B4-BE49-F238E27FC236}">
                      <a16:creationId xmlns:a16="http://schemas.microsoft.com/office/drawing/2014/main" id="{03EFBFD1-C853-E9A5-9559-65A36D1E928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824320" y="3437568"/>
                  <a:ext cx="16164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5803" name="Ink 5802">
                <a:extLst>
                  <a:ext uri="{FF2B5EF4-FFF2-40B4-BE49-F238E27FC236}">
                    <a16:creationId xmlns:a16="http://schemas.microsoft.com/office/drawing/2014/main" id="{2841C335-E6E0-BACA-4FB7-E9DF3BEEDC09}"/>
                  </a:ext>
                </a:extLst>
              </p14:cNvPr>
              <p14:cNvContentPartPr/>
              <p14:nvPr/>
            </p14:nvContentPartPr>
            <p14:xfrm>
              <a:off x="8639640" y="4401288"/>
              <a:ext cx="157680" cy="273960"/>
            </p14:xfrm>
          </p:contentPart>
        </mc:Choice>
        <mc:Fallback xmlns="">
          <p:pic>
            <p:nvPicPr>
              <p:cNvPr id="5803" name="Ink 5802">
                <a:extLst>
                  <a:ext uri="{FF2B5EF4-FFF2-40B4-BE49-F238E27FC236}">
                    <a16:creationId xmlns:a16="http://schemas.microsoft.com/office/drawing/2014/main" id="{2841C335-E6E0-BACA-4FB7-E9DF3BEEDC09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8630640" y="4392288"/>
                <a:ext cx="175320" cy="2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08" name="Group 5807">
            <a:extLst>
              <a:ext uri="{FF2B5EF4-FFF2-40B4-BE49-F238E27FC236}">
                <a16:creationId xmlns:a16="http://schemas.microsoft.com/office/drawing/2014/main" id="{04687057-E004-BBC3-1628-96FF50807943}"/>
              </a:ext>
            </a:extLst>
          </p:cNvPr>
          <p:cNvGrpSpPr/>
          <p:nvPr/>
        </p:nvGrpSpPr>
        <p:grpSpPr>
          <a:xfrm>
            <a:off x="8677800" y="3895128"/>
            <a:ext cx="246960" cy="367920"/>
            <a:chOff x="8677800" y="3895128"/>
            <a:chExt cx="24696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5800" name="Ink 5799">
                  <a:extLst>
                    <a:ext uri="{FF2B5EF4-FFF2-40B4-BE49-F238E27FC236}">
                      <a16:creationId xmlns:a16="http://schemas.microsoft.com/office/drawing/2014/main" id="{34116E0E-9D01-5C26-7F2F-B576531C9632}"/>
                    </a:ext>
                  </a:extLst>
                </p14:cNvPr>
                <p14:cNvContentPartPr/>
                <p14:nvPr/>
              </p14:nvContentPartPr>
              <p14:xfrm>
                <a:off x="8686440" y="3949848"/>
                <a:ext cx="129960" cy="275400"/>
              </p14:xfrm>
            </p:contentPart>
          </mc:Choice>
          <mc:Fallback xmlns="">
            <p:pic>
              <p:nvPicPr>
                <p:cNvPr id="5800" name="Ink 5799">
                  <a:extLst>
                    <a:ext uri="{FF2B5EF4-FFF2-40B4-BE49-F238E27FC236}">
                      <a16:creationId xmlns:a16="http://schemas.microsoft.com/office/drawing/2014/main" id="{34116E0E-9D01-5C26-7F2F-B576531C9632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677800" y="3941208"/>
                  <a:ext cx="1476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5801" name="Ink 5800">
                  <a:extLst>
                    <a:ext uri="{FF2B5EF4-FFF2-40B4-BE49-F238E27FC236}">
                      <a16:creationId xmlns:a16="http://schemas.microsoft.com/office/drawing/2014/main" id="{749A70CD-8B3F-0E2A-83D6-F2DC45ECA20A}"/>
                    </a:ext>
                  </a:extLst>
                </p14:cNvPr>
                <p14:cNvContentPartPr/>
                <p14:nvPr/>
              </p14:nvContentPartPr>
              <p14:xfrm>
                <a:off x="8713800" y="3962088"/>
                <a:ext cx="163800" cy="52560"/>
              </p14:xfrm>
            </p:contentPart>
          </mc:Choice>
          <mc:Fallback xmlns="">
            <p:pic>
              <p:nvPicPr>
                <p:cNvPr id="5801" name="Ink 5800">
                  <a:extLst>
                    <a:ext uri="{FF2B5EF4-FFF2-40B4-BE49-F238E27FC236}">
                      <a16:creationId xmlns:a16="http://schemas.microsoft.com/office/drawing/2014/main" id="{749A70CD-8B3F-0E2A-83D6-F2DC45ECA20A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705160" y="3953448"/>
                  <a:ext cx="181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5806" name="Ink 5805">
                  <a:extLst>
                    <a:ext uri="{FF2B5EF4-FFF2-40B4-BE49-F238E27FC236}">
                      <a16:creationId xmlns:a16="http://schemas.microsoft.com/office/drawing/2014/main" id="{29955161-1538-DDF3-F0F7-6F6BCD46729C}"/>
                    </a:ext>
                  </a:extLst>
                </p14:cNvPr>
                <p14:cNvContentPartPr/>
                <p14:nvPr/>
              </p14:nvContentPartPr>
              <p14:xfrm>
                <a:off x="8677800" y="3895128"/>
                <a:ext cx="203040" cy="367920"/>
              </p14:xfrm>
            </p:contentPart>
          </mc:Choice>
          <mc:Fallback xmlns="">
            <p:pic>
              <p:nvPicPr>
                <p:cNvPr id="5806" name="Ink 5805">
                  <a:extLst>
                    <a:ext uri="{FF2B5EF4-FFF2-40B4-BE49-F238E27FC236}">
                      <a16:creationId xmlns:a16="http://schemas.microsoft.com/office/drawing/2014/main" id="{29955161-1538-DDF3-F0F7-6F6BCD46729C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668800" y="3886128"/>
                  <a:ext cx="2206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5807" name="Ink 5806">
                  <a:extLst>
                    <a:ext uri="{FF2B5EF4-FFF2-40B4-BE49-F238E27FC236}">
                      <a16:creationId xmlns:a16="http://schemas.microsoft.com/office/drawing/2014/main" id="{498D052B-F191-7B14-9FEC-D581C727EF6E}"/>
                    </a:ext>
                  </a:extLst>
                </p14:cNvPr>
                <p14:cNvContentPartPr/>
                <p14:nvPr/>
              </p14:nvContentPartPr>
              <p14:xfrm>
                <a:off x="8695800" y="3949848"/>
                <a:ext cx="228960" cy="19080"/>
              </p14:xfrm>
            </p:contentPart>
          </mc:Choice>
          <mc:Fallback xmlns="">
            <p:pic>
              <p:nvPicPr>
                <p:cNvPr id="5807" name="Ink 5806">
                  <a:extLst>
                    <a:ext uri="{FF2B5EF4-FFF2-40B4-BE49-F238E27FC236}">
                      <a16:creationId xmlns:a16="http://schemas.microsoft.com/office/drawing/2014/main" id="{498D052B-F191-7B14-9FEC-D581C727EF6E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686800" y="3941208"/>
                  <a:ext cx="2466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34" name="Group 5833">
            <a:extLst>
              <a:ext uri="{FF2B5EF4-FFF2-40B4-BE49-F238E27FC236}">
                <a16:creationId xmlns:a16="http://schemas.microsoft.com/office/drawing/2014/main" id="{40688FFB-EE45-6F4F-CB2F-C9C4E78B4A03}"/>
              </a:ext>
            </a:extLst>
          </p:cNvPr>
          <p:cNvGrpSpPr/>
          <p:nvPr/>
        </p:nvGrpSpPr>
        <p:grpSpPr>
          <a:xfrm>
            <a:off x="8593920" y="5358168"/>
            <a:ext cx="1098720" cy="1289160"/>
            <a:chOff x="8593920" y="5358168"/>
            <a:chExt cx="1098720" cy="12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5809" name="Ink 5808">
                  <a:extLst>
                    <a:ext uri="{FF2B5EF4-FFF2-40B4-BE49-F238E27FC236}">
                      <a16:creationId xmlns:a16="http://schemas.microsoft.com/office/drawing/2014/main" id="{AC83F3D3-8C30-582B-3195-4C1C48A01705}"/>
                    </a:ext>
                  </a:extLst>
                </p14:cNvPr>
                <p14:cNvContentPartPr/>
                <p14:nvPr/>
              </p14:nvContentPartPr>
              <p14:xfrm>
                <a:off x="8641080" y="5376528"/>
                <a:ext cx="158400" cy="250200"/>
              </p14:xfrm>
            </p:contentPart>
          </mc:Choice>
          <mc:Fallback xmlns="">
            <p:pic>
              <p:nvPicPr>
                <p:cNvPr id="5809" name="Ink 5808">
                  <a:extLst>
                    <a:ext uri="{FF2B5EF4-FFF2-40B4-BE49-F238E27FC236}">
                      <a16:creationId xmlns:a16="http://schemas.microsoft.com/office/drawing/2014/main" id="{AC83F3D3-8C30-582B-3195-4C1C48A01705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632080" y="5367528"/>
                  <a:ext cx="1760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5810" name="Ink 5809">
                  <a:extLst>
                    <a:ext uri="{FF2B5EF4-FFF2-40B4-BE49-F238E27FC236}">
                      <a16:creationId xmlns:a16="http://schemas.microsoft.com/office/drawing/2014/main" id="{D99AA52E-402D-E096-317C-9E2D8C3F322A}"/>
                    </a:ext>
                  </a:extLst>
                </p14:cNvPr>
                <p14:cNvContentPartPr/>
                <p14:nvPr/>
              </p14:nvContentPartPr>
              <p14:xfrm>
                <a:off x="8659080" y="5544648"/>
                <a:ext cx="237600" cy="6480"/>
              </p14:xfrm>
            </p:contentPart>
          </mc:Choice>
          <mc:Fallback xmlns="">
            <p:pic>
              <p:nvPicPr>
                <p:cNvPr id="5810" name="Ink 5809">
                  <a:extLst>
                    <a:ext uri="{FF2B5EF4-FFF2-40B4-BE49-F238E27FC236}">
                      <a16:creationId xmlns:a16="http://schemas.microsoft.com/office/drawing/2014/main" id="{D99AA52E-402D-E096-317C-9E2D8C3F322A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650080" y="5535648"/>
                  <a:ext cx="255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5811" name="Ink 5810">
                  <a:extLst>
                    <a:ext uri="{FF2B5EF4-FFF2-40B4-BE49-F238E27FC236}">
                      <a16:creationId xmlns:a16="http://schemas.microsoft.com/office/drawing/2014/main" id="{A870E16F-6C1C-B499-95B3-BCBC405C4399}"/>
                    </a:ext>
                  </a:extLst>
                </p14:cNvPr>
                <p14:cNvContentPartPr/>
                <p14:nvPr/>
              </p14:nvContentPartPr>
              <p14:xfrm>
                <a:off x="8787960" y="5358168"/>
                <a:ext cx="156600" cy="294480"/>
              </p14:xfrm>
            </p:contentPart>
          </mc:Choice>
          <mc:Fallback xmlns="">
            <p:pic>
              <p:nvPicPr>
                <p:cNvPr id="5811" name="Ink 5810">
                  <a:extLst>
                    <a:ext uri="{FF2B5EF4-FFF2-40B4-BE49-F238E27FC236}">
                      <a16:creationId xmlns:a16="http://schemas.microsoft.com/office/drawing/2014/main" id="{A870E16F-6C1C-B499-95B3-BCBC405C439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778960" y="5349528"/>
                  <a:ext cx="1742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812" name="Ink 5811">
                  <a:extLst>
                    <a:ext uri="{FF2B5EF4-FFF2-40B4-BE49-F238E27FC236}">
                      <a16:creationId xmlns:a16="http://schemas.microsoft.com/office/drawing/2014/main" id="{A491C7E4-AD2B-56DA-46B1-17837D2ABCEA}"/>
                    </a:ext>
                  </a:extLst>
                </p14:cNvPr>
                <p14:cNvContentPartPr/>
                <p14:nvPr/>
              </p14:nvContentPartPr>
              <p14:xfrm>
                <a:off x="8640000" y="5797368"/>
                <a:ext cx="212400" cy="387000"/>
              </p14:xfrm>
            </p:contentPart>
          </mc:Choice>
          <mc:Fallback xmlns="">
            <p:pic>
              <p:nvPicPr>
                <p:cNvPr id="5812" name="Ink 5811">
                  <a:extLst>
                    <a:ext uri="{FF2B5EF4-FFF2-40B4-BE49-F238E27FC236}">
                      <a16:creationId xmlns:a16="http://schemas.microsoft.com/office/drawing/2014/main" id="{A491C7E4-AD2B-56DA-46B1-17837D2ABCE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631000" y="5788368"/>
                  <a:ext cx="2300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813" name="Ink 5812">
                  <a:extLst>
                    <a:ext uri="{FF2B5EF4-FFF2-40B4-BE49-F238E27FC236}">
                      <a16:creationId xmlns:a16="http://schemas.microsoft.com/office/drawing/2014/main" id="{FA44C381-5CAE-BDFF-4BE1-94CF5CA60FD4}"/>
                    </a:ext>
                  </a:extLst>
                </p14:cNvPr>
                <p14:cNvContentPartPr/>
                <p14:nvPr/>
              </p14:nvContentPartPr>
              <p14:xfrm>
                <a:off x="8842320" y="5806368"/>
                <a:ext cx="28440" cy="411120"/>
              </p14:xfrm>
            </p:contentPart>
          </mc:Choice>
          <mc:Fallback xmlns="">
            <p:pic>
              <p:nvPicPr>
                <p:cNvPr id="5813" name="Ink 5812">
                  <a:extLst>
                    <a:ext uri="{FF2B5EF4-FFF2-40B4-BE49-F238E27FC236}">
                      <a16:creationId xmlns:a16="http://schemas.microsoft.com/office/drawing/2014/main" id="{FA44C381-5CAE-BDFF-4BE1-94CF5CA60FD4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833320" y="5797368"/>
                  <a:ext cx="460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816" name="Ink 5815">
                  <a:extLst>
                    <a:ext uri="{FF2B5EF4-FFF2-40B4-BE49-F238E27FC236}">
                      <a16:creationId xmlns:a16="http://schemas.microsoft.com/office/drawing/2014/main" id="{DED33EA9-2E0D-F1C3-1CC0-F994489EEEE3}"/>
                    </a:ext>
                  </a:extLst>
                </p14:cNvPr>
                <p14:cNvContentPartPr/>
                <p14:nvPr/>
              </p14:nvContentPartPr>
              <p14:xfrm>
                <a:off x="8593920" y="6290928"/>
                <a:ext cx="191880" cy="254160"/>
              </p14:xfrm>
            </p:contentPart>
          </mc:Choice>
          <mc:Fallback xmlns="">
            <p:pic>
              <p:nvPicPr>
                <p:cNvPr id="5816" name="Ink 5815">
                  <a:extLst>
                    <a:ext uri="{FF2B5EF4-FFF2-40B4-BE49-F238E27FC236}">
                      <a16:creationId xmlns:a16="http://schemas.microsoft.com/office/drawing/2014/main" id="{DED33EA9-2E0D-F1C3-1CC0-F994489EEEE3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584920" y="6281928"/>
                  <a:ext cx="2095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817" name="Ink 5816">
                  <a:extLst>
                    <a:ext uri="{FF2B5EF4-FFF2-40B4-BE49-F238E27FC236}">
                      <a16:creationId xmlns:a16="http://schemas.microsoft.com/office/drawing/2014/main" id="{10D408B6-911F-8C49-D990-17DAA3DA2B0B}"/>
                    </a:ext>
                  </a:extLst>
                </p14:cNvPr>
                <p14:cNvContentPartPr/>
                <p14:nvPr/>
              </p14:nvContentPartPr>
              <p14:xfrm>
                <a:off x="8869320" y="6427368"/>
                <a:ext cx="343800" cy="184680"/>
              </p14:xfrm>
            </p:contentPart>
          </mc:Choice>
          <mc:Fallback xmlns="">
            <p:pic>
              <p:nvPicPr>
                <p:cNvPr id="5817" name="Ink 5816">
                  <a:extLst>
                    <a:ext uri="{FF2B5EF4-FFF2-40B4-BE49-F238E27FC236}">
                      <a16:creationId xmlns:a16="http://schemas.microsoft.com/office/drawing/2014/main" id="{10D408B6-911F-8C49-D990-17DAA3DA2B0B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860680" y="6418728"/>
                  <a:ext cx="361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818" name="Ink 5817">
                  <a:extLst>
                    <a:ext uri="{FF2B5EF4-FFF2-40B4-BE49-F238E27FC236}">
                      <a16:creationId xmlns:a16="http://schemas.microsoft.com/office/drawing/2014/main" id="{CFD399EE-8CAF-B943-47B9-74D137A20326}"/>
                    </a:ext>
                  </a:extLst>
                </p14:cNvPr>
                <p14:cNvContentPartPr/>
                <p14:nvPr/>
              </p14:nvContentPartPr>
              <p14:xfrm>
                <a:off x="9198720" y="6353208"/>
                <a:ext cx="128880" cy="213120"/>
              </p14:xfrm>
            </p:contentPart>
          </mc:Choice>
          <mc:Fallback xmlns="">
            <p:pic>
              <p:nvPicPr>
                <p:cNvPr id="5818" name="Ink 5817">
                  <a:extLst>
                    <a:ext uri="{FF2B5EF4-FFF2-40B4-BE49-F238E27FC236}">
                      <a16:creationId xmlns:a16="http://schemas.microsoft.com/office/drawing/2014/main" id="{CFD399EE-8CAF-B943-47B9-74D137A2032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9190080" y="6344568"/>
                  <a:ext cx="146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819" name="Ink 5818">
                  <a:extLst>
                    <a:ext uri="{FF2B5EF4-FFF2-40B4-BE49-F238E27FC236}">
                      <a16:creationId xmlns:a16="http://schemas.microsoft.com/office/drawing/2014/main" id="{3F8C1311-9557-3C00-131F-46A88D6555C9}"/>
                    </a:ext>
                  </a:extLst>
                </p14:cNvPr>
                <p14:cNvContentPartPr/>
                <p14:nvPr/>
              </p14:nvContentPartPr>
              <p14:xfrm>
                <a:off x="9427320" y="6418008"/>
                <a:ext cx="265320" cy="229320"/>
              </p14:xfrm>
            </p:contentPart>
          </mc:Choice>
          <mc:Fallback xmlns="">
            <p:pic>
              <p:nvPicPr>
                <p:cNvPr id="5819" name="Ink 5818">
                  <a:extLst>
                    <a:ext uri="{FF2B5EF4-FFF2-40B4-BE49-F238E27FC236}">
                      <a16:creationId xmlns:a16="http://schemas.microsoft.com/office/drawing/2014/main" id="{3F8C1311-9557-3C00-131F-46A88D6555C9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9418320" y="6409008"/>
                  <a:ext cx="282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820" name="Ink 5819">
                  <a:extLst>
                    <a:ext uri="{FF2B5EF4-FFF2-40B4-BE49-F238E27FC236}">
                      <a16:creationId xmlns:a16="http://schemas.microsoft.com/office/drawing/2014/main" id="{F06A9EC1-B196-BEB8-8B47-D3E782524FBA}"/>
                    </a:ext>
                  </a:extLst>
                </p14:cNvPr>
                <p14:cNvContentPartPr/>
                <p14:nvPr/>
              </p14:nvContentPartPr>
              <p14:xfrm>
                <a:off x="8675280" y="6274008"/>
                <a:ext cx="167400" cy="272520"/>
              </p14:xfrm>
            </p:contentPart>
          </mc:Choice>
          <mc:Fallback xmlns="">
            <p:pic>
              <p:nvPicPr>
                <p:cNvPr id="5820" name="Ink 5819">
                  <a:extLst>
                    <a:ext uri="{FF2B5EF4-FFF2-40B4-BE49-F238E27FC236}">
                      <a16:creationId xmlns:a16="http://schemas.microsoft.com/office/drawing/2014/main" id="{F06A9EC1-B196-BEB8-8B47-D3E782524FBA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666280" y="6265008"/>
                  <a:ext cx="185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21" name="Ink 5820">
                  <a:extLst>
                    <a:ext uri="{FF2B5EF4-FFF2-40B4-BE49-F238E27FC236}">
                      <a16:creationId xmlns:a16="http://schemas.microsoft.com/office/drawing/2014/main" id="{C9413FC5-A44E-9231-0A32-1BDE3B6A292C}"/>
                    </a:ext>
                  </a:extLst>
                </p14:cNvPr>
                <p14:cNvContentPartPr/>
                <p14:nvPr/>
              </p14:nvContentPartPr>
              <p14:xfrm>
                <a:off x="9186840" y="5845608"/>
                <a:ext cx="160560" cy="282600"/>
              </p14:xfrm>
            </p:contentPart>
          </mc:Choice>
          <mc:Fallback xmlns="">
            <p:pic>
              <p:nvPicPr>
                <p:cNvPr id="5821" name="Ink 5820">
                  <a:extLst>
                    <a:ext uri="{FF2B5EF4-FFF2-40B4-BE49-F238E27FC236}">
                      <a16:creationId xmlns:a16="http://schemas.microsoft.com/office/drawing/2014/main" id="{C9413FC5-A44E-9231-0A32-1BDE3B6A292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9178200" y="5836968"/>
                  <a:ext cx="178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22" name="Ink 5821">
                  <a:extLst>
                    <a:ext uri="{FF2B5EF4-FFF2-40B4-BE49-F238E27FC236}">
                      <a16:creationId xmlns:a16="http://schemas.microsoft.com/office/drawing/2014/main" id="{EB8093B4-B66D-8646-D821-84D651B99D89}"/>
                    </a:ext>
                  </a:extLst>
                </p14:cNvPr>
                <p14:cNvContentPartPr/>
                <p14:nvPr/>
              </p14:nvContentPartPr>
              <p14:xfrm>
                <a:off x="9408960" y="5861088"/>
                <a:ext cx="28440" cy="261000"/>
              </p14:xfrm>
            </p:contentPart>
          </mc:Choice>
          <mc:Fallback xmlns="">
            <p:pic>
              <p:nvPicPr>
                <p:cNvPr id="5822" name="Ink 5821">
                  <a:extLst>
                    <a:ext uri="{FF2B5EF4-FFF2-40B4-BE49-F238E27FC236}">
                      <a16:creationId xmlns:a16="http://schemas.microsoft.com/office/drawing/2014/main" id="{EB8093B4-B66D-8646-D821-84D651B99D89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400320" y="5852448"/>
                  <a:ext cx="46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3" name="Ink 5822">
                  <a:extLst>
                    <a:ext uri="{FF2B5EF4-FFF2-40B4-BE49-F238E27FC236}">
                      <a16:creationId xmlns:a16="http://schemas.microsoft.com/office/drawing/2014/main" id="{D5FF5412-AD0A-3612-8E8D-A7F236A572D4}"/>
                    </a:ext>
                  </a:extLst>
                </p14:cNvPr>
                <p14:cNvContentPartPr/>
                <p14:nvPr/>
              </p14:nvContentPartPr>
              <p14:xfrm>
                <a:off x="9162360" y="5358168"/>
                <a:ext cx="147240" cy="376560"/>
              </p14:xfrm>
            </p:contentPart>
          </mc:Choice>
          <mc:Fallback xmlns="">
            <p:pic>
              <p:nvPicPr>
                <p:cNvPr id="5823" name="Ink 5822">
                  <a:extLst>
                    <a:ext uri="{FF2B5EF4-FFF2-40B4-BE49-F238E27FC236}">
                      <a16:creationId xmlns:a16="http://schemas.microsoft.com/office/drawing/2014/main" id="{D5FF5412-AD0A-3612-8E8D-A7F236A572D4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153360" y="5349528"/>
                  <a:ext cx="1648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24" name="Ink 5823">
                  <a:extLst>
                    <a:ext uri="{FF2B5EF4-FFF2-40B4-BE49-F238E27FC236}">
                      <a16:creationId xmlns:a16="http://schemas.microsoft.com/office/drawing/2014/main" id="{224855BE-474D-D800-12AD-43E8C37F26B8}"/>
                    </a:ext>
                  </a:extLst>
                </p14:cNvPr>
                <p14:cNvContentPartPr/>
                <p14:nvPr/>
              </p14:nvContentPartPr>
              <p14:xfrm>
                <a:off x="9189720" y="5586768"/>
                <a:ext cx="210600" cy="20520"/>
              </p14:xfrm>
            </p:contentPart>
          </mc:Choice>
          <mc:Fallback xmlns="">
            <p:pic>
              <p:nvPicPr>
                <p:cNvPr id="5824" name="Ink 5823">
                  <a:extLst>
                    <a:ext uri="{FF2B5EF4-FFF2-40B4-BE49-F238E27FC236}">
                      <a16:creationId xmlns:a16="http://schemas.microsoft.com/office/drawing/2014/main" id="{224855BE-474D-D800-12AD-43E8C37F26B8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180720" y="5578128"/>
                  <a:ext cx="228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25" name="Ink 5824">
                  <a:extLst>
                    <a:ext uri="{FF2B5EF4-FFF2-40B4-BE49-F238E27FC236}">
                      <a16:creationId xmlns:a16="http://schemas.microsoft.com/office/drawing/2014/main" id="{46DE24FC-4DF4-112B-05DD-9E26F6EFC6A3}"/>
                    </a:ext>
                  </a:extLst>
                </p14:cNvPr>
                <p14:cNvContentPartPr/>
                <p14:nvPr/>
              </p14:nvContentPartPr>
              <p14:xfrm>
                <a:off x="9356040" y="5431248"/>
                <a:ext cx="129240" cy="313920"/>
              </p14:xfrm>
            </p:contentPart>
          </mc:Choice>
          <mc:Fallback xmlns="">
            <p:pic>
              <p:nvPicPr>
                <p:cNvPr id="5825" name="Ink 5824">
                  <a:extLst>
                    <a:ext uri="{FF2B5EF4-FFF2-40B4-BE49-F238E27FC236}">
                      <a16:creationId xmlns:a16="http://schemas.microsoft.com/office/drawing/2014/main" id="{46DE24FC-4DF4-112B-05DD-9E26F6EFC6A3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347040" y="5422608"/>
                  <a:ext cx="14688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32" name="Group 5831">
            <a:extLst>
              <a:ext uri="{FF2B5EF4-FFF2-40B4-BE49-F238E27FC236}">
                <a16:creationId xmlns:a16="http://schemas.microsoft.com/office/drawing/2014/main" id="{AC129529-58DF-3439-8FF3-C3C1763AD697}"/>
              </a:ext>
            </a:extLst>
          </p:cNvPr>
          <p:cNvGrpSpPr/>
          <p:nvPr/>
        </p:nvGrpSpPr>
        <p:grpSpPr>
          <a:xfrm>
            <a:off x="9197640" y="4855608"/>
            <a:ext cx="272160" cy="356400"/>
            <a:chOff x="9197640" y="4855608"/>
            <a:chExt cx="27216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26" name="Ink 5825">
                  <a:extLst>
                    <a:ext uri="{FF2B5EF4-FFF2-40B4-BE49-F238E27FC236}">
                      <a16:creationId xmlns:a16="http://schemas.microsoft.com/office/drawing/2014/main" id="{D753283F-95C6-A9BD-CB49-5B4E451B0876}"/>
                    </a:ext>
                  </a:extLst>
                </p14:cNvPr>
                <p14:cNvContentPartPr/>
                <p14:nvPr/>
              </p14:nvContentPartPr>
              <p14:xfrm>
                <a:off x="9197640" y="4855608"/>
                <a:ext cx="113400" cy="356400"/>
              </p14:xfrm>
            </p:contentPart>
          </mc:Choice>
          <mc:Fallback xmlns="">
            <p:pic>
              <p:nvPicPr>
                <p:cNvPr id="5826" name="Ink 5825">
                  <a:extLst>
                    <a:ext uri="{FF2B5EF4-FFF2-40B4-BE49-F238E27FC236}">
                      <a16:creationId xmlns:a16="http://schemas.microsoft.com/office/drawing/2014/main" id="{D753283F-95C6-A9BD-CB49-5B4E451B0876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189000" y="4846608"/>
                  <a:ext cx="131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27" name="Ink 5826">
                  <a:extLst>
                    <a:ext uri="{FF2B5EF4-FFF2-40B4-BE49-F238E27FC236}">
                      <a16:creationId xmlns:a16="http://schemas.microsoft.com/office/drawing/2014/main" id="{7B7BBC51-776D-0176-5BDE-F71683B26F7B}"/>
                    </a:ext>
                  </a:extLst>
                </p14:cNvPr>
                <p14:cNvContentPartPr/>
                <p14:nvPr/>
              </p14:nvContentPartPr>
              <p14:xfrm>
                <a:off x="9392760" y="4973688"/>
                <a:ext cx="77040" cy="230040"/>
              </p14:xfrm>
            </p:contentPart>
          </mc:Choice>
          <mc:Fallback xmlns="">
            <p:pic>
              <p:nvPicPr>
                <p:cNvPr id="5827" name="Ink 5826">
                  <a:extLst>
                    <a:ext uri="{FF2B5EF4-FFF2-40B4-BE49-F238E27FC236}">
                      <a16:creationId xmlns:a16="http://schemas.microsoft.com/office/drawing/2014/main" id="{7B7BBC51-776D-0176-5BDE-F71683B26F7B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383760" y="4965048"/>
                  <a:ext cx="94680" cy="24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5828" name="Ink 5827">
                <a:extLst>
                  <a:ext uri="{FF2B5EF4-FFF2-40B4-BE49-F238E27FC236}">
                    <a16:creationId xmlns:a16="http://schemas.microsoft.com/office/drawing/2014/main" id="{EC2A960C-BAED-099B-1B9D-8D859AA920F9}"/>
                  </a:ext>
                </a:extLst>
              </p14:cNvPr>
              <p14:cNvContentPartPr/>
              <p14:nvPr/>
            </p14:nvContentPartPr>
            <p14:xfrm>
              <a:off x="9177840" y="4350528"/>
              <a:ext cx="195480" cy="346320"/>
            </p14:xfrm>
          </p:contentPart>
        </mc:Choice>
        <mc:Fallback xmlns="">
          <p:pic>
            <p:nvPicPr>
              <p:cNvPr id="5828" name="Ink 5827">
                <a:extLst>
                  <a:ext uri="{FF2B5EF4-FFF2-40B4-BE49-F238E27FC236}">
                    <a16:creationId xmlns:a16="http://schemas.microsoft.com/office/drawing/2014/main" id="{EC2A960C-BAED-099B-1B9D-8D859AA920F9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9168840" y="4341888"/>
                <a:ext cx="213120" cy="36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31" name="Group 5830">
            <a:extLst>
              <a:ext uri="{FF2B5EF4-FFF2-40B4-BE49-F238E27FC236}">
                <a16:creationId xmlns:a16="http://schemas.microsoft.com/office/drawing/2014/main" id="{A00492B7-598A-8816-50CF-DCB3799670C1}"/>
              </a:ext>
            </a:extLst>
          </p:cNvPr>
          <p:cNvGrpSpPr/>
          <p:nvPr/>
        </p:nvGrpSpPr>
        <p:grpSpPr>
          <a:xfrm>
            <a:off x="9363240" y="3849408"/>
            <a:ext cx="393480" cy="288360"/>
            <a:chOff x="9363240" y="3849408"/>
            <a:chExt cx="3934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5829" name="Ink 5828">
                  <a:extLst>
                    <a:ext uri="{FF2B5EF4-FFF2-40B4-BE49-F238E27FC236}">
                      <a16:creationId xmlns:a16="http://schemas.microsoft.com/office/drawing/2014/main" id="{F1F8EE1F-52C2-9C72-F200-C1D7DC4028F4}"/>
                    </a:ext>
                  </a:extLst>
                </p14:cNvPr>
                <p14:cNvContentPartPr/>
                <p14:nvPr/>
              </p14:nvContentPartPr>
              <p14:xfrm>
                <a:off x="9381240" y="3849408"/>
                <a:ext cx="103320" cy="288360"/>
              </p14:xfrm>
            </p:contentPart>
          </mc:Choice>
          <mc:Fallback xmlns="">
            <p:pic>
              <p:nvPicPr>
                <p:cNvPr id="5829" name="Ink 5828">
                  <a:extLst>
                    <a:ext uri="{FF2B5EF4-FFF2-40B4-BE49-F238E27FC236}">
                      <a16:creationId xmlns:a16="http://schemas.microsoft.com/office/drawing/2014/main" id="{F1F8EE1F-52C2-9C72-F200-C1D7DC4028F4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372600" y="3840408"/>
                  <a:ext cx="120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5830" name="Ink 5829">
                  <a:extLst>
                    <a:ext uri="{FF2B5EF4-FFF2-40B4-BE49-F238E27FC236}">
                      <a16:creationId xmlns:a16="http://schemas.microsoft.com/office/drawing/2014/main" id="{10D874EE-CAA7-AA9B-0C42-FDCE2DF21CAB}"/>
                    </a:ext>
                  </a:extLst>
                </p14:cNvPr>
                <p14:cNvContentPartPr/>
                <p14:nvPr/>
              </p14:nvContentPartPr>
              <p14:xfrm>
                <a:off x="9363240" y="3922848"/>
                <a:ext cx="393480" cy="20160"/>
              </p14:xfrm>
            </p:contentPart>
          </mc:Choice>
          <mc:Fallback xmlns="">
            <p:pic>
              <p:nvPicPr>
                <p:cNvPr id="5830" name="Ink 5829">
                  <a:extLst>
                    <a:ext uri="{FF2B5EF4-FFF2-40B4-BE49-F238E27FC236}">
                      <a16:creationId xmlns:a16="http://schemas.microsoft.com/office/drawing/2014/main" id="{10D874EE-CAA7-AA9B-0C42-FDCE2DF21CAB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354240" y="3913848"/>
                  <a:ext cx="4111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37" name="Group 5836">
            <a:extLst>
              <a:ext uri="{FF2B5EF4-FFF2-40B4-BE49-F238E27FC236}">
                <a16:creationId xmlns:a16="http://schemas.microsoft.com/office/drawing/2014/main" id="{5361F922-7356-D041-AA18-0010114F8EFF}"/>
              </a:ext>
            </a:extLst>
          </p:cNvPr>
          <p:cNvGrpSpPr/>
          <p:nvPr/>
        </p:nvGrpSpPr>
        <p:grpSpPr>
          <a:xfrm>
            <a:off x="9171360" y="3363048"/>
            <a:ext cx="373680" cy="279000"/>
            <a:chOff x="9171360" y="3363048"/>
            <a:chExt cx="3736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5835" name="Ink 5834">
                  <a:extLst>
                    <a:ext uri="{FF2B5EF4-FFF2-40B4-BE49-F238E27FC236}">
                      <a16:creationId xmlns:a16="http://schemas.microsoft.com/office/drawing/2014/main" id="{A3698D6F-4604-8235-0F99-64F5DC2C9A87}"/>
                    </a:ext>
                  </a:extLst>
                </p14:cNvPr>
                <p14:cNvContentPartPr/>
                <p14:nvPr/>
              </p14:nvContentPartPr>
              <p14:xfrm>
                <a:off x="9171360" y="3363048"/>
                <a:ext cx="229680" cy="279000"/>
              </p14:xfrm>
            </p:contentPart>
          </mc:Choice>
          <mc:Fallback xmlns="">
            <p:pic>
              <p:nvPicPr>
                <p:cNvPr id="5835" name="Ink 5834">
                  <a:extLst>
                    <a:ext uri="{FF2B5EF4-FFF2-40B4-BE49-F238E27FC236}">
                      <a16:creationId xmlns:a16="http://schemas.microsoft.com/office/drawing/2014/main" id="{A3698D6F-4604-8235-0F99-64F5DC2C9A87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162720" y="3354408"/>
                  <a:ext cx="2473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5836" name="Ink 5835">
                  <a:extLst>
                    <a:ext uri="{FF2B5EF4-FFF2-40B4-BE49-F238E27FC236}">
                      <a16:creationId xmlns:a16="http://schemas.microsoft.com/office/drawing/2014/main" id="{D7511A93-77A1-C770-C84D-27A225C76C14}"/>
                    </a:ext>
                  </a:extLst>
                </p14:cNvPr>
                <p14:cNvContentPartPr/>
                <p14:nvPr/>
              </p14:nvContentPartPr>
              <p14:xfrm>
                <a:off x="9457200" y="3447288"/>
                <a:ext cx="87840" cy="194400"/>
              </p14:xfrm>
            </p:contentPart>
          </mc:Choice>
          <mc:Fallback xmlns="">
            <p:pic>
              <p:nvPicPr>
                <p:cNvPr id="5836" name="Ink 5835">
                  <a:extLst>
                    <a:ext uri="{FF2B5EF4-FFF2-40B4-BE49-F238E27FC236}">
                      <a16:creationId xmlns:a16="http://schemas.microsoft.com/office/drawing/2014/main" id="{D7511A93-77A1-C770-C84D-27A225C76C14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9448200" y="3438288"/>
                  <a:ext cx="10548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5838" name="Ink 5837">
                <a:extLst>
                  <a:ext uri="{FF2B5EF4-FFF2-40B4-BE49-F238E27FC236}">
                    <a16:creationId xmlns:a16="http://schemas.microsoft.com/office/drawing/2014/main" id="{091FB283-37C1-B741-FF3B-C92A4F290E12}"/>
                  </a:ext>
                </a:extLst>
              </p14:cNvPr>
              <p14:cNvContentPartPr/>
              <p14:nvPr/>
            </p14:nvContentPartPr>
            <p14:xfrm>
              <a:off x="9182880" y="2938608"/>
              <a:ext cx="180720" cy="288720"/>
            </p14:xfrm>
          </p:contentPart>
        </mc:Choice>
        <mc:Fallback xmlns="">
          <p:pic>
            <p:nvPicPr>
              <p:cNvPr id="5838" name="Ink 5837">
                <a:extLst>
                  <a:ext uri="{FF2B5EF4-FFF2-40B4-BE49-F238E27FC236}">
                    <a16:creationId xmlns:a16="http://schemas.microsoft.com/office/drawing/2014/main" id="{091FB283-37C1-B741-FF3B-C92A4F290E12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9173880" y="2929968"/>
                <a:ext cx="198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5839" name="Ink 5838">
                <a:extLst>
                  <a:ext uri="{FF2B5EF4-FFF2-40B4-BE49-F238E27FC236}">
                    <a16:creationId xmlns:a16="http://schemas.microsoft.com/office/drawing/2014/main" id="{957ED769-F36B-6463-FDEC-4FB5DA5DA0D1}"/>
                  </a:ext>
                </a:extLst>
              </p14:cNvPr>
              <p14:cNvContentPartPr/>
              <p14:nvPr/>
            </p14:nvContentPartPr>
            <p14:xfrm>
              <a:off x="9463320" y="3026808"/>
              <a:ext cx="93600" cy="247680"/>
            </p14:xfrm>
          </p:contentPart>
        </mc:Choice>
        <mc:Fallback xmlns="">
          <p:pic>
            <p:nvPicPr>
              <p:cNvPr id="5839" name="Ink 5838">
                <a:extLst>
                  <a:ext uri="{FF2B5EF4-FFF2-40B4-BE49-F238E27FC236}">
                    <a16:creationId xmlns:a16="http://schemas.microsoft.com/office/drawing/2014/main" id="{957ED769-F36B-6463-FDEC-4FB5DA5DA0D1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9454320" y="3017808"/>
                <a:ext cx="111240" cy="26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>
            <a:extLst>
              <a:ext uri="{FF2B5EF4-FFF2-40B4-BE49-F238E27FC236}">
                <a16:creationId xmlns:a16="http://schemas.microsoft.com/office/drawing/2014/main" id="{FC14291D-8E2C-FAF7-8654-34A476E04057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752600"/>
            <a:ext cx="609600" cy="4876800"/>
            <a:chOff x="480" y="1152"/>
            <a:chExt cx="384" cy="3072"/>
          </a:xfrm>
        </p:grpSpPr>
        <p:sp>
          <p:nvSpPr>
            <p:cNvPr id="7293" name="Line 3">
              <a:extLst>
                <a:ext uri="{FF2B5EF4-FFF2-40B4-BE49-F238E27FC236}">
                  <a16:creationId xmlns:a16="http://schemas.microsoft.com/office/drawing/2014/main" id="{9DAA9433-D160-A93E-030C-DED2139CD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4" name="Rectangle 4">
              <a:extLst>
                <a:ext uri="{FF2B5EF4-FFF2-40B4-BE49-F238E27FC236}">
                  <a16:creationId xmlns:a16="http://schemas.microsoft.com/office/drawing/2014/main" id="{0938A3C3-08B5-8950-35AA-AA9778930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95" name="Line 5">
              <a:extLst>
                <a:ext uri="{FF2B5EF4-FFF2-40B4-BE49-F238E27FC236}">
                  <a16:creationId xmlns:a16="http://schemas.microsoft.com/office/drawing/2014/main" id="{7502A93C-6225-53C6-27BE-013B29E08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6" name="Line 6">
              <a:extLst>
                <a:ext uri="{FF2B5EF4-FFF2-40B4-BE49-F238E27FC236}">
                  <a16:creationId xmlns:a16="http://schemas.microsoft.com/office/drawing/2014/main" id="{BD94A5E4-AE4A-8EE6-8270-E6E567819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7" name="Line 7">
              <a:extLst>
                <a:ext uri="{FF2B5EF4-FFF2-40B4-BE49-F238E27FC236}">
                  <a16:creationId xmlns:a16="http://schemas.microsoft.com/office/drawing/2014/main" id="{5589CD30-50B6-677C-398F-16178B368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8" name="Line 8">
              <a:extLst>
                <a:ext uri="{FF2B5EF4-FFF2-40B4-BE49-F238E27FC236}">
                  <a16:creationId xmlns:a16="http://schemas.microsoft.com/office/drawing/2014/main" id="{1AE904C8-4907-89B6-E09B-13BAA754F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9" name="Line 9">
              <a:extLst>
                <a:ext uri="{FF2B5EF4-FFF2-40B4-BE49-F238E27FC236}">
                  <a16:creationId xmlns:a16="http://schemas.microsoft.com/office/drawing/2014/main" id="{3394DF02-71D1-6558-6785-37A3DEB5C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0" name="Line 10">
              <a:extLst>
                <a:ext uri="{FF2B5EF4-FFF2-40B4-BE49-F238E27FC236}">
                  <a16:creationId xmlns:a16="http://schemas.microsoft.com/office/drawing/2014/main" id="{2B0FE63C-D203-B5B3-7017-44303B9E8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" name="Line 11">
              <a:extLst>
                <a:ext uri="{FF2B5EF4-FFF2-40B4-BE49-F238E27FC236}">
                  <a16:creationId xmlns:a16="http://schemas.microsoft.com/office/drawing/2014/main" id="{3A0EB290-3651-13E3-FE32-BC28D71DC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2" name="Line 12">
              <a:extLst>
                <a:ext uri="{FF2B5EF4-FFF2-40B4-BE49-F238E27FC236}">
                  <a16:creationId xmlns:a16="http://schemas.microsoft.com/office/drawing/2014/main" id="{8C4BDB4B-7249-607B-C300-E695D23CE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1" name="Group 13">
            <a:extLst>
              <a:ext uri="{FF2B5EF4-FFF2-40B4-BE49-F238E27FC236}">
                <a16:creationId xmlns:a16="http://schemas.microsoft.com/office/drawing/2014/main" id="{018EDE92-87FE-0BA8-7C77-A2CC3E16728F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752600"/>
            <a:ext cx="609600" cy="4876800"/>
            <a:chOff x="480" y="1152"/>
            <a:chExt cx="384" cy="3072"/>
          </a:xfrm>
        </p:grpSpPr>
        <p:sp>
          <p:nvSpPr>
            <p:cNvPr id="7283" name="Line 14">
              <a:extLst>
                <a:ext uri="{FF2B5EF4-FFF2-40B4-BE49-F238E27FC236}">
                  <a16:creationId xmlns:a16="http://schemas.microsoft.com/office/drawing/2014/main" id="{B5AD3358-E90B-63E9-E57A-30FDD556B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4" name="Rectangle 15">
              <a:extLst>
                <a:ext uri="{FF2B5EF4-FFF2-40B4-BE49-F238E27FC236}">
                  <a16:creationId xmlns:a16="http://schemas.microsoft.com/office/drawing/2014/main" id="{235366E3-8EE0-7462-2A10-E4D965FE6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85" name="Line 16">
              <a:extLst>
                <a:ext uri="{FF2B5EF4-FFF2-40B4-BE49-F238E27FC236}">
                  <a16:creationId xmlns:a16="http://schemas.microsoft.com/office/drawing/2014/main" id="{BC2250C5-A045-4310-6883-3616DB710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6" name="Line 17">
              <a:extLst>
                <a:ext uri="{FF2B5EF4-FFF2-40B4-BE49-F238E27FC236}">
                  <a16:creationId xmlns:a16="http://schemas.microsoft.com/office/drawing/2014/main" id="{8D616C07-0FF2-5A61-E6C4-1480DBF7C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7" name="Line 18">
              <a:extLst>
                <a:ext uri="{FF2B5EF4-FFF2-40B4-BE49-F238E27FC236}">
                  <a16:creationId xmlns:a16="http://schemas.microsoft.com/office/drawing/2014/main" id="{44F0AF71-F660-2AAF-398B-5675B13F9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" name="Line 19">
              <a:extLst>
                <a:ext uri="{FF2B5EF4-FFF2-40B4-BE49-F238E27FC236}">
                  <a16:creationId xmlns:a16="http://schemas.microsoft.com/office/drawing/2014/main" id="{E5884A0A-49A6-4C93-A00F-3CB512047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9" name="Line 20">
              <a:extLst>
                <a:ext uri="{FF2B5EF4-FFF2-40B4-BE49-F238E27FC236}">
                  <a16:creationId xmlns:a16="http://schemas.microsoft.com/office/drawing/2014/main" id="{C53A58B6-77D8-BA64-A0EB-6986CAB7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0" name="Line 21">
              <a:extLst>
                <a:ext uri="{FF2B5EF4-FFF2-40B4-BE49-F238E27FC236}">
                  <a16:creationId xmlns:a16="http://schemas.microsoft.com/office/drawing/2014/main" id="{E2B8AF78-16E8-F340-36EE-F4DA2FCBB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1" name="Line 22">
              <a:extLst>
                <a:ext uri="{FF2B5EF4-FFF2-40B4-BE49-F238E27FC236}">
                  <a16:creationId xmlns:a16="http://schemas.microsoft.com/office/drawing/2014/main" id="{08F011F9-5487-6FBB-F63D-5AB8E5E0E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2" name="Line 23">
              <a:extLst>
                <a:ext uri="{FF2B5EF4-FFF2-40B4-BE49-F238E27FC236}">
                  <a16:creationId xmlns:a16="http://schemas.microsoft.com/office/drawing/2014/main" id="{0CE77D3E-8CD8-AC96-7B54-88981D223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2" name="Group 24">
            <a:extLst>
              <a:ext uri="{FF2B5EF4-FFF2-40B4-BE49-F238E27FC236}">
                <a16:creationId xmlns:a16="http://schemas.microsoft.com/office/drawing/2014/main" id="{E75BBFBA-9A2C-A2E1-F5FB-1BD8208F5F9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752600"/>
            <a:ext cx="609600" cy="4876800"/>
            <a:chOff x="480" y="1152"/>
            <a:chExt cx="384" cy="3072"/>
          </a:xfrm>
        </p:grpSpPr>
        <p:sp>
          <p:nvSpPr>
            <p:cNvPr id="7273" name="Line 25">
              <a:extLst>
                <a:ext uri="{FF2B5EF4-FFF2-40B4-BE49-F238E27FC236}">
                  <a16:creationId xmlns:a16="http://schemas.microsoft.com/office/drawing/2014/main" id="{66DAF7E1-B6B2-1A40-9CE2-F5724349A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" name="Rectangle 26">
              <a:extLst>
                <a:ext uri="{FF2B5EF4-FFF2-40B4-BE49-F238E27FC236}">
                  <a16:creationId xmlns:a16="http://schemas.microsoft.com/office/drawing/2014/main" id="{0702E135-BA96-3447-E338-B2B6CD508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75" name="Line 27">
              <a:extLst>
                <a:ext uri="{FF2B5EF4-FFF2-40B4-BE49-F238E27FC236}">
                  <a16:creationId xmlns:a16="http://schemas.microsoft.com/office/drawing/2014/main" id="{FC69C2E4-063B-1C60-559F-E4D2E25F3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" name="Line 28">
              <a:extLst>
                <a:ext uri="{FF2B5EF4-FFF2-40B4-BE49-F238E27FC236}">
                  <a16:creationId xmlns:a16="http://schemas.microsoft.com/office/drawing/2014/main" id="{01DD3512-5C23-259D-46BA-AE93ADB6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" name="Line 29">
              <a:extLst>
                <a:ext uri="{FF2B5EF4-FFF2-40B4-BE49-F238E27FC236}">
                  <a16:creationId xmlns:a16="http://schemas.microsoft.com/office/drawing/2014/main" id="{F2CAEE54-E1C9-03CB-DC70-77E6F9A54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" name="Line 30">
              <a:extLst>
                <a:ext uri="{FF2B5EF4-FFF2-40B4-BE49-F238E27FC236}">
                  <a16:creationId xmlns:a16="http://schemas.microsoft.com/office/drawing/2014/main" id="{303CE590-C050-17C5-5FEC-C810E353D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" name="Line 31">
              <a:extLst>
                <a:ext uri="{FF2B5EF4-FFF2-40B4-BE49-F238E27FC236}">
                  <a16:creationId xmlns:a16="http://schemas.microsoft.com/office/drawing/2014/main" id="{F414499B-851E-E178-2EBF-EBB8101DE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" name="Line 32">
              <a:extLst>
                <a:ext uri="{FF2B5EF4-FFF2-40B4-BE49-F238E27FC236}">
                  <a16:creationId xmlns:a16="http://schemas.microsoft.com/office/drawing/2014/main" id="{27DC7DC1-A881-E44B-9214-49D04AB51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" name="Line 33">
              <a:extLst>
                <a:ext uri="{FF2B5EF4-FFF2-40B4-BE49-F238E27FC236}">
                  <a16:creationId xmlns:a16="http://schemas.microsoft.com/office/drawing/2014/main" id="{C7CA2B17-6745-BCB8-C9FF-885A2073A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2" name="Line 34">
              <a:extLst>
                <a:ext uri="{FF2B5EF4-FFF2-40B4-BE49-F238E27FC236}">
                  <a16:creationId xmlns:a16="http://schemas.microsoft.com/office/drawing/2014/main" id="{F03CB36A-075F-D583-6BAA-CC8F386C2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3" name="Group 35">
            <a:extLst>
              <a:ext uri="{FF2B5EF4-FFF2-40B4-BE49-F238E27FC236}">
                <a16:creationId xmlns:a16="http://schemas.microsoft.com/office/drawing/2014/main" id="{CA863F18-2733-B96D-5A42-0A85C7EE79E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752600"/>
            <a:ext cx="609600" cy="4876800"/>
            <a:chOff x="480" y="1152"/>
            <a:chExt cx="384" cy="3072"/>
          </a:xfrm>
        </p:grpSpPr>
        <p:sp>
          <p:nvSpPr>
            <p:cNvPr id="7263" name="Line 36">
              <a:extLst>
                <a:ext uri="{FF2B5EF4-FFF2-40B4-BE49-F238E27FC236}">
                  <a16:creationId xmlns:a16="http://schemas.microsoft.com/office/drawing/2014/main" id="{947BE1F9-D2F8-5913-5C39-8C792D573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4" name="Rectangle 37">
              <a:extLst>
                <a:ext uri="{FF2B5EF4-FFF2-40B4-BE49-F238E27FC236}">
                  <a16:creationId xmlns:a16="http://schemas.microsoft.com/office/drawing/2014/main" id="{65DD5B84-E610-71A2-3CCB-5DC186222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65" name="Line 38">
              <a:extLst>
                <a:ext uri="{FF2B5EF4-FFF2-40B4-BE49-F238E27FC236}">
                  <a16:creationId xmlns:a16="http://schemas.microsoft.com/office/drawing/2014/main" id="{B2FA3986-D053-ADDD-2058-5C917101C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6" name="Line 39">
              <a:extLst>
                <a:ext uri="{FF2B5EF4-FFF2-40B4-BE49-F238E27FC236}">
                  <a16:creationId xmlns:a16="http://schemas.microsoft.com/office/drawing/2014/main" id="{C01E7A81-29C3-73B7-372F-656DC80E9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0">
              <a:extLst>
                <a:ext uri="{FF2B5EF4-FFF2-40B4-BE49-F238E27FC236}">
                  <a16:creationId xmlns:a16="http://schemas.microsoft.com/office/drawing/2014/main" id="{9FA08463-802D-4D66-5191-F990D8C45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8" name="Line 41">
              <a:extLst>
                <a:ext uri="{FF2B5EF4-FFF2-40B4-BE49-F238E27FC236}">
                  <a16:creationId xmlns:a16="http://schemas.microsoft.com/office/drawing/2014/main" id="{756A7577-82E5-2475-C0D6-DBB75B5DA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9" name="Line 42">
              <a:extLst>
                <a:ext uri="{FF2B5EF4-FFF2-40B4-BE49-F238E27FC236}">
                  <a16:creationId xmlns:a16="http://schemas.microsoft.com/office/drawing/2014/main" id="{0E6F7D40-82C5-DA28-5246-A3CEA6DDB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0" name="Line 43">
              <a:extLst>
                <a:ext uri="{FF2B5EF4-FFF2-40B4-BE49-F238E27FC236}">
                  <a16:creationId xmlns:a16="http://schemas.microsoft.com/office/drawing/2014/main" id="{89147F56-B33B-C627-4BC5-BC597DC98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" name="Line 44">
              <a:extLst>
                <a:ext uri="{FF2B5EF4-FFF2-40B4-BE49-F238E27FC236}">
                  <a16:creationId xmlns:a16="http://schemas.microsoft.com/office/drawing/2014/main" id="{76F131FB-1238-438E-972A-85072E733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" name="Line 45">
              <a:extLst>
                <a:ext uri="{FF2B5EF4-FFF2-40B4-BE49-F238E27FC236}">
                  <a16:creationId xmlns:a16="http://schemas.microsoft.com/office/drawing/2014/main" id="{DC4BE50B-D0A7-056F-CDD3-7CD34A9A6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46">
            <a:extLst>
              <a:ext uri="{FF2B5EF4-FFF2-40B4-BE49-F238E27FC236}">
                <a16:creationId xmlns:a16="http://schemas.microsoft.com/office/drawing/2014/main" id="{81540564-3E56-3592-D2A7-F84C57A740C0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752600"/>
            <a:ext cx="609600" cy="4876800"/>
            <a:chOff x="480" y="1152"/>
            <a:chExt cx="384" cy="3072"/>
          </a:xfrm>
        </p:grpSpPr>
        <p:sp>
          <p:nvSpPr>
            <p:cNvPr id="7253" name="Line 47">
              <a:extLst>
                <a:ext uri="{FF2B5EF4-FFF2-40B4-BE49-F238E27FC236}">
                  <a16:creationId xmlns:a16="http://schemas.microsoft.com/office/drawing/2014/main" id="{F04F1E73-7D71-D2B0-3353-B61FED4B8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4" name="Rectangle 48">
              <a:extLst>
                <a:ext uri="{FF2B5EF4-FFF2-40B4-BE49-F238E27FC236}">
                  <a16:creationId xmlns:a16="http://schemas.microsoft.com/office/drawing/2014/main" id="{A12E0E09-F6E3-1EE8-EC95-D6EABCBC9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55" name="Line 49">
              <a:extLst>
                <a:ext uri="{FF2B5EF4-FFF2-40B4-BE49-F238E27FC236}">
                  <a16:creationId xmlns:a16="http://schemas.microsoft.com/office/drawing/2014/main" id="{418CF954-12B8-3F5D-05A2-06EF06436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6" name="Line 50">
              <a:extLst>
                <a:ext uri="{FF2B5EF4-FFF2-40B4-BE49-F238E27FC236}">
                  <a16:creationId xmlns:a16="http://schemas.microsoft.com/office/drawing/2014/main" id="{56DDB83B-D161-9B01-B13C-07D9365F3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7" name="Line 51">
              <a:extLst>
                <a:ext uri="{FF2B5EF4-FFF2-40B4-BE49-F238E27FC236}">
                  <a16:creationId xmlns:a16="http://schemas.microsoft.com/office/drawing/2014/main" id="{5F25F134-295B-D621-6435-54C7EF3D0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8" name="Line 52">
              <a:extLst>
                <a:ext uri="{FF2B5EF4-FFF2-40B4-BE49-F238E27FC236}">
                  <a16:creationId xmlns:a16="http://schemas.microsoft.com/office/drawing/2014/main" id="{8535FC79-C649-C26E-CD2C-B8CB7D525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9" name="Line 53">
              <a:extLst>
                <a:ext uri="{FF2B5EF4-FFF2-40B4-BE49-F238E27FC236}">
                  <a16:creationId xmlns:a16="http://schemas.microsoft.com/office/drawing/2014/main" id="{9736C913-6723-8FC1-D992-01B26F400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0" name="Line 54">
              <a:extLst>
                <a:ext uri="{FF2B5EF4-FFF2-40B4-BE49-F238E27FC236}">
                  <a16:creationId xmlns:a16="http://schemas.microsoft.com/office/drawing/2014/main" id="{DFA4EC7B-CAEC-5F90-372E-655337300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1" name="Line 55">
              <a:extLst>
                <a:ext uri="{FF2B5EF4-FFF2-40B4-BE49-F238E27FC236}">
                  <a16:creationId xmlns:a16="http://schemas.microsoft.com/office/drawing/2014/main" id="{FFC0C320-3165-C7E3-D476-DB0B0AA18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2" name="Line 56">
              <a:extLst>
                <a:ext uri="{FF2B5EF4-FFF2-40B4-BE49-F238E27FC236}">
                  <a16:creationId xmlns:a16="http://schemas.microsoft.com/office/drawing/2014/main" id="{9ADAD622-F2F9-7433-F473-F62020236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5" name="Group 57">
            <a:extLst>
              <a:ext uri="{FF2B5EF4-FFF2-40B4-BE49-F238E27FC236}">
                <a16:creationId xmlns:a16="http://schemas.microsoft.com/office/drawing/2014/main" id="{A06F75BE-93E3-AD21-5DDA-EB86B223174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752600"/>
            <a:ext cx="609600" cy="4876800"/>
            <a:chOff x="480" y="1152"/>
            <a:chExt cx="384" cy="3072"/>
          </a:xfrm>
        </p:grpSpPr>
        <p:sp>
          <p:nvSpPr>
            <p:cNvPr id="7243" name="Line 58">
              <a:extLst>
                <a:ext uri="{FF2B5EF4-FFF2-40B4-BE49-F238E27FC236}">
                  <a16:creationId xmlns:a16="http://schemas.microsoft.com/office/drawing/2014/main" id="{6DC44956-DEAC-92F6-F96E-797445B8F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4" name="Rectangle 59">
              <a:extLst>
                <a:ext uri="{FF2B5EF4-FFF2-40B4-BE49-F238E27FC236}">
                  <a16:creationId xmlns:a16="http://schemas.microsoft.com/office/drawing/2014/main" id="{E2A8DA4D-0556-7576-31EC-31271AAEB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45" name="Line 60">
              <a:extLst>
                <a:ext uri="{FF2B5EF4-FFF2-40B4-BE49-F238E27FC236}">
                  <a16:creationId xmlns:a16="http://schemas.microsoft.com/office/drawing/2014/main" id="{9B2C80B3-9098-B0B1-7110-51531B072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6" name="Line 61">
              <a:extLst>
                <a:ext uri="{FF2B5EF4-FFF2-40B4-BE49-F238E27FC236}">
                  <a16:creationId xmlns:a16="http://schemas.microsoft.com/office/drawing/2014/main" id="{03437D34-19C3-FF96-504A-3F80C151E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7" name="Line 62">
              <a:extLst>
                <a:ext uri="{FF2B5EF4-FFF2-40B4-BE49-F238E27FC236}">
                  <a16:creationId xmlns:a16="http://schemas.microsoft.com/office/drawing/2014/main" id="{385D1C91-18F8-06E1-1258-699591EC4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8" name="Line 63">
              <a:extLst>
                <a:ext uri="{FF2B5EF4-FFF2-40B4-BE49-F238E27FC236}">
                  <a16:creationId xmlns:a16="http://schemas.microsoft.com/office/drawing/2014/main" id="{B74FB5A0-BAB4-042A-D694-01359223F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9" name="Line 64">
              <a:extLst>
                <a:ext uri="{FF2B5EF4-FFF2-40B4-BE49-F238E27FC236}">
                  <a16:creationId xmlns:a16="http://schemas.microsoft.com/office/drawing/2014/main" id="{C8350820-2E1B-00BB-770F-04110203D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" name="Line 65">
              <a:extLst>
                <a:ext uri="{FF2B5EF4-FFF2-40B4-BE49-F238E27FC236}">
                  <a16:creationId xmlns:a16="http://schemas.microsoft.com/office/drawing/2014/main" id="{577190FD-D208-C1BF-813D-176E44041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66">
              <a:extLst>
                <a:ext uri="{FF2B5EF4-FFF2-40B4-BE49-F238E27FC236}">
                  <a16:creationId xmlns:a16="http://schemas.microsoft.com/office/drawing/2014/main" id="{6BD3D504-F59A-5CC8-9307-C071C24E5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2" name="Line 67">
              <a:extLst>
                <a:ext uri="{FF2B5EF4-FFF2-40B4-BE49-F238E27FC236}">
                  <a16:creationId xmlns:a16="http://schemas.microsoft.com/office/drawing/2014/main" id="{E8B4380C-C079-0D73-9ADF-0B6FA55EF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6" name="Group 68">
            <a:extLst>
              <a:ext uri="{FF2B5EF4-FFF2-40B4-BE49-F238E27FC236}">
                <a16:creationId xmlns:a16="http://schemas.microsoft.com/office/drawing/2014/main" id="{6C3D1EA5-D099-939E-75AA-A8CBE7A6E6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752600"/>
            <a:ext cx="609600" cy="4876800"/>
            <a:chOff x="480" y="1152"/>
            <a:chExt cx="384" cy="3072"/>
          </a:xfrm>
        </p:grpSpPr>
        <p:sp>
          <p:nvSpPr>
            <p:cNvPr id="7233" name="Line 69">
              <a:extLst>
                <a:ext uri="{FF2B5EF4-FFF2-40B4-BE49-F238E27FC236}">
                  <a16:creationId xmlns:a16="http://schemas.microsoft.com/office/drawing/2014/main" id="{2065E2A2-00D0-79BA-9773-983842778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Rectangle 70">
              <a:extLst>
                <a:ext uri="{FF2B5EF4-FFF2-40B4-BE49-F238E27FC236}">
                  <a16:creationId xmlns:a16="http://schemas.microsoft.com/office/drawing/2014/main" id="{17731932-3518-6240-F507-2C51984A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35" name="Line 71">
              <a:extLst>
                <a:ext uri="{FF2B5EF4-FFF2-40B4-BE49-F238E27FC236}">
                  <a16:creationId xmlns:a16="http://schemas.microsoft.com/office/drawing/2014/main" id="{926C9AE6-E2AC-76A9-A944-B70B331B9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Line 72">
              <a:extLst>
                <a:ext uri="{FF2B5EF4-FFF2-40B4-BE49-F238E27FC236}">
                  <a16:creationId xmlns:a16="http://schemas.microsoft.com/office/drawing/2014/main" id="{0DCBFA9A-BE3A-93C0-FDB4-5D2AF4555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Line 73">
              <a:extLst>
                <a:ext uri="{FF2B5EF4-FFF2-40B4-BE49-F238E27FC236}">
                  <a16:creationId xmlns:a16="http://schemas.microsoft.com/office/drawing/2014/main" id="{1F4EB181-8EBE-3977-6050-EA8B1476D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Line 74">
              <a:extLst>
                <a:ext uri="{FF2B5EF4-FFF2-40B4-BE49-F238E27FC236}">
                  <a16:creationId xmlns:a16="http://schemas.microsoft.com/office/drawing/2014/main" id="{BAC6B9A3-5CB9-A820-6BBE-0B571BC67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" name="Line 75">
              <a:extLst>
                <a:ext uri="{FF2B5EF4-FFF2-40B4-BE49-F238E27FC236}">
                  <a16:creationId xmlns:a16="http://schemas.microsoft.com/office/drawing/2014/main" id="{1E9D93D2-EBCB-AFDE-B223-519F03BE1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" name="Line 76">
              <a:extLst>
                <a:ext uri="{FF2B5EF4-FFF2-40B4-BE49-F238E27FC236}">
                  <a16:creationId xmlns:a16="http://schemas.microsoft.com/office/drawing/2014/main" id="{DBCCDEB9-981A-3964-3EDD-BF3D12BB0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1" name="Line 77">
              <a:extLst>
                <a:ext uri="{FF2B5EF4-FFF2-40B4-BE49-F238E27FC236}">
                  <a16:creationId xmlns:a16="http://schemas.microsoft.com/office/drawing/2014/main" id="{E49F44BF-90BE-05ED-BDC8-65FFC7EB2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2" name="Line 78">
              <a:extLst>
                <a:ext uri="{FF2B5EF4-FFF2-40B4-BE49-F238E27FC236}">
                  <a16:creationId xmlns:a16="http://schemas.microsoft.com/office/drawing/2014/main" id="{133ABE9A-6195-13A7-1BF7-C86AD94B3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7" name="Group 79">
            <a:extLst>
              <a:ext uri="{FF2B5EF4-FFF2-40B4-BE49-F238E27FC236}">
                <a16:creationId xmlns:a16="http://schemas.microsoft.com/office/drawing/2014/main" id="{F491EE71-DEA8-039B-FF1E-BE91AE1FEBC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752600"/>
            <a:ext cx="609600" cy="4876800"/>
            <a:chOff x="480" y="1152"/>
            <a:chExt cx="384" cy="3072"/>
          </a:xfrm>
        </p:grpSpPr>
        <p:sp>
          <p:nvSpPr>
            <p:cNvPr id="7223" name="Line 80">
              <a:extLst>
                <a:ext uri="{FF2B5EF4-FFF2-40B4-BE49-F238E27FC236}">
                  <a16:creationId xmlns:a16="http://schemas.microsoft.com/office/drawing/2014/main" id="{111DEBAE-2D1D-79DE-FBCA-AD0EE686F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Rectangle 81">
              <a:extLst>
                <a:ext uri="{FF2B5EF4-FFF2-40B4-BE49-F238E27FC236}">
                  <a16:creationId xmlns:a16="http://schemas.microsoft.com/office/drawing/2014/main" id="{3FAAD99F-49CB-3AA7-5DB9-875A3E570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25" name="Line 82">
              <a:extLst>
                <a:ext uri="{FF2B5EF4-FFF2-40B4-BE49-F238E27FC236}">
                  <a16:creationId xmlns:a16="http://schemas.microsoft.com/office/drawing/2014/main" id="{518D220C-A617-9174-84C3-703C4ECF4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Line 83">
              <a:extLst>
                <a:ext uri="{FF2B5EF4-FFF2-40B4-BE49-F238E27FC236}">
                  <a16:creationId xmlns:a16="http://schemas.microsoft.com/office/drawing/2014/main" id="{08BE5D8C-1FE0-CFB0-B649-0E3CF7395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Line 84">
              <a:extLst>
                <a:ext uri="{FF2B5EF4-FFF2-40B4-BE49-F238E27FC236}">
                  <a16:creationId xmlns:a16="http://schemas.microsoft.com/office/drawing/2014/main" id="{B8859BF7-EB97-8955-7A3E-7DF8B3F5D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Line 85">
              <a:extLst>
                <a:ext uri="{FF2B5EF4-FFF2-40B4-BE49-F238E27FC236}">
                  <a16:creationId xmlns:a16="http://schemas.microsoft.com/office/drawing/2014/main" id="{78CFBDDA-6B99-EFB3-34F9-08693DBF3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Line 86">
              <a:extLst>
                <a:ext uri="{FF2B5EF4-FFF2-40B4-BE49-F238E27FC236}">
                  <a16:creationId xmlns:a16="http://schemas.microsoft.com/office/drawing/2014/main" id="{EE146FF6-5BC8-7951-5E52-747EC21F3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" name="Line 87">
              <a:extLst>
                <a:ext uri="{FF2B5EF4-FFF2-40B4-BE49-F238E27FC236}">
                  <a16:creationId xmlns:a16="http://schemas.microsoft.com/office/drawing/2014/main" id="{A7E31E69-CDC9-36E3-7C59-F42C798C6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1" name="Line 88">
              <a:extLst>
                <a:ext uri="{FF2B5EF4-FFF2-40B4-BE49-F238E27FC236}">
                  <a16:creationId xmlns:a16="http://schemas.microsoft.com/office/drawing/2014/main" id="{AB591A11-69C1-BBE8-9328-876ECD4F9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Line 89">
              <a:extLst>
                <a:ext uri="{FF2B5EF4-FFF2-40B4-BE49-F238E27FC236}">
                  <a16:creationId xmlns:a16="http://schemas.microsoft.com/office/drawing/2014/main" id="{397F30CE-E8CA-DCC7-DCCA-C83AB4E0E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8" name="Rectangle 115">
            <a:extLst>
              <a:ext uri="{FF2B5EF4-FFF2-40B4-BE49-F238E27FC236}">
                <a16:creationId xmlns:a16="http://schemas.microsoft.com/office/drawing/2014/main" id="{C1A48E60-149B-8F73-3156-B38DF2C4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7179" name="Group 144">
            <a:extLst>
              <a:ext uri="{FF2B5EF4-FFF2-40B4-BE49-F238E27FC236}">
                <a16:creationId xmlns:a16="http://schemas.microsoft.com/office/drawing/2014/main" id="{20EAEFA5-C484-02BE-5214-4CDDFCC5B8C0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752600"/>
            <a:ext cx="609600" cy="4876800"/>
            <a:chOff x="480" y="1152"/>
            <a:chExt cx="384" cy="3072"/>
          </a:xfrm>
        </p:grpSpPr>
        <p:sp>
          <p:nvSpPr>
            <p:cNvPr id="7213" name="Line 145">
              <a:extLst>
                <a:ext uri="{FF2B5EF4-FFF2-40B4-BE49-F238E27FC236}">
                  <a16:creationId xmlns:a16="http://schemas.microsoft.com/office/drawing/2014/main" id="{6ECAED38-D60D-EFE0-AF2C-FB04FA52F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Rectangle 146">
              <a:extLst>
                <a:ext uri="{FF2B5EF4-FFF2-40B4-BE49-F238E27FC236}">
                  <a16:creationId xmlns:a16="http://schemas.microsoft.com/office/drawing/2014/main" id="{3661137C-D00E-BFAE-18EB-3467929B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15" name="Line 147">
              <a:extLst>
                <a:ext uri="{FF2B5EF4-FFF2-40B4-BE49-F238E27FC236}">
                  <a16:creationId xmlns:a16="http://schemas.microsoft.com/office/drawing/2014/main" id="{2D6B184D-3AFB-5110-9AF6-56BE8A96E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Line 148">
              <a:extLst>
                <a:ext uri="{FF2B5EF4-FFF2-40B4-BE49-F238E27FC236}">
                  <a16:creationId xmlns:a16="http://schemas.microsoft.com/office/drawing/2014/main" id="{D7CA536F-7AF3-7754-A7B8-C6B4234F2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Line 149">
              <a:extLst>
                <a:ext uri="{FF2B5EF4-FFF2-40B4-BE49-F238E27FC236}">
                  <a16:creationId xmlns:a16="http://schemas.microsoft.com/office/drawing/2014/main" id="{B52981C7-3A7F-9A38-C76E-883D187AB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Line 150">
              <a:extLst>
                <a:ext uri="{FF2B5EF4-FFF2-40B4-BE49-F238E27FC236}">
                  <a16:creationId xmlns:a16="http://schemas.microsoft.com/office/drawing/2014/main" id="{147071F5-B547-BD38-2208-D394CABC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Line 151">
              <a:extLst>
                <a:ext uri="{FF2B5EF4-FFF2-40B4-BE49-F238E27FC236}">
                  <a16:creationId xmlns:a16="http://schemas.microsoft.com/office/drawing/2014/main" id="{D8D6192D-50E6-718A-A1D1-B3607E1F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Line 152">
              <a:extLst>
                <a:ext uri="{FF2B5EF4-FFF2-40B4-BE49-F238E27FC236}">
                  <a16:creationId xmlns:a16="http://schemas.microsoft.com/office/drawing/2014/main" id="{25C03ED3-995F-2D75-536F-34FC8D7E8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1" name="Line 153">
              <a:extLst>
                <a:ext uri="{FF2B5EF4-FFF2-40B4-BE49-F238E27FC236}">
                  <a16:creationId xmlns:a16="http://schemas.microsoft.com/office/drawing/2014/main" id="{EB47C1BA-A433-0F7A-7B7B-76E76E53A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Line 154">
              <a:extLst>
                <a:ext uri="{FF2B5EF4-FFF2-40B4-BE49-F238E27FC236}">
                  <a16:creationId xmlns:a16="http://schemas.microsoft.com/office/drawing/2014/main" id="{CF6A053C-7876-447A-CFCB-2BAFF81DB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0" name="Group 156">
            <a:extLst>
              <a:ext uri="{FF2B5EF4-FFF2-40B4-BE49-F238E27FC236}">
                <a16:creationId xmlns:a16="http://schemas.microsoft.com/office/drawing/2014/main" id="{895D822A-B094-8164-F8E1-5ED32F4D06D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1752600"/>
            <a:ext cx="609600" cy="4876800"/>
            <a:chOff x="480" y="1152"/>
            <a:chExt cx="384" cy="3072"/>
          </a:xfrm>
        </p:grpSpPr>
        <p:sp>
          <p:nvSpPr>
            <p:cNvPr id="7203" name="Line 157">
              <a:extLst>
                <a:ext uri="{FF2B5EF4-FFF2-40B4-BE49-F238E27FC236}">
                  <a16:creationId xmlns:a16="http://schemas.microsoft.com/office/drawing/2014/main" id="{A31F2D67-64DD-1F34-449F-BF0DE4C63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Rectangle 158">
              <a:extLst>
                <a:ext uri="{FF2B5EF4-FFF2-40B4-BE49-F238E27FC236}">
                  <a16:creationId xmlns:a16="http://schemas.microsoft.com/office/drawing/2014/main" id="{5C011B12-E381-21CD-EBD0-D7A5F882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05" name="Line 159">
              <a:extLst>
                <a:ext uri="{FF2B5EF4-FFF2-40B4-BE49-F238E27FC236}">
                  <a16:creationId xmlns:a16="http://schemas.microsoft.com/office/drawing/2014/main" id="{8CF68EE4-B903-AF3C-0E27-F4B9533FF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Line 160">
              <a:extLst>
                <a:ext uri="{FF2B5EF4-FFF2-40B4-BE49-F238E27FC236}">
                  <a16:creationId xmlns:a16="http://schemas.microsoft.com/office/drawing/2014/main" id="{965467A5-5DE0-6794-B472-629FE7B5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161">
              <a:extLst>
                <a:ext uri="{FF2B5EF4-FFF2-40B4-BE49-F238E27FC236}">
                  <a16:creationId xmlns:a16="http://schemas.microsoft.com/office/drawing/2014/main" id="{420101F3-3F4D-8155-E0FE-7E59762E6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162">
              <a:extLst>
                <a:ext uri="{FF2B5EF4-FFF2-40B4-BE49-F238E27FC236}">
                  <a16:creationId xmlns:a16="http://schemas.microsoft.com/office/drawing/2014/main" id="{940E0D69-4F4E-7597-C54F-671EEE312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163">
              <a:extLst>
                <a:ext uri="{FF2B5EF4-FFF2-40B4-BE49-F238E27FC236}">
                  <a16:creationId xmlns:a16="http://schemas.microsoft.com/office/drawing/2014/main" id="{A5435E10-D21B-6955-E425-4AD7E49F8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164">
              <a:extLst>
                <a:ext uri="{FF2B5EF4-FFF2-40B4-BE49-F238E27FC236}">
                  <a16:creationId xmlns:a16="http://schemas.microsoft.com/office/drawing/2014/main" id="{27F287E4-64D7-29CB-3730-AA3919967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165">
              <a:extLst>
                <a:ext uri="{FF2B5EF4-FFF2-40B4-BE49-F238E27FC236}">
                  <a16:creationId xmlns:a16="http://schemas.microsoft.com/office/drawing/2014/main" id="{A2898D58-6509-F149-073F-861061386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Line 166">
              <a:extLst>
                <a:ext uri="{FF2B5EF4-FFF2-40B4-BE49-F238E27FC236}">
                  <a16:creationId xmlns:a16="http://schemas.microsoft.com/office/drawing/2014/main" id="{635937BE-236D-4917-4CC0-E9E849DBD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1" name="Group 168">
            <a:extLst>
              <a:ext uri="{FF2B5EF4-FFF2-40B4-BE49-F238E27FC236}">
                <a16:creationId xmlns:a16="http://schemas.microsoft.com/office/drawing/2014/main" id="{88D29B7E-F26D-30D0-8459-F3D49C4E1B99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1752600"/>
            <a:ext cx="609600" cy="4876800"/>
            <a:chOff x="480" y="1152"/>
            <a:chExt cx="384" cy="3072"/>
          </a:xfrm>
        </p:grpSpPr>
        <p:sp>
          <p:nvSpPr>
            <p:cNvPr id="7193" name="Line 169">
              <a:extLst>
                <a:ext uri="{FF2B5EF4-FFF2-40B4-BE49-F238E27FC236}">
                  <a16:creationId xmlns:a16="http://schemas.microsoft.com/office/drawing/2014/main" id="{0E14388A-F5A6-2B83-DD5A-B363DDACE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Rectangle 170">
              <a:extLst>
                <a:ext uri="{FF2B5EF4-FFF2-40B4-BE49-F238E27FC236}">
                  <a16:creationId xmlns:a16="http://schemas.microsoft.com/office/drawing/2014/main" id="{7BCE0794-08FF-7567-1774-DA85F75C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95" name="Line 171">
              <a:extLst>
                <a:ext uri="{FF2B5EF4-FFF2-40B4-BE49-F238E27FC236}">
                  <a16:creationId xmlns:a16="http://schemas.microsoft.com/office/drawing/2014/main" id="{1B576000-2749-E9D4-AD38-F7E147441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172">
              <a:extLst>
                <a:ext uri="{FF2B5EF4-FFF2-40B4-BE49-F238E27FC236}">
                  <a16:creationId xmlns:a16="http://schemas.microsoft.com/office/drawing/2014/main" id="{A63C2C3D-0317-7933-4AF9-6CDF2E96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173">
              <a:extLst>
                <a:ext uri="{FF2B5EF4-FFF2-40B4-BE49-F238E27FC236}">
                  <a16:creationId xmlns:a16="http://schemas.microsoft.com/office/drawing/2014/main" id="{4452AF83-6D81-DA7B-A3D9-51CD7106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174">
              <a:extLst>
                <a:ext uri="{FF2B5EF4-FFF2-40B4-BE49-F238E27FC236}">
                  <a16:creationId xmlns:a16="http://schemas.microsoft.com/office/drawing/2014/main" id="{235AB57B-71EE-2691-548C-38777AFA4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175">
              <a:extLst>
                <a:ext uri="{FF2B5EF4-FFF2-40B4-BE49-F238E27FC236}">
                  <a16:creationId xmlns:a16="http://schemas.microsoft.com/office/drawing/2014/main" id="{85FC38F9-33F5-2AFF-9C4C-785F80725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176">
              <a:extLst>
                <a:ext uri="{FF2B5EF4-FFF2-40B4-BE49-F238E27FC236}">
                  <a16:creationId xmlns:a16="http://schemas.microsoft.com/office/drawing/2014/main" id="{58D5F67D-92E5-D9AE-2919-38B99C052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Line 177">
              <a:extLst>
                <a:ext uri="{FF2B5EF4-FFF2-40B4-BE49-F238E27FC236}">
                  <a16:creationId xmlns:a16="http://schemas.microsoft.com/office/drawing/2014/main" id="{8C998DAB-5C20-9649-A407-93245B129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178">
              <a:extLst>
                <a:ext uri="{FF2B5EF4-FFF2-40B4-BE49-F238E27FC236}">
                  <a16:creationId xmlns:a16="http://schemas.microsoft.com/office/drawing/2014/main" id="{FB7E643D-F1AE-7759-C5C8-CADCD7F84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2" name="Group 65">
            <a:extLst>
              <a:ext uri="{FF2B5EF4-FFF2-40B4-BE49-F238E27FC236}">
                <a16:creationId xmlns:a16="http://schemas.microsoft.com/office/drawing/2014/main" id="{C95BA298-A033-8C54-E6D8-2AE433920689}"/>
              </a:ext>
            </a:extLst>
          </p:cNvPr>
          <p:cNvGrpSpPr>
            <a:grpSpLocks/>
          </p:cNvGrpSpPr>
          <p:nvPr/>
        </p:nvGrpSpPr>
        <p:grpSpPr bwMode="auto">
          <a:xfrm>
            <a:off x="9063038" y="1755775"/>
            <a:ext cx="609600" cy="4876800"/>
            <a:chOff x="480" y="1152"/>
            <a:chExt cx="384" cy="3072"/>
          </a:xfrm>
        </p:grpSpPr>
        <p:sp>
          <p:nvSpPr>
            <p:cNvPr id="7183" name="Line 66">
              <a:extLst>
                <a:ext uri="{FF2B5EF4-FFF2-40B4-BE49-F238E27FC236}">
                  <a16:creationId xmlns:a16="http://schemas.microsoft.com/office/drawing/2014/main" id="{F36FCD42-15A3-0D40-8383-C90067505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67">
              <a:extLst>
                <a:ext uri="{FF2B5EF4-FFF2-40B4-BE49-F238E27FC236}">
                  <a16:creationId xmlns:a16="http://schemas.microsoft.com/office/drawing/2014/main" id="{804162E2-23E3-8A72-4D32-87A0E8D76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5" name="Line 68">
              <a:extLst>
                <a:ext uri="{FF2B5EF4-FFF2-40B4-BE49-F238E27FC236}">
                  <a16:creationId xmlns:a16="http://schemas.microsoft.com/office/drawing/2014/main" id="{80AD0F20-4129-07D4-AF9C-B5B80DC6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69">
              <a:extLst>
                <a:ext uri="{FF2B5EF4-FFF2-40B4-BE49-F238E27FC236}">
                  <a16:creationId xmlns:a16="http://schemas.microsoft.com/office/drawing/2014/main" id="{53A47A94-DE58-28E3-9809-7A89B99AF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70">
              <a:extLst>
                <a:ext uri="{FF2B5EF4-FFF2-40B4-BE49-F238E27FC236}">
                  <a16:creationId xmlns:a16="http://schemas.microsoft.com/office/drawing/2014/main" id="{AEB91960-891E-CA1B-8176-2D881B1D5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71">
              <a:extLst>
                <a:ext uri="{FF2B5EF4-FFF2-40B4-BE49-F238E27FC236}">
                  <a16:creationId xmlns:a16="http://schemas.microsoft.com/office/drawing/2014/main" id="{57E4977C-55C0-7A66-89DB-7CB4700E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72">
              <a:extLst>
                <a:ext uri="{FF2B5EF4-FFF2-40B4-BE49-F238E27FC236}">
                  <a16:creationId xmlns:a16="http://schemas.microsoft.com/office/drawing/2014/main" id="{A02FA494-5396-F940-C034-F7E1686F8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73">
              <a:extLst>
                <a:ext uri="{FF2B5EF4-FFF2-40B4-BE49-F238E27FC236}">
                  <a16:creationId xmlns:a16="http://schemas.microsoft.com/office/drawing/2014/main" id="{B55C5870-5674-0D27-3614-CF4C09587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74">
              <a:extLst>
                <a:ext uri="{FF2B5EF4-FFF2-40B4-BE49-F238E27FC236}">
                  <a16:creationId xmlns:a16="http://schemas.microsoft.com/office/drawing/2014/main" id="{27F13C17-F97D-AAA8-40CE-9FD4EA33F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75">
              <a:extLst>
                <a:ext uri="{FF2B5EF4-FFF2-40B4-BE49-F238E27FC236}">
                  <a16:creationId xmlns:a16="http://schemas.microsoft.com/office/drawing/2014/main" id="{BA63ADA7-F542-718B-FABD-C28E66E17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62911E-78B5-5A09-771E-99F10F5989B3}"/>
                  </a:ext>
                </a:extLst>
              </p14:cNvPr>
              <p14:cNvContentPartPr/>
              <p14:nvPr/>
            </p14:nvContentPartPr>
            <p14:xfrm>
              <a:off x="4304874" y="167052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62911E-78B5-5A09-771E-99F10F5989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6234" y="16615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323" name="Ink 7322">
                <a:extLst>
                  <a:ext uri="{FF2B5EF4-FFF2-40B4-BE49-F238E27FC236}">
                    <a16:creationId xmlns:a16="http://schemas.microsoft.com/office/drawing/2014/main" id="{9110A99F-EF9D-2A1A-4C21-7FDA9F67BC48}"/>
                  </a:ext>
                </a:extLst>
              </p14:cNvPr>
              <p14:cNvContentPartPr/>
              <p14:nvPr/>
            </p14:nvContentPartPr>
            <p14:xfrm>
              <a:off x="4199394" y="1443723"/>
              <a:ext cx="360" cy="360"/>
            </p14:xfrm>
          </p:contentPart>
        </mc:Choice>
        <mc:Fallback xmlns="">
          <p:pic>
            <p:nvPicPr>
              <p:cNvPr id="7323" name="Ink 7322">
                <a:extLst>
                  <a:ext uri="{FF2B5EF4-FFF2-40B4-BE49-F238E27FC236}">
                    <a16:creationId xmlns:a16="http://schemas.microsoft.com/office/drawing/2014/main" id="{9110A99F-EF9D-2A1A-4C21-7FDA9F67BC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0394" y="14347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370" name="Ink 7369">
                <a:extLst>
                  <a:ext uri="{FF2B5EF4-FFF2-40B4-BE49-F238E27FC236}">
                    <a16:creationId xmlns:a16="http://schemas.microsoft.com/office/drawing/2014/main" id="{1AF4D3C0-EDD5-9AFF-2451-0A77B15E546D}"/>
                  </a:ext>
                </a:extLst>
              </p14:cNvPr>
              <p14:cNvContentPartPr/>
              <p14:nvPr/>
            </p14:nvContentPartPr>
            <p14:xfrm>
              <a:off x="4587114" y="1481163"/>
              <a:ext cx="360" cy="360"/>
            </p14:xfrm>
          </p:contentPart>
        </mc:Choice>
        <mc:Fallback xmlns="">
          <p:pic>
            <p:nvPicPr>
              <p:cNvPr id="7370" name="Ink 7369">
                <a:extLst>
                  <a:ext uri="{FF2B5EF4-FFF2-40B4-BE49-F238E27FC236}">
                    <a16:creationId xmlns:a16="http://schemas.microsoft.com/office/drawing/2014/main" id="{1AF4D3C0-EDD5-9AFF-2451-0A77B15E54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8114" y="14721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29" name="Ink 7528">
                <a:extLst>
                  <a:ext uri="{FF2B5EF4-FFF2-40B4-BE49-F238E27FC236}">
                    <a16:creationId xmlns:a16="http://schemas.microsoft.com/office/drawing/2014/main" id="{6DAF3C09-0441-1987-E22D-B39863EC90AB}"/>
                  </a:ext>
                </a:extLst>
              </p14:cNvPr>
              <p14:cNvContentPartPr/>
              <p14:nvPr/>
            </p14:nvContentPartPr>
            <p14:xfrm>
              <a:off x="7682852" y="1581566"/>
              <a:ext cx="360" cy="360"/>
            </p14:xfrm>
          </p:contentPart>
        </mc:Choice>
        <mc:Fallback xmlns="">
          <p:pic>
            <p:nvPicPr>
              <p:cNvPr id="7529" name="Ink 7528">
                <a:extLst>
                  <a:ext uri="{FF2B5EF4-FFF2-40B4-BE49-F238E27FC236}">
                    <a16:creationId xmlns:a16="http://schemas.microsoft.com/office/drawing/2014/main" id="{6DAF3C09-0441-1987-E22D-B39863EC90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3852" y="15729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635" name="Ink 7634">
                <a:extLst>
                  <a:ext uri="{FF2B5EF4-FFF2-40B4-BE49-F238E27FC236}">
                    <a16:creationId xmlns:a16="http://schemas.microsoft.com/office/drawing/2014/main" id="{F9C92B5D-6ECD-F554-A564-3A564DDC46C6}"/>
                  </a:ext>
                </a:extLst>
              </p14:cNvPr>
              <p14:cNvContentPartPr/>
              <p14:nvPr/>
            </p14:nvContentPartPr>
            <p14:xfrm>
              <a:off x="4284329" y="1216499"/>
              <a:ext cx="360" cy="360"/>
            </p14:xfrm>
          </p:contentPart>
        </mc:Choice>
        <mc:Fallback xmlns="">
          <p:pic>
            <p:nvPicPr>
              <p:cNvPr id="7635" name="Ink 7634">
                <a:extLst>
                  <a:ext uri="{FF2B5EF4-FFF2-40B4-BE49-F238E27FC236}">
                    <a16:creationId xmlns:a16="http://schemas.microsoft.com/office/drawing/2014/main" id="{F9C92B5D-6ECD-F554-A564-3A564DDC46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689" y="12074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071D5F-724E-3244-983F-9D05389AAB5C}"/>
                  </a:ext>
                </a:extLst>
              </p14:cNvPr>
              <p14:cNvContentPartPr/>
              <p14:nvPr/>
            </p14:nvContentPartPr>
            <p14:xfrm>
              <a:off x="2807280" y="137152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071D5F-724E-3244-983F-9D05389AAB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98280" y="13625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718CF7-7F92-BB5E-2C3B-F81B8432E2E2}"/>
                  </a:ext>
                </a:extLst>
              </p14:cNvPr>
              <p14:cNvContentPartPr/>
              <p14:nvPr/>
            </p14:nvContentPartPr>
            <p14:xfrm>
              <a:off x="3192120" y="1872648"/>
              <a:ext cx="146160" cy="366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718CF7-7F92-BB5E-2C3B-F81B8432E2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83480" y="1863648"/>
                <a:ext cx="163800" cy="38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7ECC0AC-8C56-DF8F-EDB3-B0384CBAD0E2}"/>
              </a:ext>
            </a:extLst>
          </p:cNvPr>
          <p:cNvGrpSpPr/>
          <p:nvPr/>
        </p:nvGrpSpPr>
        <p:grpSpPr>
          <a:xfrm>
            <a:off x="2510640" y="1855728"/>
            <a:ext cx="378360" cy="778320"/>
            <a:chOff x="2510640" y="1855728"/>
            <a:chExt cx="378360" cy="77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B6F863A-7961-F6A1-C3E4-C9D56D8D089C}"/>
                    </a:ext>
                  </a:extLst>
                </p14:cNvPr>
                <p14:cNvContentPartPr/>
                <p14:nvPr/>
              </p14:nvContentPartPr>
              <p14:xfrm>
                <a:off x="2514240" y="1892808"/>
                <a:ext cx="93240" cy="184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B6F863A-7961-F6A1-C3E4-C9D56D8D08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05600" y="1883808"/>
                  <a:ext cx="110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201ECB-8B76-0E56-1279-EB730F7A1528}"/>
                    </a:ext>
                  </a:extLst>
                </p14:cNvPr>
                <p14:cNvContentPartPr/>
                <p14:nvPr/>
              </p14:nvContentPartPr>
              <p14:xfrm>
                <a:off x="2532960" y="1920168"/>
                <a:ext cx="133920" cy="9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201ECB-8B76-0E56-1279-EB730F7A15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23960" y="1911168"/>
                  <a:ext cx="151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C05797-48CE-EF18-FBC4-5B386B2A247E}"/>
                    </a:ext>
                  </a:extLst>
                </p14:cNvPr>
                <p14:cNvContentPartPr/>
                <p14:nvPr/>
              </p14:nvContentPartPr>
              <p14:xfrm>
                <a:off x="2722320" y="1855728"/>
                <a:ext cx="149040" cy="282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C05797-48CE-EF18-FBC4-5B386B2A247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13320" y="1846728"/>
                  <a:ext cx="166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779304-FD09-12B0-66AC-E5CEC86A9C4F}"/>
                    </a:ext>
                  </a:extLst>
                </p14:cNvPr>
                <p14:cNvContentPartPr/>
                <p14:nvPr/>
              </p14:nvContentPartPr>
              <p14:xfrm>
                <a:off x="2510640" y="2349648"/>
                <a:ext cx="204120" cy="267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779304-FD09-12B0-66AC-E5CEC86A9C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02000" y="2341008"/>
                  <a:ext cx="2217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F22284-79DF-CA56-03A5-48D9B93DC3CE}"/>
                    </a:ext>
                  </a:extLst>
                </p14:cNvPr>
                <p14:cNvContentPartPr/>
                <p14:nvPr/>
              </p14:nvContentPartPr>
              <p14:xfrm>
                <a:off x="2703600" y="2278368"/>
                <a:ext cx="140400" cy="355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F22284-79DF-CA56-03A5-48D9B93DC3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94960" y="2269368"/>
                  <a:ext cx="1580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3E7E29-8B4C-E623-28A6-3CED88CD643A}"/>
                    </a:ext>
                  </a:extLst>
                </p14:cNvPr>
                <p14:cNvContentPartPr/>
                <p14:nvPr/>
              </p14:nvContentPartPr>
              <p14:xfrm>
                <a:off x="2676600" y="2213928"/>
                <a:ext cx="212400" cy="412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3E7E29-8B4C-E623-28A6-3CED88CD64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7600" y="2204928"/>
                  <a:ext cx="230040" cy="43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94EDDF-BF5F-5162-C2C4-3B9A38298BA8}"/>
              </a:ext>
            </a:extLst>
          </p:cNvPr>
          <p:cNvGrpSpPr/>
          <p:nvPr/>
        </p:nvGrpSpPr>
        <p:grpSpPr>
          <a:xfrm>
            <a:off x="3093480" y="4284288"/>
            <a:ext cx="381240" cy="277920"/>
            <a:chOff x="3093480" y="4284288"/>
            <a:chExt cx="38124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8BC9D0-BC70-16A7-F5B5-7E4A74239C31}"/>
                    </a:ext>
                  </a:extLst>
                </p14:cNvPr>
                <p14:cNvContentPartPr/>
                <p14:nvPr/>
              </p14:nvContentPartPr>
              <p14:xfrm>
                <a:off x="3093480" y="4306968"/>
                <a:ext cx="91440" cy="192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8BC9D0-BC70-16A7-F5B5-7E4A74239C3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84480" y="4297968"/>
                  <a:ext cx="109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81BD90-4D56-E4AC-41A6-F710A00166A0}"/>
                    </a:ext>
                  </a:extLst>
                </p14:cNvPr>
                <p14:cNvContentPartPr/>
                <p14:nvPr/>
              </p14:nvContentPartPr>
              <p14:xfrm>
                <a:off x="3136320" y="4284288"/>
                <a:ext cx="288360" cy="2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81BD90-4D56-E4AC-41A6-F710A00166A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27320" y="4275288"/>
                  <a:ext cx="306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B959D5-CD19-63E7-4AE3-E00D31668093}"/>
                    </a:ext>
                  </a:extLst>
                </p14:cNvPr>
                <p14:cNvContentPartPr/>
                <p14:nvPr/>
              </p14:nvContentPartPr>
              <p14:xfrm>
                <a:off x="3303000" y="4298328"/>
                <a:ext cx="171720" cy="263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B959D5-CD19-63E7-4AE3-E00D3166809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94360" y="4289328"/>
                  <a:ext cx="18936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CBEA2D-A43B-EF8E-D4BE-1CEA843FD77D}"/>
              </a:ext>
            </a:extLst>
          </p:cNvPr>
          <p:cNvGrpSpPr/>
          <p:nvPr/>
        </p:nvGrpSpPr>
        <p:grpSpPr>
          <a:xfrm>
            <a:off x="3616200" y="1806768"/>
            <a:ext cx="469800" cy="352440"/>
            <a:chOff x="3616200" y="1806768"/>
            <a:chExt cx="46980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D06291-D225-DF8D-8272-D21DD9667B0C}"/>
                    </a:ext>
                  </a:extLst>
                </p14:cNvPr>
                <p14:cNvContentPartPr/>
                <p14:nvPr/>
              </p14:nvContentPartPr>
              <p14:xfrm>
                <a:off x="3616200" y="1806768"/>
                <a:ext cx="233640" cy="352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D06291-D225-DF8D-8272-D21DD9667B0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07560" y="1797768"/>
                  <a:ext cx="2512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44912D-BE25-1D6B-13CF-A94DAB143CD7}"/>
                    </a:ext>
                  </a:extLst>
                </p14:cNvPr>
                <p14:cNvContentPartPr/>
                <p14:nvPr/>
              </p14:nvContentPartPr>
              <p14:xfrm>
                <a:off x="3939840" y="1810008"/>
                <a:ext cx="146160" cy="322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44912D-BE25-1D6B-13CF-A94DAB143CD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30840" y="1801368"/>
                  <a:ext cx="16380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B5389FE-4944-39E5-8307-C3318011334A}"/>
                  </a:ext>
                </a:extLst>
              </p14:cNvPr>
              <p14:cNvContentPartPr/>
              <p14:nvPr/>
            </p14:nvContentPartPr>
            <p14:xfrm>
              <a:off x="3628440" y="2897208"/>
              <a:ext cx="303480" cy="327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B5389FE-4944-39E5-8307-C3318011334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19440" y="2888208"/>
                <a:ext cx="321120" cy="3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49395AB-8BAB-DA09-0B80-F0C6A81641EE}"/>
              </a:ext>
            </a:extLst>
          </p:cNvPr>
          <p:cNvGrpSpPr/>
          <p:nvPr/>
        </p:nvGrpSpPr>
        <p:grpSpPr>
          <a:xfrm>
            <a:off x="4453200" y="1796328"/>
            <a:ext cx="201240" cy="260640"/>
            <a:chOff x="4453200" y="1796328"/>
            <a:chExt cx="2012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EB78E3-5BF1-4A2A-3476-4035803FCF8B}"/>
                    </a:ext>
                  </a:extLst>
                </p14:cNvPr>
                <p14:cNvContentPartPr/>
                <p14:nvPr/>
              </p14:nvContentPartPr>
              <p14:xfrm>
                <a:off x="4453200" y="1847088"/>
                <a:ext cx="122040" cy="209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EB78E3-5BF1-4A2A-3476-4035803FCF8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44200" y="1838088"/>
                  <a:ext cx="139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9BF46E-6173-1E15-31E7-B1DF28AF96E4}"/>
                    </a:ext>
                  </a:extLst>
                </p14:cNvPr>
                <p14:cNvContentPartPr/>
                <p14:nvPr/>
              </p14:nvContentPartPr>
              <p14:xfrm>
                <a:off x="4480200" y="1796328"/>
                <a:ext cx="174240" cy="1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9BF46E-6173-1E15-31E7-B1DF28AF96E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71560" y="1787688"/>
                  <a:ext cx="1918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8ECA14-4F30-88E0-3FA1-E601AD9C7C79}"/>
              </a:ext>
            </a:extLst>
          </p:cNvPr>
          <p:cNvGrpSpPr/>
          <p:nvPr/>
        </p:nvGrpSpPr>
        <p:grpSpPr>
          <a:xfrm>
            <a:off x="4306320" y="3823848"/>
            <a:ext cx="343800" cy="292680"/>
            <a:chOff x="4306320" y="3823848"/>
            <a:chExt cx="34380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1C439B-0EF3-5E8A-A399-0CD689706FD5}"/>
                    </a:ext>
                  </a:extLst>
                </p14:cNvPr>
                <p14:cNvContentPartPr/>
                <p14:nvPr/>
              </p14:nvContentPartPr>
              <p14:xfrm>
                <a:off x="4306320" y="3862368"/>
                <a:ext cx="165960" cy="230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1C439B-0EF3-5E8A-A399-0CD689706FD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97680" y="3853728"/>
                  <a:ext cx="183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CF127A-ABB9-51F1-2D07-B8D75DD609E3}"/>
                    </a:ext>
                  </a:extLst>
                </p14:cNvPr>
                <p14:cNvContentPartPr/>
                <p14:nvPr/>
              </p14:nvContentPartPr>
              <p14:xfrm>
                <a:off x="4579920" y="3823848"/>
                <a:ext cx="70200" cy="292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CF127A-ABB9-51F1-2D07-B8D75DD609E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70920" y="3814848"/>
                  <a:ext cx="8784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0420A5-7E4C-FFA0-0B1C-A565E5FDC3D5}"/>
              </a:ext>
            </a:extLst>
          </p:cNvPr>
          <p:cNvGrpSpPr/>
          <p:nvPr/>
        </p:nvGrpSpPr>
        <p:grpSpPr>
          <a:xfrm>
            <a:off x="4892040" y="1854648"/>
            <a:ext cx="430200" cy="818280"/>
            <a:chOff x="4892040" y="1854648"/>
            <a:chExt cx="430200" cy="81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2C2423-B58C-19D7-8F0D-08B121DF54DF}"/>
                    </a:ext>
                  </a:extLst>
                </p14:cNvPr>
                <p14:cNvContentPartPr/>
                <p14:nvPr/>
              </p14:nvContentPartPr>
              <p14:xfrm>
                <a:off x="4892040" y="1891728"/>
                <a:ext cx="255240" cy="303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2C2423-B58C-19D7-8F0D-08B121DF54D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83040" y="1883088"/>
                  <a:ext cx="272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FFEED8-52B7-55E6-AE62-8FC7953CF6F9}"/>
                    </a:ext>
                  </a:extLst>
                </p14:cNvPr>
                <p14:cNvContentPartPr/>
                <p14:nvPr/>
              </p14:nvContentPartPr>
              <p14:xfrm>
                <a:off x="5175720" y="1854648"/>
                <a:ext cx="146520" cy="186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FFEED8-52B7-55E6-AE62-8FC7953CF6F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167080" y="1846008"/>
                  <a:ext cx="164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04B225-BE4D-9953-B498-400496E031A2}"/>
                    </a:ext>
                  </a:extLst>
                </p14:cNvPr>
                <p14:cNvContentPartPr/>
                <p14:nvPr/>
              </p14:nvContentPartPr>
              <p14:xfrm>
                <a:off x="5019480" y="2487168"/>
                <a:ext cx="140400" cy="18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04B225-BE4D-9953-B498-400496E031A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10840" y="2478528"/>
                  <a:ext cx="158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69B0A6-CAE1-2D18-C1BC-1D3D0ED2CA05}"/>
                    </a:ext>
                  </a:extLst>
                </p14:cNvPr>
                <p14:cNvContentPartPr/>
                <p14:nvPr/>
              </p14:nvContentPartPr>
              <p14:xfrm>
                <a:off x="5047560" y="2316888"/>
                <a:ext cx="201960" cy="62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69B0A6-CAE1-2D18-C1BC-1D3D0ED2CA0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38560" y="2307888"/>
                  <a:ext cx="21960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31" name="Group 7630">
            <a:extLst>
              <a:ext uri="{FF2B5EF4-FFF2-40B4-BE49-F238E27FC236}">
                <a16:creationId xmlns:a16="http://schemas.microsoft.com/office/drawing/2014/main" id="{C4C43AE6-00C2-9F15-AA70-0800DEF1B9E1}"/>
              </a:ext>
            </a:extLst>
          </p:cNvPr>
          <p:cNvGrpSpPr/>
          <p:nvPr/>
        </p:nvGrpSpPr>
        <p:grpSpPr>
          <a:xfrm>
            <a:off x="5467680" y="2339208"/>
            <a:ext cx="357120" cy="266040"/>
            <a:chOff x="5467680" y="2339208"/>
            <a:chExt cx="3571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49FCB4-A14A-CDDC-C7C5-2475FC2CDC37}"/>
                    </a:ext>
                  </a:extLst>
                </p14:cNvPr>
                <p14:cNvContentPartPr/>
                <p14:nvPr/>
              </p14:nvContentPartPr>
              <p14:xfrm>
                <a:off x="5467680" y="2368008"/>
                <a:ext cx="177120" cy="237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49FCB4-A14A-CDDC-C7C5-2475FC2CDC3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59040" y="2359008"/>
                  <a:ext cx="194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19FDA0B-EF87-24E0-6E58-57AA5917FD91}"/>
                    </a:ext>
                  </a:extLst>
                </p14:cNvPr>
                <p14:cNvContentPartPr/>
                <p14:nvPr/>
              </p14:nvContentPartPr>
              <p14:xfrm>
                <a:off x="5706000" y="2339208"/>
                <a:ext cx="118800" cy="222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19FDA0B-EF87-24E0-6E58-57AA5917FD9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97000" y="2330568"/>
                  <a:ext cx="13644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41" name="Group 7640">
            <a:extLst>
              <a:ext uri="{FF2B5EF4-FFF2-40B4-BE49-F238E27FC236}">
                <a16:creationId xmlns:a16="http://schemas.microsoft.com/office/drawing/2014/main" id="{05EDBA9B-A54B-8D74-E11B-208433FE273E}"/>
              </a:ext>
            </a:extLst>
          </p:cNvPr>
          <p:cNvGrpSpPr/>
          <p:nvPr/>
        </p:nvGrpSpPr>
        <p:grpSpPr>
          <a:xfrm>
            <a:off x="5742000" y="3267288"/>
            <a:ext cx="812520" cy="273960"/>
            <a:chOff x="5742000" y="3267288"/>
            <a:chExt cx="81252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9C5586-26CF-C6A1-A5A0-35BAA270821F}"/>
                    </a:ext>
                  </a:extLst>
                </p14:cNvPr>
                <p14:cNvContentPartPr/>
                <p14:nvPr/>
              </p14:nvContentPartPr>
              <p14:xfrm>
                <a:off x="5742000" y="3365208"/>
                <a:ext cx="107280" cy="164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9C5586-26CF-C6A1-A5A0-35BAA270821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33000" y="3356208"/>
                  <a:ext cx="124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A3FF3A5-55B0-FE66-2B21-D4345017544D}"/>
                    </a:ext>
                  </a:extLst>
                </p14:cNvPr>
                <p14:cNvContentPartPr/>
                <p14:nvPr/>
              </p14:nvContentPartPr>
              <p14:xfrm>
                <a:off x="5751720" y="3267288"/>
                <a:ext cx="312480" cy="52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A3FF3A5-55B0-FE66-2B21-D4345017544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42720" y="3258288"/>
                  <a:ext cx="330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639" name="Ink 7638">
                  <a:extLst>
                    <a:ext uri="{FF2B5EF4-FFF2-40B4-BE49-F238E27FC236}">
                      <a16:creationId xmlns:a16="http://schemas.microsoft.com/office/drawing/2014/main" id="{D33482E7-A8C8-E9CC-6D10-7C9182DC295F}"/>
                    </a:ext>
                  </a:extLst>
                </p14:cNvPr>
                <p14:cNvContentPartPr/>
                <p14:nvPr/>
              </p14:nvContentPartPr>
              <p14:xfrm>
                <a:off x="6144840" y="3364488"/>
                <a:ext cx="209520" cy="176760"/>
              </p14:xfrm>
            </p:contentPart>
          </mc:Choice>
          <mc:Fallback xmlns="">
            <p:pic>
              <p:nvPicPr>
                <p:cNvPr id="7639" name="Ink 7638">
                  <a:extLst>
                    <a:ext uri="{FF2B5EF4-FFF2-40B4-BE49-F238E27FC236}">
                      <a16:creationId xmlns:a16="http://schemas.microsoft.com/office/drawing/2014/main" id="{D33482E7-A8C8-E9CC-6D10-7C9182DC295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35840" y="3355848"/>
                  <a:ext cx="227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640" name="Ink 7639">
                  <a:extLst>
                    <a:ext uri="{FF2B5EF4-FFF2-40B4-BE49-F238E27FC236}">
                      <a16:creationId xmlns:a16="http://schemas.microsoft.com/office/drawing/2014/main" id="{BF8F29BE-EC1A-53B9-B1DF-85720EFC8092}"/>
                    </a:ext>
                  </a:extLst>
                </p14:cNvPr>
                <p14:cNvContentPartPr/>
                <p14:nvPr/>
              </p14:nvContentPartPr>
              <p14:xfrm>
                <a:off x="6444360" y="3273048"/>
                <a:ext cx="110160" cy="248760"/>
              </p14:xfrm>
            </p:contentPart>
          </mc:Choice>
          <mc:Fallback xmlns="">
            <p:pic>
              <p:nvPicPr>
                <p:cNvPr id="7640" name="Ink 7639">
                  <a:extLst>
                    <a:ext uri="{FF2B5EF4-FFF2-40B4-BE49-F238E27FC236}">
                      <a16:creationId xmlns:a16="http://schemas.microsoft.com/office/drawing/2014/main" id="{BF8F29BE-EC1A-53B9-B1DF-85720EFC809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35720" y="3264048"/>
                  <a:ext cx="12780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44" name="Group 7643">
            <a:extLst>
              <a:ext uri="{FF2B5EF4-FFF2-40B4-BE49-F238E27FC236}">
                <a16:creationId xmlns:a16="http://schemas.microsoft.com/office/drawing/2014/main" id="{4EF27328-16CD-DAF1-965A-A31325ADD60C}"/>
              </a:ext>
            </a:extLst>
          </p:cNvPr>
          <p:cNvGrpSpPr/>
          <p:nvPr/>
        </p:nvGrpSpPr>
        <p:grpSpPr>
          <a:xfrm>
            <a:off x="6208560" y="1806408"/>
            <a:ext cx="175680" cy="280080"/>
            <a:chOff x="6208560" y="1806408"/>
            <a:chExt cx="17568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642" name="Ink 7641">
                  <a:extLst>
                    <a:ext uri="{FF2B5EF4-FFF2-40B4-BE49-F238E27FC236}">
                      <a16:creationId xmlns:a16="http://schemas.microsoft.com/office/drawing/2014/main" id="{58509DD7-A61F-70B3-744E-DFD7B13E07EC}"/>
                    </a:ext>
                  </a:extLst>
                </p14:cNvPr>
                <p14:cNvContentPartPr/>
                <p14:nvPr/>
              </p14:nvContentPartPr>
              <p14:xfrm>
                <a:off x="6245280" y="1838088"/>
                <a:ext cx="138960" cy="248400"/>
              </p14:xfrm>
            </p:contentPart>
          </mc:Choice>
          <mc:Fallback xmlns="">
            <p:pic>
              <p:nvPicPr>
                <p:cNvPr id="7642" name="Ink 7641">
                  <a:extLst>
                    <a:ext uri="{FF2B5EF4-FFF2-40B4-BE49-F238E27FC236}">
                      <a16:creationId xmlns:a16="http://schemas.microsoft.com/office/drawing/2014/main" id="{58509DD7-A61F-70B3-744E-DFD7B13E07E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36280" y="1829088"/>
                  <a:ext cx="1566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43" name="Ink 7642">
                  <a:extLst>
                    <a:ext uri="{FF2B5EF4-FFF2-40B4-BE49-F238E27FC236}">
                      <a16:creationId xmlns:a16="http://schemas.microsoft.com/office/drawing/2014/main" id="{66653DEA-FC56-3558-6F9D-0E2DCBEDF34A}"/>
                    </a:ext>
                  </a:extLst>
                </p14:cNvPr>
                <p14:cNvContentPartPr/>
                <p14:nvPr/>
              </p14:nvContentPartPr>
              <p14:xfrm>
                <a:off x="6208560" y="1806408"/>
                <a:ext cx="163800" cy="23760"/>
              </p14:xfrm>
            </p:contentPart>
          </mc:Choice>
          <mc:Fallback xmlns="">
            <p:pic>
              <p:nvPicPr>
                <p:cNvPr id="7643" name="Ink 7642">
                  <a:extLst>
                    <a:ext uri="{FF2B5EF4-FFF2-40B4-BE49-F238E27FC236}">
                      <a16:creationId xmlns:a16="http://schemas.microsoft.com/office/drawing/2014/main" id="{66653DEA-FC56-3558-6F9D-0E2DCBEDF34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99920" y="1797408"/>
                  <a:ext cx="1814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50" name="Group 7649">
            <a:extLst>
              <a:ext uri="{FF2B5EF4-FFF2-40B4-BE49-F238E27FC236}">
                <a16:creationId xmlns:a16="http://schemas.microsoft.com/office/drawing/2014/main" id="{09E9DD14-76D4-193F-81AE-B961A96860C3}"/>
              </a:ext>
            </a:extLst>
          </p:cNvPr>
          <p:cNvGrpSpPr/>
          <p:nvPr/>
        </p:nvGrpSpPr>
        <p:grpSpPr>
          <a:xfrm>
            <a:off x="6803640" y="1901808"/>
            <a:ext cx="345240" cy="266400"/>
            <a:chOff x="6803640" y="1901808"/>
            <a:chExt cx="3452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645" name="Ink 7644">
                  <a:extLst>
                    <a:ext uri="{FF2B5EF4-FFF2-40B4-BE49-F238E27FC236}">
                      <a16:creationId xmlns:a16="http://schemas.microsoft.com/office/drawing/2014/main" id="{31986FF1-D846-43B2-9196-66A4AA1974D6}"/>
                    </a:ext>
                  </a:extLst>
                </p14:cNvPr>
                <p14:cNvContentPartPr/>
                <p14:nvPr/>
              </p14:nvContentPartPr>
              <p14:xfrm>
                <a:off x="6803640" y="1901808"/>
                <a:ext cx="74160" cy="219960"/>
              </p14:xfrm>
            </p:contentPart>
          </mc:Choice>
          <mc:Fallback xmlns="">
            <p:pic>
              <p:nvPicPr>
                <p:cNvPr id="7645" name="Ink 7644">
                  <a:extLst>
                    <a:ext uri="{FF2B5EF4-FFF2-40B4-BE49-F238E27FC236}">
                      <a16:creationId xmlns:a16="http://schemas.microsoft.com/office/drawing/2014/main" id="{31986FF1-D846-43B2-9196-66A4AA1974D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94640" y="1893168"/>
                  <a:ext cx="91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646" name="Ink 7645">
                  <a:extLst>
                    <a:ext uri="{FF2B5EF4-FFF2-40B4-BE49-F238E27FC236}">
                      <a16:creationId xmlns:a16="http://schemas.microsoft.com/office/drawing/2014/main" id="{87CF14F2-673D-E904-EF8A-28CBD00EFF13}"/>
                    </a:ext>
                  </a:extLst>
                </p14:cNvPr>
                <p14:cNvContentPartPr/>
                <p14:nvPr/>
              </p14:nvContentPartPr>
              <p14:xfrm>
                <a:off x="6940080" y="1937088"/>
                <a:ext cx="208800" cy="231120"/>
              </p14:xfrm>
            </p:contentPart>
          </mc:Choice>
          <mc:Fallback xmlns="">
            <p:pic>
              <p:nvPicPr>
                <p:cNvPr id="7646" name="Ink 7645">
                  <a:extLst>
                    <a:ext uri="{FF2B5EF4-FFF2-40B4-BE49-F238E27FC236}">
                      <a16:creationId xmlns:a16="http://schemas.microsoft.com/office/drawing/2014/main" id="{87CF14F2-673D-E904-EF8A-28CBD00EFF1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31080" y="1928448"/>
                  <a:ext cx="22644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49" name="Group 7648">
            <a:extLst>
              <a:ext uri="{FF2B5EF4-FFF2-40B4-BE49-F238E27FC236}">
                <a16:creationId xmlns:a16="http://schemas.microsoft.com/office/drawing/2014/main" id="{05306D32-1661-938C-0791-4D13CB54E339}"/>
              </a:ext>
            </a:extLst>
          </p:cNvPr>
          <p:cNvGrpSpPr/>
          <p:nvPr/>
        </p:nvGrpSpPr>
        <p:grpSpPr>
          <a:xfrm>
            <a:off x="6838920" y="2395728"/>
            <a:ext cx="164880" cy="237600"/>
            <a:chOff x="6838920" y="2395728"/>
            <a:chExt cx="16488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47" name="Ink 7646">
                  <a:extLst>
                    <a:ext uri="{FF2B5EF4-FFF2-40B4-BE49-F238E27FC236}">
                      <a16:creationId xmlns:a16="http://schemas.microsoft.com/office/drawing/2014/main" id="{73D5A640-052D-2A79-4AEE-796D272BE5D8}"/>
                    </a:ext>
                  </a:extLst>
                </p14:cNvPr>
                <p14:cNvContentPartPr/>
                <p14:nvPr/>
              </p14:nvContentPartPr>
              <p14:xfrm>
                <a:off x="6838920" y="2422728"/>
                <a:ext cx="121320" cy="210600"/>
              </p14:xfrm>
            </p:contentPart>
          </mc:Choice>
          <mc:Fallback xmlns="">
            <p:pic>
              <p:nvPicPr>
                <p:cNvPr id="7647" name="Ink 7646">
                  <a:extLst>
                    <a:ext uri="{FF2B5EF4-FFF2-40B4-BE49-F238E27FC236}">
                      <a16:creationId xmlns:a16="http://schemas.microsoft.com/office/drawing/2014/main" id="{73D5A640-052D-2A79-4AEE-796D272BE5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30280" y="2414088"/>
                  <a:ext cx="138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648" name="Ink 7647">
                  <a:extLst>
                    <a:ext uri="{FF2B5EF4-FFF2-40B4-BE49-F238E27FC236}">
                      <a16:creationId xmlns:a16="http://schemas.microsoft.com/office/drawing/2014/main" id="{D805D7FB-B9E7-9DAC-AD3C-B76186A9ADD3}"/>
                    </a:ext>
                  </a:extLst>
                </p14:cNvPr>
                <p14:cNvContentPartPr/>
                <p14:nvPr/>
              </p14:nvContentPartPr>
              <p14:xfrm>
                <a:off x="6839280" y="2395728"/>
                <a:ext cx="164520" cy="9720"/>
              </p14:xfrm>
            </p:contentPart>
          </mc:Choice>
          <mc:Fallback xmlns="">
            <p:pic>
              <p:nvPicPr>
                <p:cNvPr id="7648" name="Ink 7647">
                  <a:extLst>
                    <a:ext uri="{FF2B5EF4-FFF2-40B4-BE49-F238E27FC236}">
                      <a16:creationId xmlns:a16="http://schemas.microsoft.com/office/drawing/2014/main" id="{D805D7FB-B9E7-9DAC-AD3C-B76186A9ADD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30640" y="2386728"/>
                  <a:ext cx="18216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651" name="Ink 7650">
                <a:extLst>
                  <a:ext uri="{FF2B5EF4-FFF2-40B4-BE49-F238E27FC236}">
                    <a16:creationId xmlns:a16="http://schemas.microsoft.com/office/drawing/2014/main" id="{72EDCD8D-DF7B-3810-A3D2-99274BFE1128}"/>
                  </a:ext>
                </a:extLst>
              </p14:cNvPr>
              <p14:cNvContentPartPr/>
              <p14:nvPr/>
            </p14:nvContentPartPr>
            <p14:xfrm>
              <a:off x="3373920" y="1042128"/>
              <a:ext cx="360" cy="360"/>
            </p14:xfrm>
          </p:contentPart>
        </mc:Choice>
        <mc:Fallback xmlns="">
          <p:pic>
            <p:nvPicPr>
              <p:cNvPr id="7651" name="Ink 7650">
                <a:extLst>
                  <a:ext uri="{FF2B5EF4-FFF2-40B4-BE49-F238E27FC236}">
                    <a16:creationId xmlns:a16="http://schemas.microsoft.com/office/drawing/2014/main" id="{72EDCD8D-DF7B-3810-A3D2-99274BFE11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4920" y="10334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652" name="Ink 7651">
                <a:extLst>
                  <a:ext uri="{FF2B5EF4-FFF2-40B4-BE49-F238E27FC236}">
                    <a16:creationId xmlns:a16="http://schemas.microsoft.com/office/drawing/2014/main" id="{7FFD4133-33BC-A390-8F7D-7C81CEEBB097}"/>
                  </a:ext>
                </a:extLst>
              </p14:cNvPr>
              <p14:cNvContentPartPr/>
              <p14:nvPr/>
            </p14:nvContentPartPr>
            <p14:xfrm>
              <a:off x="3108600" y="2404368"/>
              <a:ext cx="219600" cy="239760"/>
            </p14:xfrm>
          </p:contentPart>
        </mc:Choice>
        <mc:Fallback xmlns="">
          <p:pic>
            <p:nvPicPr>
              <p:cNvPr id="7652" name="Ink 7651">
                <a:extLst>
                  <a:ext uri="{FF2B5EF4-FFF2-40B4-BE49-F238E27FC236}">
                    <a16:creationId xmlns:a16="http://schemas.microsoft.com/office/drawing/2014/main" id="{7FFD4133-33BC-A390-8F7D-7C81CEEBB09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99960" y="2395368"/>
                <a:ext cx="2372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653" name="Ink 7652">
                <a:extLst>
                  <a:ext uri="{FF2B5EF4-FFF2-40B4-BE49-F238E27FC236}">
                    <a16:creationId xmlns:a16="http://schemas.microsoft.com/office/drawing/2014/main" id="{B53629E4-7FFD-0DB5-B9F9-BAA4631CA250}"/>
                  </a:ext>
                </a:extLst>
              </p14:cNvPr>
              <p14:cNvContentPartPr/>
              <p14:nvPr/>
            </p14:nvContentPartPr>
            <p14:xfrm>
              <a:off x="3317760" y="2394648"/>
              <a:ext cx="153000" cy="212400"/>
            </p14:xfrm>
          </p:contentPart>
        </mc:Choice>
        <mc:Fallback xmlns="">
          <p:pic>
            <p:nvPicPr>
              <p:cNvPr id="7653" name="Ink 7652">
                <a:extLst>
                  <a:ext uri="{FF2B5EF4-FFF2-40B4-BE49-F238E27FC236}">
                    <a16:creationId xmlns:a16="http://schemas.microsoft.com/office/drawing/2014/main" id="{B53629E4-7FFD-0DB5-B9F9-BAA4631CA2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08760" y="2385648"/>
                <a:ext cx="17064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63" name="Group 7662">
            <a:extLst>
              <a:ext uri="{FF2B5EF4-FFF2-40B4-BE49-F238E27FC236}">
                <a16:creationId xmlns:a16="http://schemas.microsoft.com/office/drawing/2014/main" id="{4E2DF774-7F11-8982-9142-865C3A8B37E6}"/>
              </a:ext>
            </a:extLst>
          </p:cNvPr>
          <p:cNvGrpSpPr/>
          <p:nvPr/>
        </p:nvGrpSpPr>
        <p:grpSpPr>
          <a:xfrm>
            <a:off x="3712320" y="2377368"/>
            <a:ext cx="321840" cy="283320"/>
            <a:chOff x="3712320" y="2377368"/>
            <a:chExt cx="32184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58" name="Ink 7657">
                  <a:extLst>
                    <a:ext uri="{FF2B5EF4-FFF2-40B4-BE49-F238E27FC236}">
                      <a16:creationId xmlns:a16="http://schemas.microsoft.com/office/drawing/2014/main" id="{B9623692-B07E-43CE-ECD4-7C144ADA1221}"/>
                    </a:ext>
                  </a:extLst>
                </p14:cNvPr>
                <p14:cNvContentPartPr/>
                <p14:nvPr/>
              </p14:nvContentPartPr>
              <p14:xfrm>
                <a:off x="3712320" y="2440368"/>
                <a:ext cx="204120" cy="213480"/>
              </p14:xfrm>
            </p:contentPart>
          </mc:Choice>
          <mc:Fallback xmlns="">
            <p:pic>
              <p:nvPicPr>
                <p:cNvPr id="7658" name="Ink 7657">
                  <a:extLst>
                    <a:ext uri="{FF2B5EF4-FFF2-40B4-BE49-F238E27FC236}">
                      <a16:creationId xmlns:a16="http://schemas.microsoft.com/office/drawing/2014/main" id="{B9623692-B07E-43CE-ECD4-7C144ADA12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03320" y="2431728"/>
                  <a:ext cx="221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659" name="Ink 7658">
                  <a:extLst>
                    <a:ext uri="{FF2B5EF4-FFF2-40B4-BE49-F238E27FC236}">
                      <a16:creationId xmlns:a16="http://schemas.microsoft.com/office/drawing/2014/main" id="{5151A848-6EF0-3AB3-4CBC-7DFF78A7C806}"/>
                    </a:ext>
                  </a:extLst>
                </p14:cNvPr>
                <p14:cNvContentPartPr/>
                <p14:nvPr/>
              </p14:nvContentPartPr>
              <p14:xfrm>
                <a:off x="3947760" y="2377368"/>
                <a:ext cx="86400" cy="283320"/>
              </p14:xfrm>
            </p:contentPart>
          </mc:Choice>
          <mc:Fallback xmlns="">
            <p:pic>
              <p:nvPicPr>
                <p:cNvPr id="7659" name="Ink 7658">
                  <a:extLst>
                    <a:ext uri="{FF2B5EF4-FFF2-40B4-BE49-F238E27FC236}">
                      <a16:creationId xmlns:a16="http://schemas.microsoft.com/office/drawing/2014/main" id="{5151A848-6EF0-3AB3-4CBC-7DFF78A7C8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39120" y="2368368"/>
                  <a:ext cx="10404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62" name="Group 7661">
            <a:extLst>
              <a:ext uri="{FF2B5EF4-FFF2-40B4-BE49-F238E27FC236}">
                <a16:creationId xmlns:a16="http://schemas.microsoft.com/office/drawing/2014/main" id="{3A031002-AAD3-8932-3FED-ADCB9D5F57D2}"/>
              </a:ext>
            </a:extLst>
          </p:cNvPr>
          <p:cNvGrpSpPr/>
          <p:nvPr/>
        </p:nvGrpSpPr>
        <p:grpSpPr>
          <a:xfrm>
            <a:off x="4297680" y="2329848"/>
            <a:ext cx="429840" cy="297000"/>
            <a:chOff x="4297680" y="2329848"/>
            <a:chExt cx="42984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60" name="Ink 7659">
                  <a:extLst>
                    <a:ext uri="{FF2B5EF4-FFF2-40B4-BE49-F238E27FC236}">
                      <a16:creationId xmlns:a16="http://schemas.microsoft.com/office/drawing/2014/main" id="{7B175B67-DFEC-92FE-9E3B-D2D9D30F85A9}"/>
                    </a:ext>
                  </a:extLst>
                </p14:cNvPr>
                <p14:cNvContentPartPr/>
                <p14:nvPr/>
              </p14:nvContentPartPr>
              <p14:xfrm>
                <a:off x="4297680" y="2393928"/>
                <a:ext cx="352800" cy="232920"/>
              </p14:xfrm>
            </p:contentPart>
          </mc:Choice>
          <mc:Fallback xmlns="">
            <p:pic>
              <p:nvPicPr>
                <p:cNvPr id="7660" name="Ink 7659">
                  <a:extLst>
                    <a:ext uri="{FF2B5EF4-FFF2-40B4-BE49-F238E27FC236}">
                      <a16:creationId xmlns:a16="http://schemas.microsoft.com/office/drawing/2014/main" id="{7B175B67-DFEC-92FE-9E3B-D2D9D30F85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88680" y="2384928"/>
                  <a:ext cx="370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61" name="Ink 7660">
                  <a:extLst>
                    <a:ext uri="{FF2B5EF4-FFF2-40B4-BE49-F238E27FC236}">
                      <a16:creationId xmlns:a16="http://schemas.microsoft.com/office/drawing/2014/main" id="{6D0ED480-A327-DDFA-4D65-F7C163861438}"/>
                    </a:ext>
                  </a:extLst>
                </p14:cNvPr>
                <p14:cNvContentPartPr/>
                <p14:nvPr/>
              </p14:nvContentPartPr>
              <p14:xfrm>
                <a:off x="4586760" y="2329848"/>
                <a:ext cx="140760" cy="242280"/>
              </p14:xfrm>
            </p:contentPart>
          </mc:Choice>
          <mc:Fallback xmlns="">
            <p:pic>
              <p:nvPicPr>
                <p:cNvPr id="7661" name="Ink 7660">
                  <a:extLst>
                    <a:ext uri="{FF2B5EF4-FFF2-40B4-BE49-F238E27FC236}">
                      <a16:creationId xmlns:a16="http://schemas.microsoft.com/office/drawing/2014/main" id="{6D0ED480-A327-DDFA-4D65-F7C1638614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78120" y="2320848"/>
                  <a:ext cx="1584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66" name="Group 7665">
            <a:extLst>
              <a:ext uri="{FF2B5EF4-FFF2-40B4-BE49-F238E27FC236}">
                <a16:creationId xmlns:a16="http://schemas.microsoft.com/office/drawing/2014/main" id="{2073C778-BB9B-C0EA-17AF-6F757FDC5A64}"/>
              </a:ext>
            </a:extLst>
          </p:cNvPr>
          <p:cNvGrpSpPr/>
          <p:nvPr/>
        </p:nvGrpSpPr>
        <p:grpSpPr>
          <a:xfrm>
            <a:off x="2434320" y="2834568"/>
            <a:ext cx="386280" cy="245520"/>
            <a:chOff x="2434320" y="2834568"/>
            <a:chExt cx="38628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664" name="Ink 7663">
                  <a:extLst>
                    <a:ext uri="{FF2B5EF4-FFF2-40B4-BE49-F238E27FC236}">
                      <a16:creationId xmlns:a16="http://schemas.microsoft.com/office/drawing/2014/main" id="{A5AF5B8A-B3AD-D04E-F7FF-2E5FAD5CCD4A}"/>
                    </a:ext>
                  </a:extLst>
                </p14:cNvPr>
                <p14:cNvContentPartPr/>
                <p14:nvPr/>
              </p14:nvContentPartPr>
              <p14:xfrm>
                <a:off x="2434320" y="2840328"/>
                <a:ext cx="144720" cy="194760"/>
              </p14:xfrm>
            </p:contentPart>
          </mc:Choice>
          <mc:Fallback xmlns="">
            <p:pic>
              <p:nvPicPr>
                <p:cNvPr id="7664" name="Ink 7663">
                  <a:extLst>
                    <a:ext uri="{FF2B5EF4-FFF2-40B4-BE49-F238E27FC236}">
                      <a16:creationId xmlns:a16="http://schemas.microsoft.com/office/drawing/2014/main" id="{A5AF5B8A-B3AD-D04E-F7FF-2E5FAD5CCD4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25320" y="2831688"/>
                  <a:ext cx="162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65" name="Ink 7664">
                  <a:extLst>
                    <a:ext uri="{FF2B5EF4-FFF2-40B4-BE49-F238E27FC236}">
                      <a16:creationId xmlns:a16="http://schemas.microsoft.com/office/drawing/2014/main" id="{C3541B56-F5AC-DAF8-B76F-A0B361D8F25C}"/>
                    </a:ext>
                  </a:extLst>
                </p14:cNvPr>
                <p14:cNvContentPartPr/>
                <p14:nvPr/>
              </p14:nvContentPartPr>
              <p14:xfrm>
                <a:off x="2723760" y="2834568"/>
                <a:ext cx="96840" cy="245520"/>
              </p14:xfrm>
            </p:contentPart>
          </mc:Choice>
          <mc:Fallback xmlns="">
            <p:pic>
              <p:nvPicPr>
                <p:cNvPr id="7665" name="Ink 7664">
                  <a:extLst>
                    <a:ext uri="{FF2B5EF4-FFF2-40B4-BE49-F238E27FC236}">
                      <a16:creationId xmlns:a16="http://schemas.microsoft.com/office/drawing/2014/main" id="{C3541B56-F5AC-DAF8-B76F-A0B361D8F2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15120" y="2825568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667" name="Ink 7666">
                <a:extLst>
                  <a:ext uri="{FF2B5EF4-FFF2-40B4-BE49-F238E27FC236}">
                    <a16:creationId xmlns:a16="http://schemas.microsoft.com/office/drawing/2014/main" id="{6EBED39D-EE4B-A313-0C55-E02B995CD5AE}"/>
                  </a:ext>
                </a:extLst>
              </p14:cNvPr>
              <p14:cNvContentPartPr/>
              <p14:nvPr/>
            </p14:nvContentPartPr>
            <p14:xfrm>
              <a:off x="3142440" y="2821248"/>
              <a:ext cx="150120" cy="250200"/>
            </p14:xfrm>
          </p:contentPart>
        </mc:Choice>
        <mc:Fallback xmlns="">
          <p:pic>
            <p:nvPicPr>
              <p:cNvPr id="7667" name="Ink 7666">
                <a:extLst>
                  <a:ext uri="{FF2B5EF4-FFF2-40B4-BE49-F238E27FC236}">
                    <a16:creationId xmlns:a16="http://schemas.microsoft.com/office/drawing/2014/main" id="{6EBED39D-EE4B-A313-0C55-E02B995CD5A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133800" y="2812608"/>
                <a:ext cx="16776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72" name="Group 7671">
            <a:extLst>
              <a:ext uri="{FF2B5EF4-FFF2-40B4-BE49-F238E27FC236}">
                <a16:creationId xmlns:a16="http://schemas.microsoft.com/office/drawing/2014/main" id="{1672E5E4-4648-CDF5-6E04-1DE4ED415CE8}"/>
              </a:ext>
            </a:extLst>
          </p:cNvPr>
          <p:cNvGrpSpPr/>
          <p:nvPr/>
        </p:nvGrpSpPr>
        <p:grpSpPr>
          <a:xfrm>
            <a:off x="3154320" y="2872728"/>
            <a:ext cx="385200" cy="275760"/>
            <a:chOff x="3154320" y="2872728"/>
            <a:chExt cx="38520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70" name="Ink 7669">
                  <a:extLst>
                    <a:ext uri="{FF2B5EF4-FFF2-40B4-BE49-F238E27FC236}">
                      <a16:creationId xmlns:a16="http://schemas.microsoft.com/office/drawing/2014/main" id="{6E0484EC-3725-24A9-7841-47954CE63322}"/>
                    </a:ext>
                  </a:extLst>
                </p14:cNvPr>
                <p14:cNvContentPartPr/>
                <p14:nvPr/>
              </p14:nvContentPartPr>
              <p14:xfrm>
                <a:off x="3371400" y="2872728"/>
                <a:ext cx="168120" cy="275760"/>
              </p14:xfrm>
            </p:contentPart>
          </mc:Choice>
          <mc:Fallback xmlns="">
            <p:pic>
              <p:nvPicPr>
                <p:cNvPr id="7670" name="Ink 7669">
                  <a:extLst>
                    <a:ext uri="{FF2B5EF4-FFF2-40B4-BE49-F238E27FC236}">
                      <a16:creationId xmlns:a16="http://schemas.microsoft.com/office/drawing/2014/main" id="{6E0484EC-3725-24A9-7841-47954CE633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62400" y="2864088"/>
                  <a:ext cx="1857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71" name="Ink 7670">
                  <a:extLst>
                    <a:ext uri="{FF2B5EF4-FFF2-40B4-BE49-F238E27FC236}">
                      <a16:creationId xmlns:a16="http://schemas.microsoft.com/office/drawing/2014/main" id="{B2D6CAE8-09D9-5CB1-F37A-24482B3D8EAE}"/>
                    </a:ext>
                  </a:extLst>
                </p14:cNvPr>
                <p14:cNvContentPartPr/>
                <p14:nvPr/>
              </p14:nvContentPartPr>
              <p14:xfrm>
                <a:off x="3154320" y="2933928"/>
                <a:ext cx="115560" cy="28800"/>
              </p14:xfrm>
            </p:contentPart>
          </mc:Choice>
          <mc:Fallback xmlns="">
            <p:pic>
              <p:nvPicPr>
                <p:cNvPr id="7671" name="Ink 7670">
                  <a:extLst>
                    <a:ext uri="{FF2B5EF4-FFF2-40B4-BE49-F238E27FC236}">
                      <a16:creationId xmlns:a16="http://schemas.microsoft.com/office/drawing/2014/main" id="{B2D6CAE8-09D9-5CB1-F37A-24482B3D8EA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45680" y="2925288"/>
                  <a:ext cx="1332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79" name="Group 7678">
            <a:extLst>
              <a:ext uri="{FF2B5EF4-FFF2-40B4-BE49-F238E27FC236}">
                <a16:creationId xmlns:a16="http://schemas.microsoft.com/office/drawing/2014/main" id="{7BF182B1-E5D9-7C46-D350-09A635EAA630}"/>
              </a:ext>
            </a:extLst>
          </p:cNvPr>
          <p:cNvGrpSpPr/>
          <p:nvPr/>
        </p:nvGrpSpPr>
        <p:grpSpPr>
          <a:xfrm>
            <a:off x="3200400" y="3372048"/>
            <a:ext cx="410760" cy="206280"/>
            <a:chOff x="3200400" y="3372048"/>
            <a:chExt cx="4107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75" name="Ink 7674">
                  <a:extLst>
                    <a:ext uri="{FF2B5EF4-FFF2-40B4-BE49-F238E27FC236}">
                      <a16:creationId xmlns:a16="http://schemas.microsoft.com/office/drawing/2014/main" id="{AC29C1DE-C30E-A634-1CF7-1646752ACBD3}"/>
                    </a:ext>
                  </a:extLst>
                </p14:cNvPr>
                <p14:cNvContentPartPr/>
                <p14:nvPr/>
              </p14:nvContentPartPr>
              <p14:xfrm>
                <a:off x="3200400" y="3372048"/>
                <a:ext cx="273960" cy="206280"/>
              </p14:xfrm>
            </p:contentPart>
          </mc:Choice>
          <mc:Fallback xmlns="">
            <p:pic>
              <p:nvPicPr>
                <p:cNvPr id="7675" name="Ink 7674">
                  <a:extLst>
                    <a:ext uri="{FF2B5EF4-FFF2-40B4-BE49-F238E27FC236}">
                      <a16:creationId xmlns:a16="http://schemas.microsoft.com/office/drawing/2014/main" id="{AC29C1DE-C30E-A634-1CF7-1646752ACB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91400" y="3363408"/>
                  <a:ext cx="291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76" name="Ink 7675">
                  <a:extLst>
                    <a:ext uri="{FF2B5EF4-FFF2-40B4-BE49-F238E27FC236}">
                      <a16:creationId xmlns:a16="http://schemas.microsoft.com/office/drawing/2014/main" id="{2B4F9EFC-0A15-AD50-37B3-54B68F1B21D5}"/>
                    </a:ext>
                  </a:extLst>
                </p14:cNvPr>
                <p14:cNvContentPartPr/>
                <p14:nvPr/>
              </p14:nvContentPartPr>
              <p14:xfrm>
                <a:off x="3483720" y="3399768"/>
                <a:ext cx="127440" cy="177840"/>
              </p14:xfrm>
            </p:contentPart>
          </mc:Choice>
          <mc:Fallback xmlns="">
            <p:pic>
              <p:nvPicPr>
                <p:cNvPr id="7676" name="Ink 7675">
                  <a:extLst>
                    <a:ext uri="{FF2B5EF4-FFF2-40B4-BE49-F238E27FC236}">
                      <a16:creationId xmlns:a16="http://schemas.microsoft.com/office/drawing/2014/main" id="{2B4F9EFC-0A15-AD50-37B3-54B68F1B21D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74720" y="3390768"/>
                  <a:ext cx="1450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78" name="Group 7677">
            <a:extLst>
              <a:ext uri="{FF2B5EF4-FFF2-40B4-BE49-F238E27FC236}">
                <a16:creationId xmlns:a16="http://schemas.microsoft.com/office/drawing/2014/main" id="{741D4DC1-C14D-FC59-346B-077310276A08}"/>
              </a:ext>
            </a:extLst>
          </p:cNvPr>
          <p:cNvGrpSpPr/>
          <p:nvPr/>
        </p:nvGrpSpPr>
        <p:grpSpPr>
          <a:xfrm>
            <a:off x="2495880" y="3372768"/>
            <a:ext cx="510120" cy="268920"/>
            <a:chOff x="2495880" y="3372768"/>
            <a:chExt cx="51012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73" name="Ink 7672">
                  <a:extLst>
                    <a:ext uri="{FF2B5EF4-FFF2-40B4-BE49-F238E27FC236}">
                      <a16:creationId xmlns:a16="http://schemas.microsoft.com/office/drawing/2014/main" id="{3081B8AE-4F88-357F-18FC-E764B278D8CF}"/>
                    </a:ext>
                  </a:extLst>
                </p14:cNvPr>
                <p14:cNvContentPartPr/>
                <p14:nvPr/>
              </p14:nvContentPartPr>
              <p14:xfrm>
                <a:off x="2495880" y="3381408"/>
                <a:ext cx="242640" cy="260280"/>
              </p14:xfrm>
            </p:contentPart>
          </mc:Choice>
          <mc:Fallback xmlns="">
            <p:pic>
              <p:nvPicPr>
                <p:cNvPr id="7673" name="Ink 7672">
                  <a:extLst>
                    <a:ext uri="{FF2B5EF4-FFF2-40B4-BE49-F238E27FC236}">
                      <a16:creationId xmlns:a16="http://schemas.microsoft.com/office/drawing/2014/main" id="{3081B8AE-4F88-357F-18FC-E764B278D8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87240" y="3372768"/>
                  <a:ext cx="260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74" name="Ink 7673">
                  <a:extLst>
                    <a:ext uri="{FF2B5EF4-FFF2-40B4-BE49-F238E27FC236}">
                      <a16:creationId xmlns:a16="http://schemas.microsoft.com/office/drawing/2014/main" id="{48013537-B855-377A-B3CB-99AB49110D20}"/>
                    </a:ext>
                  </a:extLst>
                </p14:cNvPr>
                <p14:cNvContentPartPr/>
                <p14:nvPr/>
              </p14:nvContentPartPr>
              <p14:xfrm>
                <a:off x="2825280" y="3372768"/>
                <a:ext cx="115920" cy="167040"/>
              </p14:xfrm>
            </p:contentPart>
          </mc:Choice>
          <mc:Fallback xmlns="">
            <p:pic>
              <p:nvPicPr>
                <p:cNvPr id="7674" name="Ink 7673">
                  <a:extLst>
                    <a:ext uri="{FF2B5EF4-FFF2-40B4-BE49-F238E27FC236}">
                      <a16:creationId xmlns:a16="http://schemas.microsoft.com/office/drawing/2014/main" id="{48013537-B855-377A-B3CB-99AB49110D2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16280" y="3364128"/>
                  <a:ext cx="133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77" name="Ink 7676">
                  <a:extLst>
                    <a:ext uri="{FF2B5EF4-FFF2-40B4-BE49-F238E27FC236}">
                      <a16:creationId xmlns:a16="http://schemas.microsoft.com/office/drawing/2014/main" id="{D0332C69-D11D-2A1B-FA28-1F4B58518309}"/>
                    </a:ext>
                  </a:extLst>
                </p14:cNvPr>
                <p14:cNvContentPartPr/>
                <p14:nvPr/>
              </p14:nvContentPartPr>
              <p14:xfrm>
                <a:off x="2880000" y="3529728"/>
                <a:ext cx="126000" cy="9720"/>
              </p14:xfrm>
            </p:contentPart>
          </mc:Choice>
          <mc:Fallback xmlns="">
            <p:pic>
              <p:nvPicPr>
                <p:cNvPr id="7677" name="Ink 7676">
                  <a:extLst>
                    <a:ext uri="{FF2B5EF4-FFF2-40B4-BE49-F238E27FC236}">
                      <a16:creationId xmlns:a16="http://schemas.microsoft.com/office/drawing/2014/main" id="{D0332C69-D11D-2A1B-FA28-1F4B585183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71360" y="3520728"/>
                  <a:ext cx="1436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19" name="Group 7318">
            <a:extLst>
              <a:ext uri="{FF2B5EF4-FFF2-40B4-BE49-F238E27FC236}">
                <a16:creationId xmlns:a16="http://schemas.microsoft.com/office/drawing/2014/main" id="{858D869C-133D-8D13-BC15-29B67D5877D6}"/>
              </a:ext>
            </a:extLst>
          </p:cNvPr>
          <p:cNvGrpSpPr/>
          <p:nvPr/>
        </p:nvGrpSpPr>
        <p:grpSpPr>
          <a:xfrm>
            <a:off x="2596320" y="3804048"/>
            <a:ext cx="363240" cy="210240"/>
            <a:chOff x="2596320" y="3804048"/>
            <a:chExt cx="36324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68" name="Ink 7167">
                  <a:extLst>
                    <a:ext uri="{FF2B5EF4-FFF2-40B4-BE49-F238E27FC236}">
                      <a16:creationId xmlns:a16="http://schemas.microsoft.com/office/drawing/2014/main" id="{E8FF5323-3851-B8DE-20FA-E31FF00F780B}"/>
                    </a:ext>
                  </a:extLst>
                </p14:cNvPr>
                <p14:cNvContentPartPr/>
                <p14:nvPr/>
              </p14:nvContentPartPr>
              <p14:xfrm>
                <a:off x="2596320" y="3822048"/>
                <a:ext cx="98640" cy="192240"/>
              </p14:xfrm>
            </p:contentPart>
          </mc:Choice>
          <mc:Fallback xmlns="">
            <p:pic>
              <p:nvPicPr>
                <p:cNvPr id="7168" name="Ink 7167">
                  <a:extLst>
                    <a:ext uri="{FF2B5EF4-FFF2-40B4-BE49-F238E27FC236}">
                      <a16:creationId xmlns:a16="http://schemas.microsoft.com/office/drawing/2014/main" id="{E8FF5323-3851-B8DE-20FA-E31FF00F78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87320" y="3813408"/>
                  <a:ext cx="116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10" name="Ink 7309">
                  <a:extLst>
                    <a:ext uri="{FF2B5EF4-FFF2-40B4-BE49-F238E27FC236}">
                      <a16:creationId xmlns:a16="http://schemas.microsoft.com/office/drawing/2014/main" id="{E284A38B-7E15-7C97-B2C0-DE2F6D6D661E}"/>
                    </a:ext>
                  </a:extLst>
                </p14:cNvPr>
                <p14:cNvContentPartPr/>
                <p14:nvPr/>
              </p14:nvContentPartPr>
              <p14:xfrm>
                <a:off x="2669760" y="3804048"/>
                <a:ext cx="289800" cy="360"/>
              </p14:xfrm>
            </p:contentPart>
          </mc:Choice>
          <mc:Fallback xmlns="">
            <p:pic>
              <p:nvPicPr>
                <p:cNvPr id="7310" name="Ink 7309">
                  <a:extLst>
                    <a:ext uri="{FF2B5EF4-FFF2-40B4-BE49-F238E27FC236}">
                      <a16:creationId xmlns:a16="http://schemas.microsoft.com/office/drawing/2014/main" id="{E284A38B-7E15-7C97-B2C0-DE2F6D6D66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60760" y="3795048"/>
                  <a:ext cx="307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15" name="Group 7314">
            <a:extLst>
              <a:ext uri="{FF2B5EF4-FFF2-40B4-BE49-F238E27FC236}">
                <a16:creationId xmlns:a16="http://schemas.microsoft.com/office/drawing/2014/main" id="{C0E3E590-C2AF-F42A-1BEF-3A5A05EE9253}"/>
              </a:ext>
            </a:extLst>
          </p:cNvPr>
          <p:cNvGrpSpPr/>
          <p:nvPr/>
        </p:nvGrpSpPr>
        <p:grpSpPr>
          <a:xfrm>
            <a:off x="3236400" y="3767328"/>
            <a:ext cx="283680" cy="230760"/>
            <a:chOff x="3236400" y="3767328"/>
            <a:chExt cx="28368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11" name="Ink 7310">
                  <a:extLst>
                    <a:ext uri="{FF2B5EF4-FFF2-40B4-BE49-F238E27FC236}">
                      <a16:creationId xmlns:a16="http://schemas.microsoft.com/office/drawing/2014/main" id="{0267868C-7090-CF3B-4646-FFEEC0B955ED}"/>
                    </a:ext>
                  </a:extLst>
                </p14:cNvPr>
                <p14:cNvContentPartPr/>
                <p14:nvPr/>
              </p14:nvContentPartPr>
              <p14:xfrm>
                <a:off x="3236400" y="3785328"/>
                <a:ext cx="112320" cy="212760"/>
              </p14:xfrm>
            </p:contentPart>
          </mc:Choice>
          <mc:Fallback xmlns="">
            <p:pic>
              <p:nvPicPr>
                <p:cNvPr id="7311" name="Ink 7310">
                  <a:extLst>
                    <a:ext uri="{FF2B5EF4-FFF2-40B4-BE49-F238E27FC236}">
                      <a16:creationId xmlns:a16="http://schemas.microsoft.com/office/drawing/2014/main" id="{0267868C-7090-CF3B-4646-FFEEC0B955E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27760" y="3776688"/>
                  <a:ext cx="129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12" name="Ink 7311">
                  <a:extLst>
                    <a:ext uri="{FF2B5EF4-FFF2-40B4-BE49-F238E27FC236}">
                      <a16:creationId xmlns:a16="http://schemas.microsoft.com/office/drawing/2014/main" id="{204F9A52-8DE1-5F0C-9A07-5F94B501BEDB}"/>
                    </a:ext>
                  </a:extLst>
                </p14:cNvPr>
                <p14:cNvContentPartPr/>
                <p14:nvPr/>
              </p14:nvContentPartPr>
              <p14:xfrm>
                <a:off x="3246120" y="3767328"/>
                <a:ext cx="273960" cy="28080"/>
              </p14:xfrm>
            </p:contentPart>
          </mc:Choice>
          <mc:Fallback xmlns="">
            <p:pic>
              <p:nvPicPr>
                <p:cNvPr id="7312" name="Ink 7311">
                  <a:extLst>
                    <a:ext uri="{FF2B5EF4-FFF2-40B4-BE49-F238E27FC236}">
                      <a16:creationId xmlns:a16="http://schemas.microsoft.com/office/drawing/2014/main" id="{204F9A52-8DE1-5F0C-9A07-5F94B501BE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37120" y="3758328"/>
                  <a:ext cx="29160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22" name="Ink 7321">
                <a:extLst>
                  <a:ext uri="{FF2B5EF4-FFF2-40B4-BE49-F238E27FC236}">
                    <a16:creationId xmlns:a16="http://schemas.microsoft.com/office/drawing/2014/main" id="{D6F8E53F-BA50-0B23-5F80-EDEEBB0297BE}"/>
                  </a:ext>
                </a:extLst>
              </p14:cNvPr>
              <p14:cNvContentPartPr/>
              <p14:nvPr/>
            </p14:nvContentPartPr>
            <p14:xfrm>
              <a:off x="2566800" y="4260888"/>
              <a:ext cx="139680" cy="356040"/>
            </p14:xfrm>
          </p:contentPart>
        </mc:Choice>
        <mc:Fallback xmlns="">
          <p:pic>
            <p:nvPicPr>
              <p:cNvPr id="7322" name="Ink 7321">
                <a:extLst>
                  <a:ext uri="{FF2B5EF4-FFF2-40B4-BE49-F238E27FC236}">
                    <a16:creationId xmlns:a16="http://schemas.microsoft.com/office/drawing/2014/main" id="{D6F8E53F-BA50-0B23-5F80-EDEEBB0297B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58160" y="4251888"/>
                <a:ext cx="1573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352" name="Ink 7351">
                <a:extLst>
                  <a:ext uri="{FF2B5EF4-FFF2-40B4-BE49-F238E27FC236}">
                    <a16:creationId xmlns:a16="http://schemas.microsoft.com/office/drawing/2014/main" id="{9B405C46-05A1-2C0B-A0B4-F95F5D6ED895}"/>
                  </a:ext>
                </a:extLst>
              </p14:cNvPr>
              <p14:cNvContentPartPr/>
              <p14:nvPr/>
            </p14:nvContentPartPr>
            <p14:xfrm>
              <a:off x="2593800" y="4242168"/>
              <a:ext cx="131760" cy="347400"/>
            </p14:xfrm>
          </p:contentPart>
        </mc:Choice>
        <mc:Fallback xmlns="">
          <p:pic>
            <p:nvPicPr>
              <p:cNvPr id="7352" name="Ink 7351">
                <a:extLst>
                  <a:ext uri="{FF2B5EF4-FFF2-40B4-BE49-F238E27FC236}">
                    <a16:creationId xmlns:a16="http://schemas.microsoft.com/office/drawing/2014/main" id="{9B405C46-05A1-2C0B-A0B4-F95F5D6ED89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585160" y="4233528"/>
                <a:ext cx="149400" cy="36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00" name="Group 7399">
            <a:extLst>
              <a:ext uri="{FF2B5EF4-FFF2-40B4-BE49-F238E27FC236}">
                <a16:creationId xmlns:a16="http://schemas.microsoft.com/office/drawing/2014/main" id="{D2DEC8D2-3CA1-010D-67F3-D72315E2F51E}"/>
              </a:ext>
            </a:extLst>
          </p:cNvPr>
          <p:cNvGrpSpPr/>
          <p:nvPr/>
        </p:nvGrpSpPr>
        <p:grpSpPr>
          <a:xfrm>
            <a:off x="2535120" y="4782168"/>
            <a:ext cx="853920" cy="358560"/>
            <a:chOff x="2535120" y="4782168"/>
            <a:chExt cx="85392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44" name="Ink 7343">
                  <a:extLst>
                    <a:ext uri="{FF2B5EF4-FFF2-40B4-BE49-F238E27FC236}">
                      <a16:creationId xmlns:a16="http://schemas.microsoft.com/office/drawing/2014/main" id="{A32AE906-B0B4-B8E3-5B96-51725230F70C}"/>
                    </a:ext>
                  </a:extLst>
                </p14:cNvPr>
                <p14:cNvContentPartPr/>
                <p14:nvPr/>
              </p14:nvContentPartPr>
              <p14:xfrm>
                <a:off x="2535120" y="4782168"/>
                <a:ext cx="155880" cy="203760"/>
              </p14:xfrm>
            </p:contentPart>
          </mc:Choice>
          <mc:Fallback xmlns="">
            <p:pic>
              <p:nvPicPr>
                <p:cNvPr id="7344" name="Ink 7343">
                  <a:extLst>
                    <a:ext uri="{FF2B5EF4-FFF2-40B4-BE49-F238E27FC236}">
                      <a16:creationId xmlns:a16="http://schemas.microsoft.com/office/drawing/2014/main" id="{A32AE906-B0B4-B8E3-5B96-51725230F70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26120" y="4773168"/>
                  <a:ext cx="173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50" name="Ink 7349">
                  <a:extLst>
                    <a:ext uri="{FF2B5EF4-FFF2-40B4-BE49-F238E27FC236}">
                      <a16:creationId xmlns:a16="http://schemas.microsoft.com/office/drawing/2014/main" id="{B93BC879-1656-DB38-69BE-5519D8ED3062}"/>
                    </a:ext>
                  </a:extLst>
                </p14:cNvPr>
                <p14:cNvContentPartPr/>
                <p14:nvPr/>
              </p14:nvContentPartPr>
              <p14:xfrm>
                <a:off x="2772000" y="4808088"/>
                <a:ext cx="182880" cy="221400"/>
              </p14:xfrm>
            </p:contentPart>
          </mc:Choice>
          <mc:Fallback xmlns="">
            <p:pic>
              <p:nvPicPr>
                <p:cNvPr id="7350" name="Ink 7349">
                  <a:extLst>
                    <a:ext uri="{FF2B5EF4-FFF2-40B4-BE49-F238E27FC236}">
                      <a16:creationId xmlns:a16="http://schemas.microsoft.com/office/drawing/2014/main" id="{B93BC879-1656-DB38-69BE-5519D8ED306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63000" y="4799088"/>
                  <a:ext cx="200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53" name="Ink 7352">
                  <a:extLst>
                    <a:ext uri="{FF2B5EF4-FFF2-40B4-BE49-F238E27FC236}">
                      <a16:creationId xmlns:a16="http://schemas.microsoft.com/office/drawing/2014/main" id="{C094B71C-2E27-4D77-67A6-B3C066042B8F}"/>
                    </a:ext>
                  </a:extLst>
                </p14:cNvPr>
                <p14:cNvContentPartPr/>
                <p14:nvPr/>
              </p14:nvContentPartPr>
              <p14:xfrm>
                <a:off x="3006360" y="4846248"/>
                <a:ext cx="193320" cy="294480"/>
              </p14:xfrm>
            </p:contentPart>
          </mc:Choice>
          <mc:Fallback xmlns="">
            <p:pic>
              <p:nvPicPr>
                <p:cNvPr id="7353" name="Ink 7352">
                  <a:extLst>
                    <a:ext uri="{FF2B5EF4-FFF2-40B4-BE49-F238E27FC236}">
                      <a16:creationId xmlns:a16="http://schemas.microsoft.com/office/drawing/2014/main" id="{C094B71C-2E27-4D77-67A6-B3C066042B8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97360" y="4837608"/>
                  <a:ext cx="2109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57" name="Ink 7356">
                  <a:extLst>
                    <a:ext uri="{FF2B5EF4-FFF2-40B4-BE49-F238E27FC236}">
                      <a16:creationId xmlns:a16="http://schemas.microsoft.com/office/drawing/2014/main" id="{EB7B681C-29A7-30AB-D46A-BF748F5853C3}"/>
                    </a:ext>
                  </a:extLst>
                </p14:cNvPr>
                <p14:cNvContentPartPr/>
                <p14:nvPr/>
              </p14:nvContentPartPr>
              <p14:xfrm>
                <a:off x="3255120" y="4872888"/>
                <a:ext cx="133920" cy="240480"/>
              </p14:xfrm>
            </p:contentPart>
          </mc:Choice>
          <mc:Fallback xmlns="">
            <p:pic>
              <p:nvPicPr>
                <p:cNvPr id="7357" name="Ink 7356">
                  <a:extLst>
                    <a:ext uri="{FF2B5EF4-FFF2-40B4-BE49-F238E27FC236}">
                      <a16:creationId xmlns:a16="http://schemas.microsoft.com/office/drawing/2014/main" id="{EB7B681C-29A7-30AB-D46A-BF748F5853C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46120" y="4863888"/>
                  <a:ext cx="15156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99" name="Group 7398">
            <a:extLst>
              <a:ext uri="{FF2B5EF4-FFF2-40B4-BE49-F238E27FC236}">
                <a16:creationId xmlns:a16="http://schemas.microsoft.com/office/drawing/2014/main" id="{E4F7DADA-404D-F4B8-BD55-484C0E48C332}"/>
              </a:ext>
            </a:extLst>
          </p:cNvPr>
          <p:cNvGrpSpPr/>
          <p:nvPr/>
        </p:nvGrpSpPr>
        <p:grpSpPr>
          <a:xfrm>
            <a:off x="2615040" y="5293728"/>
            <a:ext cx="807840" cy="313200"/>
            <a:chOff x="2615040" y="5293728"/>
            <a:chExt cx="80784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74" name="Ink 7373">
                  <a:extLst>
                    <a:ext uri="{FF2B5EF4-FFF2-40B4-BE49-F238E27FC236}">
                      <a16:creationId xmlns:a16="http://schemas.microsoft.com/office/drawing/2014/main" id="{5CEDB068-6721-1336-92EE-C3B3B73CACF4}"/>
                    </a:ext>
                  </a:extLst>
                </p14:cNvPr>
                <p14:cNvContentPartPr/>
                <p14:nvPr/>
              </p14:nvContentPartPr>
              <p14:xfrm>
                <a:off x="2615040" y="5328648"/>
                <a:ext cx="147600" cy="138240"/>
              </p14:xfrm>
            </p:contentPart>
          </mc:Choice>
          <mc:Fallback xmlns="">
            <p:pic>
              <p:nvPicPr>
                <p:cNvPr id="7374" name="Ink 7373">
                  <a:extLst>
                    <a:ext uri="{FF2B5EF4-FFF2-40B4-BE49-F238E27FC236}">
                      <a16:creationId xmlns:a16="http://schemas.microsoft.com/office/drawing/2014/main" id="{5CEDB068-6721-1336-92EE-C3B3B73CAC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06040" y="5320008"/>
                  <a:ext cx="165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377" name="Ink 7376">
                  <a:extLst>
                    <a:ext uri="{FF2B5EF4-FFF2-40B4-BE49-F238E27FC236}">
                      <a16:creationId xmlns:a16="http://schemas.microsoft.com/office/drawing/2014/main" id="{35C9149F-9E42-1D5A-C156-C1C0B712EA5D}"/>
                    </a:ext>
                  </a:extLst>
                </p14:cNvPr>
                <p14:cNvContentPartPr/>
                <p14:nvPr/>
              </p14:nvContentPartPr>
              <p14:xfrm>
                <a:off x="2672640" y="5367528"/>
                <a:ext cx="79920" cy="154800"/>
              </p14:xfrm>
            </p:contentPart>
          </mc:Choice>
          <mc:Fallback xmlns="">
            <p:pic>
              <p:nvPicPr>
                <p:cNvPr id="7377" name="Ink 7376">
                  <a:extLst>
                    <a:ext uri="{FF2B5EF4-FFF2-40B4-BE49-F238E27FC236}">
                      <a16:creationId xmlns:a16="http://schemas.microsoft.com/office/drawing/2014/main" id="{35C9149F-9E42-1D5A-C156-C1C0B712EA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64000" y="5358528"/>
                  <a:ext cx="97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380" name="Ink 7379">
                  <a:extLst>
                    <a:ext uri="{FF2B5EF4-FFF2-40B4-BE49-F238E27FC236}">
                      <a16:creationId xmlns:a16="http://schemas.microsoft.com/office/drawing/2014/main" id="{4480C7DD-54EA-81A1-0B85-E8112757BA13}"/>
                    </a:ext>
                  </a:extLst>
                </p14:cNvPr>
                <p14:cNvContentPartPr/>
                <p14:nvPr/>
              </p14:nvContentPartPr>
              <p14:xfrm>
                <a:off x="2669760" y="5455008"/>
                <a:ext cx="154800" cy="23760"/>
              </p14:xfrm>
            </p:contentPart>
          </mc:Choice>
          <mc:Fallback xmlns="">
            <p:pic>
              <p:nvPicPr>
                <p:cNvPr id="7380" name="Ink 7379">
                  <a:extLst>
                    <a:ext uri="{FF2B5EF4-FFF2-40B4-BE49-F238E27FC236}">
                      <a16:creationId xmlns:a16="http://schemas.microsoft.com/office/drawing/2014/main" id="{4480C7DD-54EA-81A1-0B85-E8112757BA1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60760" y="5446368"/>
                  <a:ext cx="172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385" name="Ink 7384">
                  <a:extLst>
                    <a:ext uri="{FF2B5EF4-FFF2-40B4-BE49-F238E27FC236}">
                      <a16:creationId xmlns:a16="http://schemas.microsoft.com/office/drawing/2014/main" id="{43BD0141-83F6-3E07-BDFE-231CABEE9904}"/>
                    </a:ext>
                  </a:extLst>
                </p14:cNvPr>
                <p14:cNvContentPartPr/>
                <p14:nvPr/>
              </p14:nvContentPartPr>
              <p14:xfrm>
                <a:off x="2795760" y="5294448"/>
                <a:ext cx="105840" cy="228240"/>
              </p14:xfrm>
            </p:contentPart>
          </mc:Choice>
          <mc:Fallback xmlns="">
            <p:pic>
              <p:nvPicPr>
                <p:cNvPr id="7385" name="Ink 7384">
                  <a:extLst>
                    <a:ext uri="{FF2B5EF4-FFF2-40B4-BE49-F238E27FC236}">
                      <a16:creationId xmlns:a16="http://schemas.microsoft.com/office/drawing/2014/main" id="{43BD0141-83F6-3E07-BDFE-231CABEE990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87120" y="5285448"/>
                  <a:ext cx="123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388" name="Ink 7387">
                  <a:extLst>
                    <a:ext uri="{FF2B5EF4-FFF2-40B4-BE49-F238E27FC236}">
                      <a16:creationId xmlns:a16="http://schemas.microsoft.com/office/drawing/2014/main" id="{68934B94-A51E-5B1B-4A9C-A42E27FB1E0F}"/>
                    </a:ext>
                  </a:extLst>
                </p14:cNvPr>
                <p14:cNvContentPartPr/>
                <p14:nvPr/>
              </p14:nvContentPartPr>
              <p14:xfrm>
                <a:off x="3082320" y="5293728"/>
                <a:ext cx="128880" cy="273600"/>
              </p14:xfrm>
            </p:contentPart>
          </mc:Choice>
          <mc:Fallback xmlns="">
            <p:pic>
              <p:nvPicPr>
                <p:cNvPr id="7388" name="Ink 7387">
                  <a:extLst>
                    <a:ext uri="{FF2B5EF4-FFF2-40B4-BE49-F238E27FC236}">
                      <a16:creationId xmlns:a16="http://schemas.microsoft.com/office/drawing/2014/main" id="{68934B94-A51E-5B1B-4A9C-A42E27FB1E0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73320" y="5284728"/>
                  <a:ext cx="146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95" name="Ink 7394">
                  <a:extLst>
                    <a:ext uri="{FF2B5EF4-FFF2-40B4-BE49-F238E27FC236}">
                      <a16:creationId xmlns:a16="http://schemas.microsoft.com/office/drawing/2014/main" id="{0FDCA95F-DB62-0A2D-295E-1D22996E89C8}"/>
                    </a:ext>
                  </a:extLst>
                </p14:cNvPr>
                <p14:cNvContentPartPr/>
                <p14:nvPr/>
              </p14:nvContentPartPr>
              <p14:xfrm>
                <a:off x="3090600" y="5431248"/>
                <a:ext cx="310680" cy="9720"/>
              </p14:xfrm>
            </p:contentPart>
          </mc:Choice>
          <mc:Fallback xmlns="">
            <p:pic>
              <p:nvPicPr>
                <p:cNvPr id="7395" name="Ink 7394">
                  <a:extLst>
                    <a:ext uri="{FF2B5EF4-FFF2-40B4-BE49-F238E27FC236}">
                      <a16:creationId xmlns:a16="http://schemas.microsoft.com/office/drawing/2014/main" id="{0FDCA95F-DB62-0A2D-295E-1D22996E89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81600" y="5422608"/>
                  <a:ext cx="328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396" name="Ink 7395">
                  <a:extLst>
                    <a:ext uri="{FF2B5EF4-FFF2-40B4-BE49-F238E27FC236}">
                      <a16:creationId xmlns:a16="http://schemas.microsoft.com/office/drawing/2014/main" id="{C28C5605-2057-377D-09F6-10CF6EFFF2E7}"/>
                    </a:ext>
                  </a:extLst>
                </p14:cNvPr>
                <p14:cNvContentPartPr/>
                <p14:nvPr/>
              </p14:nvContentPartPr>
              <p14:xfrm>
                <a:off x="3213000" y="5357808"/>
                <a:ext cx="209880" cy="249120"/>
              </p14:xfrm>
            </p:contentPart>
          </mc:Choice>
          <mc:Fallback xmlns="">
            <p:pic>
              <p:nvPicPr>
                <p:cNvPr id="7396" name="Ink 7395">
                  <a:extLst>
                    <a:ext uri="{FF2B5EF4-FFF2-40B4-BE49-F238E27FC236}">
                      <a16:creationId xmlns:a16="http://schemas.microsoft.com/office/drawing/2014/main" id="{C28C5605-2057-377D-09F6-10CF6EFFF2E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04360" y="5348808"/>
                  <a:ext cx="22752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A4CF76FE-4DB0-3BFF-5C0A-DAEE34AF1222}"/>
              </a:ext>
            </a:extLst>
          </p:cNvPr>
          <p:cNvGrpSpPr/>
          <p:nvPr/>
        </p:nvGrpSpPr>
        <p:grpSpPr>
          <a:xfrm>
            <a:off x="2340360" y="5815368"/>
            <a:ext cx="1107720" cy="714240"/>
            <a:chOff x="2340360" y="5815368"/>
            <a:chExt cx="1107720" cy="71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426" name="Ink 7425">
                  <a:extLst>
                    <a:ext uri="{FF2B5EF4-FFF2-40B4-BE49-F238E27FC236}">
                      <a16:creationId xmlns:a16="http://schemas.microsoft.com/office/drawing/2014/main" id="{8C911F9A-057F-72D5-6FFE-17FEBC3F18BB}"/>
                    </a:ext>
                  </a:extLst>
                </p14:cNvPr>
                <p14:cNvContentPartPr/>
                <p14:nvPr/>
              </p14:nvContentPartPr>
              <p14:xfrm>
                <a:off x="2340360" y="5841648"/>
                <a:ext cx="251640" cy="284400"/>
              </p14:xfrm>
            </p:contentPart>
          </mc:Choice>
          <mc:Fallback xmlns="">
            <p:pic>
              <p:nvPicPr>
                <p:cNvPr id="7426" name="Ink 7425">
                  <a:extLst>
                    <a:ext uri="{FF2B5EF4-FFF2-40B4-BE49-F238E27FC236}">
                      <a16:creationId xmlns:a16="http://schemas.microsoft.com/office/drawing/2014/main" id="{8C911F9A-057F-72D5-6FFE-17FEBC3F18B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31720" y="5833008"/>
                  <a:ext cx="269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431" name="Ink 7430">
                  <a:extLst>
                    <a:ext uri="{FF2B5EF4-FFF2-40B4-BE49-F238E27FC236}">
                      <a16:creationId xmlns:a16="http://schemas.microsoft.com/office/drawing/2014/main" id="{7BACD20A-6098-A1B8-1E33-BC95F5FEC638}"/>
                    </a:ext>
                  </a:extLst>
                </p14:cNvPr>
                <p14:cNvContentPartPr/>
                <p14:nvPr/>
              </p14:nvContentPartPr>
              <p14:xfrm>
                <a:off x="2660040" y="5815368"/>
                <a:ext cx="36360" cy="291960"/>
              </p14:xfrm>
            </p:contentPart>
          </mc:Choice>
          <mc:Fallback xmlns="">
            <p:pic>
              <p:nvPicPr>
                <p:cNvPr id="7431" name="Ink 7430">
                  <a:extLst>
                    <a:ext uri="{FF2B5EF4-FFF2-40B4-BE49-F238E27FC236}">
                      <a16:creationId xmlns:a16="http://schemas.microsoft.com/office/drawing/2014/main" id="{7BACD20A-6098-A1B8-1E33-BC95F5FEC63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51040" y="5806368"/>
                  <a:ext cx="54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440" name="Ink 7439">
                  <a:extLst>
                    <a:ext uri="{FF2B5EF4-FFF2-40B4-BE49-F238E27FC236}">
                      <a16:creationId xmlns:a16="http://schemas.microsoft.com/office/drawing/2014/main" id="{9F47078F-8EE9-090A-9B9A-7A726214E8C8}"/>
                    </a:ext>
                  </a:extLst>
                </p14:cNvPr>
                <p14:cNvContentPartPr/>
                <p14:nvPr/>
              </p14:nvContentPartPr>
              <p14:xfrm>
                <a:off x="3042360" y="5842728"/>
                <a:ext cx="316440" cy="304560"/>
              </p14:xfrm>
            </p:contentPart>
          </mc:Choice>
          <mc:Fallback xmlns="">
            <p:pic>
              <p:nvPicPr>
                <p:cNvPr id="7440" name="Ink 7439">
                  <a:extLst>
                    <a:ext uri="{FF2B5EF4-FFF2-40B4-BE49-F238E27FC236}">
                      <a16:creationId xmlns:a16="http://schemas.microsoft.com/office/drawing/2014/main" id="{9F47078F-8EE9-090A-9B9A-7A726214E8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33720" y="5833728"/>
                  <a:ext cx="334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443" name="Ink 7442">
                  <a:extLst>
                    <a:ext uri="{FF2B5EF4-FFF2-40B4-BE49-F238E27FC236}">
                      <a16:creationId xmlns:a16="http://schemas.microsoft.com/office/drawing/2014/main" id="{FFBB0D7F-1D4D-739F-2ECB-69240BDFB62C}"/>
                    </a:ext>
                  </a:extLst>
                </p14:cNvPr>
                <p14:cNvContentPartPr/>
                <p14:nvPr/>
              </p14:nvContentPartPr>
              <p14:xfrm>
                <a:off x="3401640" y="5834088"/>
                <a:ext cx="46440" cy="319320"/>
              </p14:xfrm>
            </p:contentPart>
          </mc:Choice>
          <mc:Fallback xmlns="">
            <p:pic>
              <p:nvPicPr>
                <p:cNvPr id="7443" name="Ink 7442">
                  <a:extLst>
                    <a:ext uri="{FF2B5EF4-FFF2-40B4-BE49-F238E27FC236}">
                      <a16:creationId xmlns:a16="http://schemas.microsoft.com/office/drawing/2014/main" id="{FFBB0D7F-1D4D-739F-2ECB-69240BDFB62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92640" y="5825088"/>
                  <a:ext cx="640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450" name="Ink 7449">
                  <a:extLst>
                    <a:ext uri="{FF2B5EF4-FFF2-40B4-BE49-F238E27FC236}">
                      <a16:creationId xmlns:a16="http://schemas.microsoft.com/office/drawing/2014/main" id="{13E798B2-386D-9574-AA77-E1D6B5BED39A}"/>
                    </a:ext>
                  </a:extLst>
                </p14:cNvPr>
                <p14:cNvContentPartPr/>
                <p14:nvPr/>
              </p14:nvContentPartPr>
              <p14:xfrm>
                <a:off x="2374920" y="6238368"/>
                <a:ext cx="213480" cy="264600"/>
              </p14:xfrm>
            </p:contentPart>
          </mc:Choice>
          <mc:Fallback xmlns="">
            <p:pic>
              <p:nvPicPr>
                <p:cNvPr id="7450" name="Ink 7449">
                  <a:extLst>
                    <a:ext uri="{FF2B5EF4-FFF2-40B4-BE49-F238E27FC236}">
                      <a16:creationId xmlns:a16="http://schemas.microsoft.com/office/drawing/2014/main" id="{13E798B2-386D-9574-AA77-E1D6B5BED3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65920" y="6229728"/>
                  <a:ext cx="231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451" name="Ink 7450">
                  <a:extLst>
                    <a:ext uri="{FF2B5EF4-FFF2-40B4-BE49-F238E27FC236}">
                      <a16:creationId xmlns:a16="http://schemas.microsoft.com/office/drawing/2014/main" id="{0E23B2D4-8BA9-6BAE-7D5E-968E1B18684B}"/>
                    </a:ext>
                  </a:extLst>
                </p14:cNvPr>
                <p14:cNvContentPartPr/>
                <p14:nvPr/>
              </p14:nvContentPartPr>
              <p14:xfrm>
                <a:off x="2691360" y="6363648"/>
                <a:ext cx="307440" cy="165600"/>
              </p14:xfrm>
            </p:contentPart>
          </mc:Choice>
          <mc:Fallback xmlns="">
            <p:pic>
              <p:nvPicPr>
                <p:cNvPr id="7451" name="Ink 7450">
                  <a:extLst>
                    <a:ext uri="{FF2B5EF4-FFF2-40B4-BE49-F238E27FC236}">
                      <a16:creationId xmlns:a16="http://schemas.microsoft.com/office/drawing/2014/main" id="{0E23B2D4-8BA9-6BAE-7D5E-968E1B18684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82360" y="6355008"/>
                  <a:ext cx="325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53" name="Ink 7452">
                  <a:extLst>
                    <a:ext uri="{FF2B5EF4-FFF2-40B4-BE49-F238E27FC236}">
                      <a16:creationId xmlns:a16="http://schemas.microsoft.com/office/drawing/2014/main" id="{C3179952-658A-0AC8-2B15-3AA895C6E22B}"/>
                    </a:ext>
                  </a:extLst>
                </p14:cNvPr>
                <p14:cNvContentPartPr/>
                <p14:nvPr/>
              </p14:nvContentPartPr>
              <p14:xfrm>
                <a:off x="2997720" y="6290208"/>
                <a:ext cx="147960" cy="167400"/>
              </p14:xfrm>
            </p:contentPart>
          </mc:Choice>
          <mc:Fallback xmlns="">
            <p:pic>
              <p:nvPicPr>
                <p:cNvPr id="7453" name="Ink 7452">
                  <a:extLst>
                    <a:ext uri="{FF2B5EF4-FFF2-40B4-BE49-F238E27FC236}">
                      <a16:creationId xmlns:a16="http://schemas.microsoft.com/office/drawing/2014/main" id="{C3179952-658A-0AC8-2B15-3AA895C6E2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89080" y="6281208"/>
                  <a:ext cx="165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454" name="Ink 7453">
                  <a:extLst>
                    <a:ext uri="{FF2B5EF4-FFF2-40B4-BE49-F238E27FC236}">
                      <a16:creationId xmlns:a16="http://schemas.microsoft.com/office/drawing/2014/main" id="{3B560FA1-B412-4389-7363-FE2EB6C6583B}"/>
                    </a:ext>
                  </a:extLst>
                </p14:cNvPr>
                <p14:cNvContentPartPr/>
                <p14:nvPr/>
              </p14:nvContentPartPr>
              <p14:xfrm>
                <a:off x="3204000" y="6300648"/>
                <a:ext cx="227520" cy="228960"/>
              </p14:xfrm>
            </p:contentPart>
          </mc:Choice>
          <mc:Fallback xmlns="">
            <p:pic>
              <p:nvPicPr>
                <p:cNvPr id="7454" name="Ink 7453">
                  <a:extLst>
                    <a:ext uri="{FF2B5EF4-FFF2-40B4-BE49-F238E27FC236}">
                      <a16:creationId xmlns:a16="http://schemas.microsoft.com/office/drawing/2014/main" id="{3B560FA1-B412-4389-7363-FE2EB6C658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95000" y="6292008"/>
                  <a:ext cx="24516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89" name="Group 7488">
            <a:extLst>
              <a:ext uri="{FF2B5EF4-FFF2-40B4-BE49-F238E27FC236}">
                <a16:creationId xmlns:a16="http://schemas.microsoft.com/office/drawing/2014/main" id="{56F3EDE3-D6A8-3B84-7CD2-549E25ACE1E2}"/>
              </a:ext>
            </a:extLst>
          </p:cNvPr>
          <p:cNvGrpSpPr/>
          <p:nvPr/>
        </p:nvGrpSpPr>
        <p:grpSpPr>
          <a:xfrm>
            <a:off x="3641400" y="5799528"/>
            <a:ext cx="410400" cy="754920"/>
            <a:chOff x="3641400" y="5799528"/>
            <a:chExt cx="410400" cy="75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465" name="Ink 7464">
                  <a:extLst>
                    <a:ext uri="{FF2B5EF4-FFF2-40B4-BE49-F238E27FC236}">
                      <a16:creationId xmlns:a16="http://schemas.microsoft.com/office/drawing/2014/main" id="{2C1DB2D1-79C8-F2E1-7926-EB7883A8C8DD}"/>
                    </a:ext>
                  </a:extLst>
                </p14:cNvPr>
                <p14:cNvContentPartPr/>
                <p14:nvPr/>
              </p14:nvContentPartPr>
              <p14:xfrm>
                <a:off x="3641400" y="6272208"/>
                <a:ext cx="126000" cy="282240"/>
              </p14:xfrm>
            </p:contentPart>
          </mc:Choice>
          <mc:Fallback xmlns="">
            <p:pic>
              <p:nvPicPr>
                <p:cNvPr id="7465" name="Ink 7464">
                  <a:extLst>
                    <a:ext uri="{FF2B5EF4-FFF2-40B4-BE49-F238E27FC236}">
                      <a16:creationId xmlns:a16="http://schemas.microsoft.com/office/drawing/2014/main" id="{2C1DB2D1-79C8-F2E1-7926-EB7883A8C8D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32400" y="6263568"/>
                  <a:ext cx="1436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466" name="Ink 7465">
                  <a:extLst>
                    <a:ext uri="{FF2B5EF4-FFF2-40B4-BE49-F238E27FC236}">
                      <a16:creationId xmlns:a16="http://schemas.microsoft.com/office/drawing/2014/main" id="{AEA3D17E-EF4C-0B44-8884-C0374F69137D}"/>
                    </a:ext>
                  </a:extLst>
                </p14:cNvPr>
                <p14:cNvContentPartPr/>
                <p14:nvPr/>
              </p14:nvContentPartPr>
              <p14:xfrm>
                <a:off x="3821760" y="6363288"/>
                <a:ext cx="230040" cy="175680"/>
              </p14:xfrm>
            </p:contentPart>
          </mc:Choice>
          <mc:Fallback xmlns="">
            <p:pic>
              <p:nvPicPr>
                <p:cNvPr id="7466" name="Ink 7465">
                  <a:extLst>
                    <a:ext uri="{FF2B5EF4-FFF2-40B4-BE49-F238E27FC236}">
                      <a16:creationId xmlns:a16="http://schemas.microsoft.com/office/drawing/2014/main" id="{AEA3D17E-EF4C-0B44-8884-C0374F69137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13120" y="6354648"/>
                  <a:ext cx="247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469" name="Ink 7468">
                  <a:extLst>
                    <a:ext uri="{FF2B5EF4-FFF2-40B4-BE49-F238E27FC236}">
                      <a16:creationId xmlns:a16="http://schemas.microsoft.com/office/drawing/2014/main" id="{DD02E144-95D2-50EE-8B7B-B91E96BC7167}"/>
                    </a:ext>
                  </a:extLst>
                </p14:cNvPr>
                <p14:cNvContentPartPr/>
                <p14:nvPr/>
              </p14:nvContentPartPr>
              <p14:xfrm>
                <a:off x="3659400" y="5799528"/>
                <a:ext cx="189360" cy="247320"/>
              </p14:xfrm>
            </p:contentPart>
          </mc:Choice>
          <mc:Fallback xmlns="">
            <p:pic>
              <p:nvPicPr>
                <p:cNvPr id="7469" name="Ink 7468">
                  <a:extLst>
                    <a:ext uri="{FF2B5EF4-FFF2-40B4-BE49-F238E27FC236}">
                      <a16:creationId xmlns:a16="http://schemas.microsoft.com/office/drawing/2014/main" id="{DD02E144-95D2-50EE-8B7B-B91E96BC716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50400" y="5790528"/>
                  <a:ext cx="207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472" name="Ink 7471">
                  <a:extLst>
                    <a:ext uri="{FF2B5EF4-FFF2-40B4-BE49-F238E27FC236}">
                      <a16:creationId xmlns:a16="http://schemas.microsoft.com/office/drawing/2014/main" id="{F255C17C-396F-C778-8C8C-6CC75653EA87}"/>
                    </a:ext>
                  </a:extLst>
                </p14:cNvPr>
                <p14:cNvContentPartPr/>
                <p14:nvPr/>
              </p14:nvContentPartPr>
              <p14:xfrm>
                <a:off x="3931560" y="5806368"/>
                <a:ext cx="46080" cy="439920"/>
              </p14:xfrm>
            </p:contentPart>
          </mc:Choice>
          <mc:Fallback xmlns="">
            <p:pic>
              <p:nvPicPr>
                <p:cNvPr id="7472" name="Ink 7471">
                  <a:extLst>
                    <a:ext uri="{FF2B5EF4-FFF2-40B4-BE49-F238E27FC236}">
                      <a16:creationId xmlns:a16="http://schemas.microsoft.com/office/drawing/2014/main" id="{F255C17C-396F-C778-8C8C-6CC75653EA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22920" y="5797368"/>
                  <a:ext cx="63720" cy="45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4" name="Group 7503">
            <a:extLst>
              <a:ext uri="{FF2B5EF4-FFF2-40B4-BE49-F238E27FC236}">
                <a16:creationId xmlns:a16="http://schemas.microsoft.com/office/drawing/2014/main" id="{5EC6DBC4-51A1-E2A5-B8FC-043CBBDA2A38}"/>
              </a:ext>
            </a:extLst>
          </p:cNvPr>
          <p:cNvGrpSpPr/>
          <p:nvPr/>
        </p:nvGrpSpPr>
        <p:grpSpPr>
          <a:xfrm>
            <a:off x="3648240" y="4791528"/>
            <a:ext cx="421560" cy="831960"/>
            <a:chOff x="3648240" y="4791528"/>
            <a:chExt cx="421560" cy="83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475" name="Ink 7474">
                  <a:extLst>
                    <a:ext uri="{FF2B5EF4-FFF2-40B4-BE49-F238E27FC236}">
                      <a16:creationId xmlns:a16="http://schemas.microsoft.com/office/drawing/2014/main" id="{53F324B2-BA45-0397-D90C-8094E3844047}"/>
                    </a:ext>
                  </a:extLst>
                </p14:cNvPr>
                <p14:cNvContentPartPr/>
                <p14:nvPr/>
              </p14:nvContentPartPr>
              <p14:xfrm>
                <a:off x="3648240" y="5285448"/>
                <a:ext cx="112680" cy="338040"/>
              </p14:xfrm>
            </p:contentPart>
          </mc:Choice>
          <mc:Fallback xmlns="">
            <p:pic>
              <p:nvPicPr>
                <p:cNvPr id="7475" name="Ink 7474">
                  <a:extLst>
                    <a:ext uri="{FF2B5EF4-FFF2-40B4-BE49-F238E27FC236}">
                      <a16:creationId xmlns:a16="http://schemas.microsoft.com/office/drawing/2014/main" id="{53F324B2-BA45-0397-D90C-8094E384404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39240" y="5276448"/>
                  <a:ext cx="1303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480" name="Ink 7479">
                  <a:extLst>
                    <a:ext uri="{FF2B5EF4-FFF2-40B4-BE49-F238E27FC236}">
                      <a16:creationId xmlns:a16="http://schemas.microsoft.com/office/drawing/2014/main" id="{6642CD79-B699-727B-CF08-267149346E25}"/>
                    </a:ext>
                  </a:extLst>
                </p14:cNvPr>
                <p14:cNvContentPartPr/>
                <p14:nvPr/>
              </p14:nvContentPartPr>
              <p14:xfrm>
                <a:off x="3684960" y="5458968"/>
                <a:ext cx="180720" cy="19080"/>
              </p14:xfrm>
            </p:contentPart>
          </mc:Choice>
          <mc:Fallback xmlns="">
            <p:pic>
              <p:nvPicPr>
                <p:cNvPr id="7480" name="Ink 7479">
                  <a:extLst>
                    <a:ext uri="{FF2B5EF4-FFF2-40B4-BE49-F238E27FC236}">
                      <a16:creationId xmlns:a16="http://schemas.microsoft.com/office/drawing/2014/main" id="{6642CD79-B699-727B-CF08-267149346E2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75960" y="5449968"/>
                  <a:ext cx="198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481" name="Ink 7480">
                  <a:extLst>
                    <a:ext uri="{FF2B5EF4-FFF2-40B4-BE49-F238E27FC236}">
                      <a16:creationId xmlns:a16="http://schemas.microsoft.com/office/drawing/2014/main" id="{C860310F-2CC9-167C-7F35-44B960486588}"/>
                    </a:ext>
                  </a:extLst>
                </p14:cNvPr>
                <p14:cNvContentPartPr/>
                <p14:nvPr/>
              </p14:nvContentPartPr>
              <p14:xfrm>
                <a:off x="3966480" y="5349168"/>
                <a:ext cx="103320" cy="228600"/>
              </p14:xfrm>
            </p:contentPart>
          </mc:Choice>
          <mc:Fallback xmlns="">
            <p:pic>
              <p:nvPicPr>
                <p:cNvPr id="7481" name="Ink 7480">
                  <a:extLst>
                    <a:ext uri="{FF2B5EF4-FFF2-40B4-BE49-F238E27FC236}">
                      <a16:creationId xmlns:a16="http://schemas.microsoft.com/office/drawing/2014/main" id="{C860310F-2CC9-167C-7F35-44B96048658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57840" y="5340528"/>
                  <a:ext cx="120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7498" name="Ink 7497">
                  <a:extLst>
                    <a:ext uri="{FF2B5EF4-FFF2-40B4-BE49-F238E27FC236}">
                      <a16:creationId xmlns:a16="http://schemas.microsoft.com/office/drawing/2014/main" id="{0AE28284-F8E5-62D1-B011-2A759E3F372E}"/>
                    </a:ext>
                  </a:extLst>
                </p14:cNvPr>
                <p14:cNvContentPartPr/>
                <p14:nvPr/>
              </p14:nvContentPartPr>
              <p14:xfrm>
                <a:off x="3656160" y="4791528"/>
                <a:ext cx="159480" cy="450000"/>
              </p14:xfrm>
            </p:contentPart>
          </mc:Choice>
          <mc:Fallback xmlns="">
            <p:pic>
              <p:nvPicPr>
                <p:cNvPr id="7498" name="Ink 7497">
                  <a:extLst>
                    <a:ext uri="{FF2B5EF4-FFF2-40B4-BE49-F238E27FC236}">
                      <a16:creationId xmlns:a16="http://schemas.microsoft.com/office/drawing/2014/main" id="{0AE28284-F8E5-62D1-B011-2A759E3F372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47160" y="4782528"/>
                  <a:ext cx="1771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7501" name="Ink 7500">
                  <a:extLst>
                    <a:ext uri="{FF2B5EF4-FFF2-40B4-BE49-F238E27FC236}">
                      <a16:creationId xmlns:a16="http://schemas.microsoft.com/office/drawing/2014/main" id="{E5935199-7F3E-9A10-8704-D251777A4D11}"/>
                    </a:ext>
                  </a:extLst>
                </p14:cNvPr>
                <p14:cNvContentPartPr/>
                <p14:nvPr/>
              </p14:nvContentPartPr>
              <p14:xfrm>
                <a:off x="3867480" y="4944888"/>
                <a:ext cx="176040" cy="221400"/>
              </p14:xfrm>
            </p:contentPart>
          </mc:Choice>
          <mc:Fallback xmlns="">
            <p:pic>
              <p:nvPicPr>
                <p:cNvPr id="7501" name="Ink 7500">
                  <a:extLst>
                    <a:ext uri="{FF2B5EF4-FFF2-40B4-BE49-F238E27FC236}">
                      <a16:creationId xmlns:a16="http://schemas.microsoft.com/office/drawing/2014/main" id="{E5935199-7F3E-9A10-8704-D251777A4D1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58840" y="4935888"/>
                  <a:ext cx="19368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22" name="Group 7521">
            <a:extLst>
              <a:ext uri="{FF2B5EF4-FFF2-40B4-BE49-F238E27FC236}">
                <a16:creationId xmlns:a16="http://schemas.microsoft.com/office/drawing/2014/main" id="{C5DD9BE6-3C1D-1A6C-15DB-04A386B0879C}"/>
              </a:ext>
            </a:extLst>
          </p:cNvPr>
          <p:cNvGrpSpPr/>
          <p:nvPr/>
        </p:nvGrpSpPr>
        <p:grpSpPr>
          <a:xfrm>
            <a:off x="3744360" y="4288248"/>
            <a:ext cx="288360" cy="346680"/>
            <a:chOff x="3744360" y="4288248"/>
            <a:chExt cx="28836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511" name="Ink 7510">
                  <a:extLst>
                    <a:ext uri="{FF2B5EF4-FFF2-40B4-BE49-F238E27FC236}">
                      <a16:creationId xmlns:a16="http://schemas.microsoft.com/office/drawing/2014/main" id="{8A803477-9600-8305-8058-CAB92998E8F8}"/>
                    </a:ext>
                  </a:extLst>
                </p14:cNvPr>
                <p14:cNvContentPartPr/>
                <p14:nvPr/>
              </p14:nvContentPartPr>
              <p14:xfrm>
                <a:off x="3744360" y="4288248"/>
                <a:ext cx="148320" cy="258840"/>
              </p14:xfrm>
            </p:contentPart>
          </mc:Choice>
          <mc:Fallback xmlns="">
            <p:pic>
              <p:nvPicPr>
                <p:cNvPr id="7511" name="Ink 7510">
                  <a:extLst>
                    <a:ext uri="{FF2B5EF4-FFF2-40B4-BE49-F238E27FC236}">
                      <a16:creationId xmlns:a16="http://schemas.microsoft.com/office/drawing/2014/main" id="{8A803477-9600-8305-8058-CAB92998E8F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35720" y="4279248"/>
                  <a:ext cx="1659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516" name="Ink 7515">
                  <a:extLst>
                    <a:ext uri="{FF2B5EF4-FFF2-40B4-BE49-F238E27FC236}">
                      <a16:creationId xmlns:a16="http://schemas.microsoft.com/office/drawing/2014/main" id="{C4E927CA-F80E-DC17-7BFB-C8AED284ECB9}"/>
                    </a:ext>
                  </a:extLst>
                </p14:cNvPr>
                <p14:cNvContentPartPr/>
                <p14:nvPr/>
              </p14:nvContentPartPr>
              <p14:xfrm>
                <a:off x="3785760" y="4313448"/>
                <a:ext cx="158400" cy="29880"/>
              </p14:xfrm>
            </p:contentPart>
          </mc:Choice>
          <mc:Fallback xmlns="">
            <p:pic>
              <p:nvPicPr>
                <p:cNvPr id="7516" name="Ink 7515">
                  <a:extLst>
                    <a:ext uri="{FF2B5EF4-FFF2-40B4-BE49-F238E27FC236}">
                      <a16:creationId xmlns:a16="http://schemas.microsoft.com/office/drawing/2014/main" id="{C4E927CA-F80E-DC17-7BFB-C8AED284ECB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76760" y="4304808"/>
                  <a:ext cx="176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519" name="Ink 7518">
                  <a:extLst>
                    <a:ext uri="{FF2B5EF4-FFF2-40B4-BE49-F238E27FC236}">
                      <a16:creationId xmlns:a16="http://schemas.microsoft.com/office/drawing/2014/main" id="{D41A3804-FCFA-6893-6631-FDDCB0C684AF}"/>
                    </a:ext>
                  </a:extLst>
                </p14:cNvPr>
                <p14:cNvContentPartPr/>
                <p14:nvPr/>
              </p14:nvContentPartPr>
              <p14:xfrm>
                <a:off x="3870720" y="4298688"/>
                <a:ext cx="162000" cy="336240"/>
              </p14:xfrm>
            </p:contentPart>
          </mc:Choice>
          <mc:Fallback xmlns="">
            <p:pic>
              <p:nvPicPr>
                <p:cNvPr id="7519" name="Ink 7518">
                  <a:extLst>
                    <a:ext uri="{FF2B5EF4-FFF2-40B4-BE49-F238E27FC236}">
                      <a16:creationId xmlns:a16="http://schemas.microsoft.com/office/drawing/2014/main" id="{D41A3804-FCFA-6893-6631-FDDCB0C684A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61720" y="4290048"/>
                  <a:ext cx="17964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3" name="Group 7532">
            <a:extLst>
              <a:ext uri="{FF2B5EF4-FFF2-40B4-BE49-F238E27FC236}">
                <a16:creationId xmlns:a16="http://schemas.microsoft.com/office/drawing/2014/main" id="{8EC812EA-39E4-E877-7DCD-FE0D449858E7}"/>
              </a:ext>
            </a:extLst>
          </p:cNvPr>
          <p:cNvGrpSpPr/>
          <p:nvPr/>
        </p:nvGrpSpPr>
        <p:grpSpPr>
          <a:xfrm>
            <a:off x="3785040" y="3867048"/>
            <a:ext cx="120600" cy="229320"/>
            <a:chOff x="3785040" y="3867048"/>
            <a:chExt cx="1206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525" name="Ink 7524">
                  <a:extLst>
                    <a:ext uri="{FF2B5EF4-FFF2-40B4-BE49-F238E27FC236}">
                      <a16:creationId xmlns:a16="http://schemas.microsoft.com/office/drawing/2014/main" id="{9B187AE8-5D02-5DBF-2888-690833D264DF}"/>
                    </a:ext>
                  </a:extLst>
                </p14:cNvPr>
                <p14:cNvContentPartPr/>
                <p14:nvPr/>
              </p14:nvContentPartPr>
              <p14:xfrm>
                <a:off x="3785040" y="3877128"/>
                <a:ext cx="120600" cy="219240"/>
              </p14:xfrm>
            </p:contentPart>
          </mc:Choice>
          <mc:Fallback xmlns="">
            <p:pic>
              <p:nvPicPr>
                <p:cNvPr id="7525" name="Ink 7524">
                  <a:extLst>
                    <a:ext uri="{FF2B5EF4-FFF2-40B4-BE49-F238E27FC236}">
                      <a16:creationId xmlns:a16="http://schemas.microsoft.com/office/drawing/2014/main" id="{9B187AE8-5D02-5DBF-2888-690833D264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76040" y="3868128"/>
                  <a:ext cx="138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7528" name="Ink 7527">
                  <a:extLst>
                    <a:ext uri="{FF2B5EF4-FFF2-40B4-BE49-F238E27FC236}">
                      <a16:creationId xmlns:a16="http://schemas.microsoft.com/office/drawing/2014/main" id="{83CDDC97-6AC3-8EF1-588A-FCBDD8509B19}"/>
                    </a:ext>
                  </a:extLst>
                </p14:cNvPr>
                <p14:cNvContentPartPr/>
                <p14:nvPr/>
              </p14:nvContentPartPr>
              <p14:xfrm>
                <a:off x="3803760" y="3867048"/>
                <a:ext cx="43560" cy="28440"/>
              </p14:xfrm>
            </p:contentPart>
          </mc:Choice>
          <mc:Fallback xmlns="">
            <p:pic>
              <p:nvPicPr>
                <p:cNvPr id="7528" name="Ink 7527">
                  <a:extLst>
                    <a:ext uri="{FF2B5EF4-FFF2-40B4-BE49-F238E27FC236}">
                      <a16:creationId xmlns:a16="http://schemas.microsoft.com/office/drawing/2014/main" id="{83CDDC97-6AC3-8EF1-588A-FCBDD8509B1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94760" y="3858048"/>
                  <a:ext cx="61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2" name="Group 7531">
            <a:extLst>
              <a:ext uri="{FF2B5EF4-FFF2-40B4-BE49-F238E27FC236}">
                <a16:creationId xmlns:a16="http://schemas.microsoft.com/office/drawing/2014/main" id="{C2EF86E1-F203-13D8-30B6-6A9FCA37266A}"/>
              </a:ext>
            </a:extLst>
          </p:cNvPr>
          <p:cNvGrpSpPr/>
          <p:nvPr/>
        </p:nvGrpSpPr>
        <p:grpSpPr>
          <a:xfrm>
            <a:off x="3675960" y="3273048"/>
            <a:ext cx="438120" cy="321120"/>
            <a:chOff x="3675960" y="3273048"/>
            <a:chExt cx="43812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7530" name="Ink 7529">
                  <a:extLst>
                    <a:ext uri="{FF2B5EF4-FFF2-40B4-BE49-F238E27FC236}">
                      <a16:creationId xmlns:a16="http://schemas.microsoft.com/office/drawing/2014/main" id="{49582D57-9D5F-00D1-FD98-264DEE4613DF}"/>
                    </a:ext>
                  </a:extLst>
                </p14:cNvPr>
                <p14:cNvContentPartPr/>
                <p14:nvPr/>
              </p14:nvContentPartPr>
              <p14:xfrm>
                <a:off x="3675960" y="3373488"/>
                <a:ext cx="288720" cy="220680"/>
              </p14:xfrm>
            </p:contentPart>
          </mc:Choice>
          <mc:Fallback xmlns="">
            <p:pic>
              <p:nvPicPr>
                <p:cNvPr id="7530" name="Ink 7529">
                  <a:extLst>
                    <a:ext uri="{FF2B5EF4-FFF2-40B4-BE49-F238E27FC236}">
                      <a16:creationId xmlns:a16="http://schemas.microsoft.com/office/drawing/2014/main" id="{49582D57-9D5F-00D1-FD98-264DEE4613D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666960" y="3364848"/>
                  <a:ext cx="306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531" name="Ink 7530">
                  <a:extLst>
                    <a:ext uri="{FF2B5EF4-FFF2-40B4-BE49-F238E27FC236}">
                      <a16:creationId xmlns:a16="http://schemas.microsoft.com/office/drawing/2014/main" id="{97ABCC7C-984B-E965-BE28-8725BBFBA200}"/>
                    </a:ext>
                  </a:extLst>
                </p14:cNvPr>
                <p14:cNvContentPartPr/>
                <p14:nvPr/>
              </p14:nvContentPartPr>
              <p14:xfrm>
                <a:off x="3922560" y="3273048"/>
                <a:ext cx="191520" cy="258120"/>
              </p14:xfrm>
            </p:contentPart>
          </mc:Choice>
          <mc:Fallback xmlns="">
            <p:pic>
              <p:nvPicPr>
                <p:cNvPr id="7531" name="Ink 7530">
                  <a:extLst>
                    <a:ext uri="{FF2B5EF4-FFF2-40B4-BE49-F238E27FC236}">
                      <a16:creationId xmlns:a16="http://schemas.microsoft.com/office/drawing/2014/main" id="{97ABCC7C-984B-E965-BE28-8725BBFBA20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13560" y="3264048"/>
                  <a:ext cx="209160" cy="2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7534" name="Ink 7533">
                <a:extLst>
                  <a:ext uri="{FF2B5EF4-FFF2-40B4-BE49-F238E27FC236}">
                    <a16:creationId xmlns:a16="http://schemas.microsoft.com/office/drawing/2014/main" id="{C1C95E3C-869F-91B7-7395-FF9ACD51C357}"/>
                  </a:ext>
                </a:extLst>
              </p14:cNvPr>
              <p14:cNvContentPartPr/>
              <p14:nvPr/>
            </p14:nvContentPartPr>
            <p14:xfrm>
              <a:off x="4358520" y="2823768"/>
              <a:ext cx="223200" cy="256680"/>
            </p14:xfrm>
          </p:contentPart>
        </mc:Choice>
        <mc:Fallback xmlns="">
          <p:pic>
            <p:nvPicPr>
              <p:cNvPr id="7534" name="Ink 7533">
                <a:extLst>
                  <a:ext uri="{FF2B5EF4-FFF2-40B4-BE49-F238E27FC236}">
                    <a16:creationId xmlns:a16="http://schemas.microsoft.com/office/drawing/2014/main" id="{C1C95E3C-869F-91B7-7395-FF9ACD51C35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349880" y="2814768"/>
                <a:ext cx="240840" cy="27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59" name="Group 7558">
            <a:extLst>
              <a:ext uri="{FF2B5EF4-FFF2-40B4-BE49-F238E27FC236}">
                <a16:creationId xmlns:a16="http://schemas.microsoft.com/office/drawing/2014/main" id="{6826E3D5-46AC-A20C-7CE5-AAC22E3FA5D5}"/>
              </a:ext>
            </a:extLst>
          </p:cNvPr>
          <p:cNvGrpSpPr/>
          <p:nvPr/>
        </p:nvGrpSpPr>
        <p:grpSpPr>
          <a:xfrm>
            <a:off x="4352400" y="3353688"/>
            <a:ext cx="441360" cy="258120"/>
            <a:chOff x="4352400" y="3353688"/>
            <a:chExt cx="4413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535" name="Ink 7534">
                  <a:extLst>
                    <a:ext uri="{FF2B5EF4-FFF2-40B4-BE49-F238E27FC236}">
                      <a16:creationId xmlns:a16="http://schemas.microsoft.com/office/drawing/2014/main" id="{3369CED6-E6C5-261E-3FBB-4A7FA7118352}"/>
                    </a:ext>
                  </a:extLst>
                </p14:cNvPr>
                <p14:cNvContentPartPr/>
                <p14:nvPr/>
              </p14:nvContentPartPr>
              <p14:xfrm>
                <a:off x="4352400" y="3353688"/>
                <a:ext cx="313920" cy="258120"/>
              </p14:xfrm>
            </p:contentPart>
          </mc:Choice>
          <mc:Fallback xmlns="">
            <p:pic>
              <p:nvPicPr>
                <p:cNvPr id="7535" name="Ink 7534">
                  <a:extLst>
                    <a:ext uri="{FF2B5EF4-FFF2-40B4-BE49-F238E27FC236}">
                      <a16:creationId xmlns:a16="http://schemas.microsoft.com/office/drawing/2014/main" id="{3369CED6-E6C5-261E-3FBB-4A7FA711835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43400" y="3344688"/>
                  <a:ext cx="331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545" name="Ink 7544">
                  <a:extLst>
                    <a:ext uri="{FF2B5EF4-FFF2-40B4-BE49-F238E27FC236}">
                      <a16:creationId xmlns:a16="http://schemas.microsoft.com/office/drawing/2014/main" id="{2646EEED-5233-ED1A-AB94-9996AAD350CA}"/>
                    </a:ext>
                  </a:extLst>
                </p14:cNvPr>
                <p14:cNvContentPartPr/>
                <p14:nvPr/>
              </p14:nvContentPartPr>
              <p14:xfrm>
                <a:off x="4635720" y="3383928"/>
                <a:ext cx="158040" cy="156240"/>
              </p14:xfrm>
            </p:contentPart>
          </mc:Choice>
          <mc:Fallback xmlns="">
            <p:pic>
              <p:nvPicPr>
                <p:cNvPr id="7545" name="Ink 7544">
                  <a:extLst>
                    <a:ext uri="{FF2B5EF4-FFF2-40B4-BE49-F238E27FC236}">
                      <a16:creationId xmlns:a16="http://schemas.microsoft.com/office/drawing/2014/main" id="{2646EEED-5233-ED1A-AB94-9996AAD350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27080" y="3374928"/>
                  <a:ext cx="1756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56" name="Group 7555">
            <a:extLst>
              <a:ext uri="{FF2B5EF4-FFF2-40B4-BE49-F238E27FC236}">
                <a16:creationId xmlns:a16="http://schemas.microsoft.com/office/drawing/2014/main" id="{95628D59-756E-466F-78E9-AFBE08ED0334}"/>
              </a:ext>
            </a:extLst>
          </p:cNvPr>
          <p:cNvGrpSpPr/>
          <p:nvPr/>
        </p:nvGrpSpPr>
        <p:grpSpPr>
          <a:xfrm>
            <a:off x="5065560" y="3257928"/>
            <a:ext cx="297000" cy="282240"/>
            <a:chOff x="5065560" y="3257928"/>
            <a:chExt cx="29700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7546" name="Ink 7545">
                  <a:extLst>
                    <a:ext uri="{FF2B5EF4-FFF2-40B4-BE49-F238E27FC236}">
                      <a16:creationId xmlns:a16="http://schemas.microsoft.com/office/drawing/2014/main" id="{37A8DEFC-2DD9-9591-CCAA-987AD84495D8}"/>
                    </a:ext>
                  </a:extLst>
                </p14:cNvPr>
                <p14:cNvContentPartPr/>
                <p14:nvPr/>
              </p14:nvContentPartPr>
              <p14:xfrm>
                <a:off x="5065560" y="3257928"/>
                <a:ext cx="206280" cy="282240"/>
              </p14:xfrm>
            </p:contentPart>
          </mc:Choice>
          <mc:Fallback xmlns="">
            <p:pic>
              <p:nvPicPr>
                <p:cNvPr id="7546" name="Ink 7545">
                  <a:extLst>
                    <a:ext uri="{FF2B5EF4-FFF2-40B4-BE49-F238E27FC236}">
                      <a16:creationId xmlns:a16="http://schemas.microsoft.com/office/drawing/2014/main" id="{37A8DEFC-2DD9-9591-CCAA-987AD84495D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56920" y="3249288"/>
                  <a:ext cx="223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547" name="Ink 7546">
                  <a:extLst>
                    <a:ext uri="{FF2B5EF4-FFF2-40B4-BE49-F238E27FC236}">
                      <a16:creationId xmlns:a16="http://schemas.microsoft.com/office/drawing/2014/main" id="{C9D0478C-FA49-8A9F-5BB5-8020F4D27794}"/>
                    </a:ext>
                  </a:extLst>
                </p14:cNvPr>
                <p14:cNvContentPartPr/>
                <p14:nvPr/>
              </p14:nvContentPartPr>
              <p14:xfrm>
                <a:off x="5257800" y="3300408"/>
                <a:ext cx="104760" cy="125280"/>
              </p14:xfrm>
            </p:contentPart>
          </mc:Choice>
          <mc:Fallback xmlns="">
            <p:pic>
              <p:nvPicPr>
                <p:cNvPr id="7547" name="Ink 7546">
                  <a:extLst>
                    <a:ext uri="{FF2B5EF4-FFF2-40B4-BE49-F238E27FC236}">
                      <a16:creationId xmlns:a16="http://schemas.microsoft.com/office/drawing/2014/main" id="{C9D0478C-FA49-8A9F-5BB5-8020F4D2779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9160" y="3291408"/>
                  <a:ext cx="12240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54" name="Group 7553">
            <a:extLst>
              <a:ext uri="{FF2B5EF4-FFF2-40B4-BE49-F238E27FC236}">
                <a16:creationId xmlns:a16="http://schemas.microsoft.com/office/drawing/2014/main" id="{9D13DD9E-2D6D-8ACF-4583-2E7C7F4D6FEF}"/>
              </a:ext>
            </a:extLst>
          </p:cNvPr>
          <p:cNvGrpSpPr/>
          <p:nvPr/>
        </p:nvGrpSpPr>
        <p:grpSpPr>
          <a:xfrm>
            <a:off x="5076720" y="2770488"/>
            <a:ext cx="134640" cy="330120"/>
            <a:chOff x="5076720" y="2770488"/>
            <a:chExt cx="13464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7548" name="Ink 7547">
                  <a:extLst>
                    <a:ext uri="{FF2B5EF4-FFF2-40B4-BE49-F238E27FC236}">
                      <a16:creationId xmlns:a16="http://schemas.microsoft.com/office/drawing/2014/main" id="{6A2C38F4-861A-9B92-7858-D77CC217225A}"/>
                    </a:ext>
                  </a:extLst>
                </p14:cNvPr>
                <p14:cNvContentPartPr/>
                <p14:nvPr/>
              </p14:nvContentPartPr>
              <p14:xfrm>
                <a:off x="5076720" y="2797848"/>
                <a:ext cx="134640" cy="302760"/>
              </p14:xfrm>
            </p:contentPart>
          </mc:Choice>
          <mc:Fallback xmlns="">
            <p:pic>
              <p:nvPicPr>
                <p:cNvPr id="7548" name="Ink 7547">
                  <a:extLst>
                    <a:ext uri="{FF2B5EF4-FFF2-40B4-BE49-F238E27FC236}">
                      <a16:creationId xmlns:a16="http://schemas.microsoft.com/office/drawing/2014/main" id="{6A2C38F4-861A-9B92-7858-D77CC217225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67720" y="2788848"/>
                  <a:ext cx="152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7551" name="Ink 7550">
                  <a:extLst>
                    <a:ext uri="{FF2B5EF4-FFF2-40B4-BE49-F238E27FC236}">
                      <a16:creationId xmlns:a16="http://schemas.microsoft.com/office/drawing/2014/main" id="{B46B1118-D4A9-0722-8DED-BADE1E7C444F}"/>
                    </a:ext>
                  </a:extLst>
                </p14:cNvPr>
                <p14:cNvContentPartPr/>
                <p14:nvPr/>
              </p14:nvContentPartPr>
              <p14:xfrm>
                <a:off x="5111280" y="2770488"/>
                <a:ext cx="92880" cy="118080"/>
              </p14:xfrm>
            </p:contentPart>
          </mc:Choice>
          <mc:Fallback xmlns="">
            <p:pic>
              <p:nvPicPr>
                <p:cNvPr id="7551" name="Ink 7550">
                  <a:extLst>
                    <a:ext uri="{FF2B5EF4-FFF2-40B4-BE49-F238E27FC236}">
                      <a16:creationId xmlns:a16="http://schemas.microsoft.com/office/drawing/2014/main" id="{B46B1118-D4A9-0722-8DED-BADE1E7C444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02640" y="2761848"/>
                  <a:ext cx="11052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71" name="Group 7570">
            <a:extLst>
              <a:ext uri="{FF2B5EF4-FFF2-40B4-BE49-F238E27FC236}">
                <a16:creationId xmlns:a16="http://schemas.microsoft.com/office/drawing/2014/main" id="{AB7B0B3F-98D0-2760-693E-B0DA194CFC75}"/>
              </a:ext>
            </a:extLst>
          </p:cNvPr>
          <p:cNvGrpSpPr/>
          <p:nvPr/>
        </p:nvGrpSpPr>
        <p:grpSpPr>
          <a:xfrm>
            <a:off x="4838040" y="3793248"/>
            <a:ext cx="363240" cy="203760"/>
            <a:chOff x="4838040" y="3793248"/>
            <a:chExt cx="36324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7561" name="Ink 7560">
                  <a:extLst>
                    <a:ext uri="{FF2B5EF4-FFF2-40B4-BE49-F238E27FC236}">
                      <a16:creationId xmlns:a16="http://schemas.microsoft.com/office/drawing/2014/main" id="{FB2B22E3-6A90-19A4-D73F-AAD19A9A9CC7}"/>
                    </a:ext>
                  </a:extLst>
                </p14:cNvPr>
                <p14:cNvContentPartPr/>
                <p14:nvPr/>
              </p14:nvContentPartPr>
              <p14:xfrm>
                <a:off x="4838040" y="3814128"/>
                <a:ext cx="154800" cy="182880"/>
              </p14:xfrm>
            </p:contentPart>
          </mc:Choice>
          <mc:Fallback xmlns="">
            <p:pic>
              <p:nvPicPr>
                <p:cNvPr id="7561" name="Ink 7560">
                  <a:extLst>
                    <a:ext uri="{FF2B5EF4-FFF2-40B4-BE49-F238E27FC236}">
                      <a16:creationId xmlns:a16="http://schemas.microsoft.com/office/drawing/2014/main" id="{FB2B22E3-6A90-19A4-D73F-AAD19A9A9CC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29040" y="3805488"/>
                  <a:ext cx="172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566" name="Ink 7565">
                  <a:extLst>
                    <a:ext uri="{FF2B5EF4-FFF2-40B4-BE49-F238E27FC236}">
                      <a16:creationId xmlns:a16="http://schemas.microsoft.com/office/drawing/2014/main" id="{140C15FA-A505-6E04-8A86-2FDE58ED39D6}"/>
                    </a:ext>
                  </a:extLst>
                </p14:cNvPr>
                <p14:cNvContentPartPr/>
                <p14:nvPr/>
              </p14:nvContentPartPr>
              <p14:xfrm>
                <a:off x="5119200" y="3793248"/>
                <a:ext cx="82080" cy="141480"/>
              </p14:xfrm>
            </p:contentPart>
          </mc:Choice>
          <mc:Fallback xmlns="">
            <p:pic>
              <p:nvPicPr>
                <p:cNvPr id="7566" name="Ink 7565">
                  <a:extLst>
                    <a:ext uri="{FF2B5EF4-FFF2-40B4-BE49-F238E27FC236}">
                      <a16:creationId xmlns:a16="http://schemas.microsoft.com/office/drawing/2014/main" id="{140C15FA-A505-6E04-8A86-2FDE58ED39D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10200" y="3784248"/>
                  <a:ext cx="9972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01" name="Group 7600">
            <a:extLst>
              <a:ext uri="{FF2B5EF4-FFF2-40B4-BE49-F238E27FC236}">
                <a16:creationId xmlns:a16="http://schemas.microsoft.com/office/drawing/2014/main" id="{D2AFF83A-9D1D-FE04-1AB6-8349C3DF6B92}"/>
              </a:ext>
            </a:extLst>
          </p:cNvPr>
          <p:cNvGrpSpPr/>
          <p:nvPr/>
        </p:nvGrpSpPr>
        <p:grpSpPr>
          <a:xfrm>
            <a:off x="4224600" y="4288248"/>
            <a:ext cx="356760" cy="279360"/>
            <a:chOff x="4224600" y="4288248"/>
            <a:chExt cx="35676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572" name="Ink 7571">
                  <a:extLst>
                    <a:ext uri="{FF2B5EF4-FFF2-40B4-BE49-F238E27FC236}">
                      <a16:creationId xmlns:a16="http://schemas.microsoft.com/office/drawing/2014/main" id="{D7121A0B-C13C-5C70-73CE-E21403CCD447}"/>
                    </a:ext>
                  </a:extLst>
                </p14:cNvPr>
                <p14:cNvContentPartPr/>
                <p14:nvPr/>
              </p14:nvContentPartPr>
              <p14:xfrm>
                <a:off x="4224600" y="4333968"/>
                <a:ext cx="119880" cy="213120"/>
              </p14:xfrm>
            </p:contentPart>
          </mc:Choice>
          <mc:Fallback xmlns="">
            <p:pic>
              <p:nvPicPr>
                <p:cNvPr id="7572" name="Ink 7571">
                  <a:extLst>
                    <a:ext uri="{FF2B5EF4-FFF2-40B4-BE49-F238E27FC236}">
                      <a16:creationId xmlns:a16="http://schemas.microsoft.com/office/drawing/2014/main" id="{D7121A0B-C13C-5C70-73CE-E21403CCD44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15960" y="4325328"/>
                  <a:ext cx="137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575" name="Ink 7574">
                  <a:extLst>
                    <a:ext uri="{FF2B5EF4-FFF2-40B4-BE49-F238E27FC236}">
                      <a16:creationId xmlns:a16="http://schemas.microsoft.com/office/drawing/2014/main" id="{DBD3718E-AF08-B57B-7FD4-C60C1BA8D35F}"/>
                    </a:ext>
                  </a:extLst>
                </p14:cNvPr>
                <p14:cNvContentPartPr/>
                <p14:nvPr/>
              </p14:nvContentPartPr>
              <p14:xfrm>
                <a:off x="4270320" y="4288248"/>
                <a:ext cx="155160" cy="360"/>
              </p14:xfrm>
            </p:contentPart>
          </mc:Choice>
          <mc:Fallback xmlns="">
            <p:pic>
              <p:nvPicPr>
                <p:cNvPr id="7575" name="Ink 7574">
                  <a:extLst>
                    <a:ext uri="{FF2B5EF4-FFF2-40B4-BE49-F238E27FC236}">
                      <a16:creationId xmlns:a16="http://schemas.microsoft.com/office/drawing/2014/main" id="{DBD3718E-AF08-B57B-7FD4-C60C1BA8D35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61320" y="4279248"/>
                  <a:ext cx="172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578" name="Ink 7577">
                  <a:extLst>
                    <a:ext uri="{FF2B5EF4-FFF2-40B4-BE49-F238E27FC236}">
                      <a16:creationId xmlns:a16="http://schemas.microsoft.com/office/drawing/2014/main" id="{B34906C7-CEE3-CD0C-E0EE-7C3BDB9DCCA9}"/>
                    </a:ext>
                  </a:extLst>
                </p14:cNvPr>
                <p14:cNvContentPartPr/>
                <p14:nvPr/>
              </p14:nvContentPartPr>
              <p14:xfrm>
                <a:off x="4416120" y="4310208"/>
                <a:ext cx="165240" cy="257400"/>
              </p14:xfrm>
            </p:contentPart>
          </mc:Choice>
          <mc:Fallback xmlns="">
            <p:pic>
              <p:nvPicPr>
                <p:cNvPr id="7578" name="Ink 7577">
                  <a:extLst>
                    <a:ext uri="{FF2B5EF4-FFF2-40B4-BE49-F238E27FC236}">
                      <a16:creationId xmlns:a16="http://schemas.microsoft.com/office/drawing/2014/main" id="{B34906C7-CEE3-CD0C-E0EE-7C3BDB9DCC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07120" y="4301568"/>
                  <a:ext cx="18288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00" name="Group 7599">
            <a:extLst>
              <a:ext uri="{FF2B5EF4-FFF2-40B4-BE49-F238E27FC236}">
                <a16:creationId xmlns:a16="http://schemas.microsoft.com/office/drawing/2014/main" id="{11F3A3FA-24CA-BC09-C31F-FCA6BF35786D}"/>
              </a:ext>
            </a:extLst>
          </p:cNvPr>
          <p:cNvGrpSpPr/>
          <p:nvPr/>
        </p:nvGrpSpPr>
        <p:grpSpPr>
          <a:xfrm>
            <a:off x="4955760" y="4251888"/>
            <a:ext cx="357120" cy="330480"/>
            <a:chOff x="4955760" y="4251888"/>
            <a:chExt cx="35712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7582" name="Ink 7581">
                  <a:extLst>
                    <a:ext uri="{FF2B5EF4-FFF2-40B4-BE49-F238E27FC236}">
                      <a16:creationId xmlns:a16="http://schemas.microsoft.com/office/drawing/2014/main" id="{C9840991-10F5-D549-E234-8BDCA2219637}"/>
                    </a:ext>
                  </a:extLst>
                </p14:cNvPr>
                <p14:cNvContentPartPr/>
                <p14:nvPr/>
              </p14:nvContentPartPr>
              <p14:xfrm>
                <a:off x="4955760" y="4288248"/>
                <a:ext cx="75240" cy="147960"/>
              </p14:xfrm>
            </p:contentPart>
          </mc:Choice>
          <mc:Fallback xmlns="">
            <p:pic>
              <p:nvPicPr>
                <p:cNvPr id="7582" name="Ink 7581">
                  <a:extLst>
                    <a:ext uri="{FF2B5EF4-FFF2-40B4-BE49-F238E27FC236}">
                      <a16:creationId xmlns:a16="http://schemas.microsoft.com/office/drawing/2014/main" id="{C9840991-10F5-D549-E234-8BDCA221963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46760" y="4279248"/>
                  <a:ext cx="92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7587" name="Ink 7586">
                  <a:extLst>
                    <a:ext uri="{FF2B5EF4-FFF2-40B4-BE49-F238E27FC236}">
                      <a16:creationId xmlns:a16="http://schemas.microsoft.com/office/drawing/2014/main" id="{F6E93126-3E15-0943-A7D8-D6A585C698B9}"/>
                    </a:ext>
                  </a:extLst>
                </p14:cNvPr>
                <p14:cNvContentPartPr/>
                <p14:nvPr/>
              </p14:nvContentPartPr>
              <p14:xfrm>
                <a:off x="4955760" y="4251888"/>
                <a:ext cx="118080" cy="19080"/>
              </p14:xfrm>
            </p:contentPart>
          </mc:Choice>
          <mc:Fallback xmlns="">
            <p:pic>
              <p:nvPicPr>
                <p:cNvPr id="7587" name="Ink 7586">
                  <a:extLst>
                    <a:ext uri="{FF2B5EF4-FFF2-40B4-BE49-F238E27FC236}">
                      <a16:creationId xmlns:a16="http://schemas.microsoft.com/office/drawing/2014/main" id="{F6E93126-3E15-0943-A7D8-D6A585C698B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47120" y="4243248"/>
                  <a:ext cx="135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590" name="Ink 7589">
                  <a:extLst>
                    <a:ext uri="{FF2B5EF4-FFF2-40B4-BE49-F238E27FC236}">
                      <a16:creationId xmlns:a16="http://schemas.microsoft.com/office/drawing/2014/main" id="{CDB66920-B60C-3CE7-B066-0971D9B3DC09}"/>
                    </a:ext>
                  </a:extLst>
                </p14:cNvPr>
                <p14:cNvContentPartPr/>
                <p14:nvPr/>
              </p14:nvContentPartPr>
              <p14:xfrm>
                <a:off x="5126760" y="4314168"/>
                <a:ext cx="186120" cy="268200"/>
              </p14:xfrm>
            </p:contentPart>
          </mc:Choice>
          <mc:Fallback xmlns="">
            <p:pic>
              <p:nvPicPr>
                <p:cNvPr id="7590" name="Ink 7589">
                  <a:extLst>
                    <a:ext uri="{FF2B5EF4-FFF2-40B4-BE49-F238E27FC236}">
                      <a16:creationId xmlns:a16="http://schemas.microsoft.com/office/drawing/2014/main" id="{CDB66920-B60C-3CE7-B066-0971D9B3DC0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18120" y="4305168"/>
                  <a:ext cx="20376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97" name="Group 7696">
            <a:extLst>
              <a:ext uri="{FF2B5EF4-FFF2-40B4-BE49-F238E27FC236}">
                <a16:creationId xmlns:a16="http://schemas.microsoft.com/office/drawing/2014/main" id="{C63BAB7B-1998-482E-AAF9-75BF217CD1AD}"/>
              </a:ext>
            </a:extLst>
          </p:cNvPr>
          <p:cNvGrpSpPr/>
          <p:nvPr/>
        </p:nvGrpSpPr>
        <p:grpSpPr>
          <a:xfrm>
            <a:off x="4982400" y="4772448"/>
            <a:ext cx="284760" cy="330480"/>
            <a:chOff x="4982400" y="4772448"/>
            <a:chExt cx="28476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7614" name="Ink 7613">
                  <a:extLst>
                    <a:ext uri="{FF2B5EF4-FFF2-40B4-BE49-F238E27FC236}">
                      <a16:creationId xmlns:a16="http://schemas.microsoft.com/office/drawing/2014/main" id="{C79707E5-4A81-23DB-6633-D095B3ACEBF8}"/>
                    </a:ext>
                  </a:extLst>
                </p14:cNvPr>
                <p14:cNvContentPartPr/>
                <p14:nvPr/>
              </p14:nvContentPartPr>
              <p14:xfrm>
                <a:off x="4982400" y="4773888"/>
                <a:ext cx="113760" cy="300960"/>
              </p14:xfrm>
            </p:contentPart>
          </mc:Choice>
          <mc:Fallback xmlns="">
            <p:pic>
              <p:nvPicPr>
                <p:cNvPr id="7614" name="Ink 7613">
                  <a:extLst>
                    <a:ext uri="{FF2B5EF4-FFF2-40B4-BE49-F238E27FC236}">
                      <a16:creationId xmlns:a16="http://schemas.microsoft.com/office/drawing/2014/main" id="{C79707E5-4A81-23DB-6633-D095B3ACEBF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73760" y="4765248"/>
                  <a:ext cx="1314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7680" name="Ink 7679">
                  <a:extLst>
                    <a:ext uri="{FF2B5EF4-FFF2-40B4-BE49-F238E27FC236}">
                      <a16:creationId xmlns:a16="http://schemas.microsoft.com/office/drawing/2014/main" id="{8CE5AF71-5C6A-386A-6608-9206DF172769}"/>
                    </a:ext>
                  </a:extLst>
                </p14:cNvPr>
                <p14:cNvContentPartPr/>
                <p14:nvPr/>
              </p14:nvContentPartPr>
              <p14:xfrm>
                <a:off x="5039280" y="4772448"/>
                <a:ext cx="227880" cy="330480"/>
              </p14:xfrm>
            </p:contentPart>
          </mc:Choice>
          <mc:Fallback xmlns="">
            <p:pic>
              <p:nvPicPr>
                <p:cNvPr id="7680" name="Ink 7679">
                  <a:extLst>
                    <a:ext uri="{FF2B5EF4-FFF2-40B4-BE49-F238E27FC236}">
                      <a16:creationId xmlns:a16="http://schemas.microsoft.com/office/drawing/2014/main" id="{8CE5AF71-5C6A-386A-6608-9206DF17276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30280" y="4763808"/>
                  <a:ext cx="24552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4684509C-16F9-2423-27B0-7E87CF1E3AA4}"/>
              </a:ext>
            </a:extLst>
          </p:cNvPr>
          <p:cNvGrpSpPr/>
          <p:nvPr/>
        </p:nvGrpSpPr>
        <p:grpSpPr>
          <a:xfrm>
            <a:off x="4213800" y="4782168"/>
            <a:ext cx="387720" cy="330840"/>
            <a:chOff x="4213800" y="4782168"/>
            <a:chExt cx="38772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604" name="Ink 7603">
                  <a:extLst>
                    <a:ext uri="{FF2B5EF4-FFF2-40B4-BE49-F238E27FC236}">
                      <a16:creationId xmlns:a16="http://schemas.microsoft.com/office/drawing/2014/main" id="{2A278D09-58AC-F2F5-7F62-D55AD28D7990}"/>
                    </a:ext>
                  </a:extLst>
                </p14:cNvPr>
                <p14:cNvContentPartPr/>
                <p14:nvPr/>
              </p14:nvContentPartPr>
              <p14:xfrm>
                <a:off x="4213800" y="4782168"/>
                <a:ext cx="149040" cy="330840"/>
              </p14:xfrm>
            </p:contentPart>
          </mc:Choice>
          <mc:Fallback xmlns="">
            <p:pic>
              <p:nvPicPr>
                <p:cNvPr id="7604" name="Ink 7603">
                  <a:extLst>
                    <a:ext uri="{FF2B5EF4-FFF2-40B4-BE49-F238E27FC236}">
                      <a16:creationId xmlns:a16="http://schemas.microsoft.com/office/drawing/2014/main" id="{2A278D09-58AC-F2F5-7F62-D55AD28D799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04800" y="4773168"/>
                  <a:ext cx="166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607" name="Ink 7606">
                  <a:extLst>
                    <a:ext uri="{FF2B5EF4-FFF2-40B4-BE49-F238E27FC236}">
                      <a16:creationId xmlns:a16="http://schemas.microsoft.com/office/drawing/2014/main" id="{F521D696-E527-9630-2F8A-2224F0522569}"/>
                    </a:ext>
                  </a:extLst>
                </p14:cNvPr>
                <p14:cNvContentPartPr/>
                <p14:nvPr/>
              </p14:nvContentPartPr>
              <p14:xfrm>
                <a:off x="4480200" y="4818168"/>
                <a:ext cx="121320" cy="272160"/>
              </p14:xfrm>
            </p:contentPart>
          </mc:Choice>
          <mc:Fallback xmlns="">
            <p:pic>
              <p:nvPicPr>
                <p:cNvPr id="7607" name="Ink 7606">
                  <a:extLst>
                    <a:ext uri="{FF2B5EF4-FFF2-40B4-BE49-F238E27FC236}">
                      <a16:creationId xmlns:a16="http://schemas.microsoft.com/office/drawing/2014/main" id="{F521D696-E527-9630-2F8A-2224F052256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71560" y="4809528"/>
                  <a:ext cx="138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681" name="Ink 7680">
                  <a:extLst>
                    <a:ext uri="{FF2B5EF4-FFF2-40B4-BE49-F238E27FC236}">
                      <a16:creationId xmlns:a16="http://schemas.microsoft.com/office/drawing/2014/main" id="{26A5CFC4-2B3B-08E1-CD1C-60B60759F69A}"/>
                    </a:ext>
                  </a:extLst>
                </p14:cNvPr>
                <p14:cNvContentPartPr/>
                <p14:nvPr/>
              </p14:nvContentPartPr>
              <p14:xfrm>
                <a:off x="4276440" y="4985568"/>
                <a:ext cx="104040" cy="95040"/>
              </p14:xfrm>
            </p:contentPart>
          </mc:Choice>
          <mc:Fallback xmlns="">
            <p:pic>
              <p:nvPicPr>
                <p:cNvPr id="7681" name="Ink 7680">
                  <a:extLst>
                    <a:ext uri="{FF2B5EF4-FFF2-40B4-BE49-F238E27FC236}">
                      <a16:creationId xmlns:a16="http://schemas.microsoft.com/office/drawing/2014/main" id="{26A5CFC4-2B3B-08E1-CD1C-60B60759F69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67440" y="4976568"/>
                  <a:ext cx="12168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95" name="Group 7694">
            <a:extLst>
              <a:ext uri="{FF2B5EF4-FFF2-40B4-BE49-F238E27FC236}">
                <a16:creationId xmlns:a16="http://schemas.microsoft.com/office/drawing/2014/main" id="{04D4E5A2-EECF-E686-8E01-D68946F294C3}"/>
              </a:ext>
            </a:extLst>
          </p:cNvPr>
          <p:cNvGrpSpPr/>
          <p:nvPr/>
        </p:nvGrpSpPr>
        <p:grpSpPr>
          <a:xfrm>
            <a:off x="4314960" y="5339088"/>
            <a:ext cx="259200" cy="219960"/>
            <a:chOff x="4314960" y="5339088"/>
            <a:chExt cx="2592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682" name="Ink 7681">
                  <a:extLst>
                    <a:ext uri="{FF2B5EF4-FFF2-40B4-BE49-F238E27FC236}">
                      <a16:creationId xmlns:a16="http://schemas.microsoft.com/office/drawing/2014/main" id="{A1CB9327-A834-2D59-4EA1-41351ABFF920}"/>
                    </a:ext>
                  </a:extLst>
                </p14:cNvPr>
                <p14:cNvContentPartPr/>
                <p14:nvPr/>
              </p14:nvContentPartPr>
              <p14:xfrm>
                <a:off x="4314960" y="5339088"/>
                <a:ext cx="122760" cy="219960"/>
              </p14:xfrm>
            </p:contentPart>
          </mc:Choice>
          <mc:Fallback xmlns="">
            <p:pic>
              <p:nvPicPr>
                <p:cNvPr id="7682" name="Ink 7681">
                  <a:extLst>
                    <a:ext uri="{FF2B5EF4-FFF2-40B4-BE49-F238E27FC236}">
                      <a16:creationId xmlns:a16="http://schemas.microsoft.com/office/drawing/2014/main" id="{A1CB9327-A834-2D59-4EA1-41351ABFF92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305960" y="5330088"/>
                  <a:ext cx="140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683" name="Ink 7682">
                  <a:extLst>
                    <a:ext uri="{FF2B5EF4-FFF2-40B4-BE49-F238E27FC236}">
                      <a16:creationId xmlns:a16="http://schemas.microsoft.com/office/drawing/2014/main" id="{E1233C0E-E71B-73ED-BB52-5B4511EBB0FE}"/>
                    </a:ext>
                  </a:extLst>
                </p14:cNvPr>
                <p14:cNvContentPartPr/>
                <p14:nvPr/>
              </p14:nvContentPartPr>
              <p14:xfrm>
                <a:off x="4315680" y="5444208"/>
                <a:ext cx="173880" cy="6120"/>
              </p14:xfrm>
            </p:contentPart>
          </mc:Choice>
          <mc:Fallback xmlns="">
            <p:pic>
              <p:nvPicPr>
                <p:cNvPr id="7683" name="Ink 7682">
                  <a:extLst>
                    <a:ext uri="{FF2B5EF4-FFF2-40B4-BE49-F238E27FC236}">
                      <a16:creationId xmlns:a16="http://schemas.microsoft.com/office/drawing/2014/main" id="{E1233C0E-E71B-73ED-BB52-5B4511EBB0F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06680" y="5435208"/>
                  <a:ext cx="191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684" name="Ink 7683">
                  <a:extLst>
                    <a:ext uri="{FF2B5EF4-FFF2-40B4-BE49-F238E27FC236}">
                      <a16:creationId xmlns:a16="http://schemas.microsoft.com/office/drawing/2014/main" id="{D9DB1623-6650-7A0B-502F-3E2B1DE87C77}"/>
                    </a:ext>
                  </a:extLst>
                </p14:cNvPr>
                <p14:cNvContentPartPr/>
                <p14:nvPr/>
              </p14:nvContentPartPr>
              <p14:xfrm>
                <a:off x="4507200" y="5376168"/>
                <a:ext cx="66960" cy="173160"/>
              </p14:xfrm>
            </p:contentPart>
          </mc:Choice>
          <mc:Fallback xmlns="">
            <p:pic>
              <p:nvPicPr>
                <p:cNvPr id="7684" name="Ink 7683">
                  <a:extLst>
                    <a:ext uri="{FF2B5EF4-FFF2-40B4-BE49-F238E27FC236}">
                      <a16:creationId xmlns:a16="http://schemas.microsoft.com/office/drawing/2014/main" id="{D9DB1623-6650-7A0B-502F-3E2B1DE87C7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98200" y="5367528"/>
                  <a:ext cx="8460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94" name="Group 7693">
            <a:extLst>
              <a:ext uri="{FF2B5EF4-FFF2-40B4-BE49-F238E27FC236}">
                <a16:creationId xmlns:a16="http://schemas.microsoft.com/office/drawing/2014/main" id="{A0F8221A-E8F5-1824-5735-902650234343}"/>
              </a:ext>
            </a:extLst>
          </p:cNvPr>
          <p:cNvGrpSpPr/>
          <p:nvPr/>
        </p:nvGrpSpPr>
        <p:grpSpPr>
          <a:xfrm>
            <a:off x="4965120" y="5320728"/>
            <a:ext cx="275760" cy="302040"/>
            <a:chOff x="4965120" y="5320728"/>
            <a:chExt cx="27576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685" name="Ink 7684">
                  <a:extLst>
                    <a:ext uri="{FF2B5EF4-FFF2-40B4-BE49-F238E27FC236}">
                      <a16:creationId xmlns:a16="http://schemas.microsoft.com/office/drawing/2014/main" id="{231B8C43-547A-82A3-F135-CE526F8F1578}"/>
                    </a:ext>
                  </a:extLst>
                </p14:cNvPr>
                <p14:cNvContentPartPr/>
                <p14:nvPr/>
              </p14:nvContentPartPr>
              <p14:xfrm>
                <a:off x="4965120" y="5320728"/>
                <a:ext cx="109080" cy="302040"/>
              </p14:xfrm>
            </p:contentPart>
          </mc:Choice>
          <mc:Fallback xmlns="">
            <p:pic>
              <p:nvPicPr>
                <p:cNvPr id="7685" name="Ink 7684">
                  <a:extLst>
                    <a:ext uri="{FF2B5EF4-FFF2-40B4-BE49-F238E27FC236}">
                      <a16:creationId xmlns:a16="http://schemas.microsoft.com/office/drawing/2014/main" id="{231B8C43-547A-82A3-F135-CE526F8F15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56120" y="5311728"/>
                  <a:ext cx="1267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686" name="Ink 7685">
                  <a:extLst>
                    <a:ext uri="{FF2B5EF4-FFF2-40B4-BE49-F238E27FC236}">
                      <a16:creationId xmlns:a16="http://schemas.microsoft.com/office/drawing/2014/main" id="{4FEBFA52-1F8C-050A-0F56-841A17FB1F76}"/>
                    </a:ext>
                  </a:extLst>
                </p14:cNvPr>
                <p14:cNvContentPartPr/>
                <p14:nvPr/>
              </p14:nvContentPartPr>
              <p14:xfrm>
                <a:off x="4974120" y="5478768"/>
                <a:ext cx="129600" cy="26280"/>
              </p14:xfrm>
            </p:contentPart>
          </mc:Choice>
          <mc:Fallback xmlns="">
            <p:pic>
              <p:nvPicPr>
                <p:cNvPr id="7686" name="Ink 7685">
                  <a:extLst>
                    <a:ext uri="{FF2B5EF4-FFF2-40B4-BE49-F238E27FC236}">
                      <a16:creationId xmlns:a16="http://schemas.microsoft.com/office/drawing/2014/main" id="{4FEBFA52-1F8C-050A-0F56-841A17FB1F7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65120" y="5469768"/>
                  <a:ext cx="147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687" name="Ink 7686">
                  <a:extLst>
                    <a:ext uri="{FF2B5EF4-FFF2-40B4-BE49-F238E27FC236}">
                      <a16:creationId xmlns:a16="http://schemas.microsoft.com/office/drawing/2014/main" id="{CE11D46D-412D-CEDA-BE65-BDCB56D2F35D}"/>
                    </a:ext>
                  </a:extLst>
                </p14:cNvPr>
                <p14:cNvContentPartPr/>
                <p14:nvPr/>
              </p14:nvContentPartPr>
              <p14:xfrm>
                <a:off x="5162400" y="5394888"/>
                <a:ext cx="78480" cy="164160"/>
              </p14:xfrm>
            </p:contentPart>
          </mc:Choice>
          <mc:Fallback xmlns="">
            <p:pic>
              <p:nvPicPr>
                <p:cNvPr id="7687" name="Ink 7686">
                  <a:extLst>
                    <a:ext uri="{FF2B5EF4-FFF2-40B4-BE49-F238E27FC236}">
                      <a16:creationId xmlns:a16="http://schemas.microsoft.com/office/drawing/2014/main" id="{CE11D46D-412D-CEDA-BE65-BDCB56D2F3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53400" y="5385888"/>
                  <a:ext cx="9612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4676F60A-EF11-F2B5-BB4E-71728ACC1FA7}"/>
              </a:ext>
            </a:extLst>
          </p:cNvPr>
          <p:cNvGrpSpPr/>
          <p:nvPr/>
        </p:nvGrpSpPr>
        <p:grpSpPr>
          <a:xfrm>
            <a:off x="4337640" y="5797368"/>
            <a:ext cx="234720" cy="209520"/>
            <a:chOff x="4337640" y="5797368"/>
            <a:chExt cx="23472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688" name="Ink 7687">
                  <a:extLst>
                    <a:ext uri="{FF2B5EF4-FFF2-40B4-BE49-F238E27FC236}">
                      <a16:creationId xmlns:a16="http://schemas.microsoft.com/office/drawing/2014/main" id="{FA94A3D8-643F-8C6B-19D0-282B2D1EB16D}"/>
                    </a:ext>
                  </a:extLst>
                </p14:cNvPr>
                <p14:cNvContentPartPr/>
                <p14:nvPr/>
              </p14:nvContentPartPr>
              <p14:xfrm>
                <a:off x="4337640" y="5806008"/>
                <a:ext cx="106200" cy="138240"/>
              </p14:xfrm>
            </p:contentPart>
          </mc:Choice>
          <mc:Fallback xmlns="">
            <p:pic>
              <p:nvPicPr>
                <p:cNvPr id="7688" name="Ink 7687">
                  <a:extLst>
                    <a:ext uri="{FF2B5EF4-FFF2-40B4-BE49-F238E27FC236}">
                      <a16:creationId xmlns:a16="http://schemas.microsoft.com/office/drawing/2014/main" id="{FA94A3D8-643F-8C6B-19D0-282B2D1EB16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329000" y="5797008"/>
                  <a:ext cx="123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689" name="Ink 7688">
                  <a:extLst>
                    <a:ext uri="{FF2B5EF4-FFF2-40B4-BE49-F238E27FC236}">
                      <a16:creationId xmlns:a16="http://schemas.microsoft.com/office/drawing/2014/main" id="{F79FBCFE-E693-C691-9A56-D9DD732FB912}"/>
                    </a:ext>
                  </a:extLst>
                </p14:cNvPr>
                <p14:cNvContentPartPr/>
                <p14:nvPr/>
              </p14:nvContentPartPr>
              <p14:xfrm>
                <a:off x="4572000" y="5797368"/>
                <a:ext cx="360" cy="209520"/>
              </p14:xfrm>
            </p:contentPart>
          </mc:Choice>
          <mc:Fallback xmlns="">
            <p:pic>
              <p:nvPicPr>
                <p:cNvPr id="7689" name="Ink 7688">
                  <a:extLst>
                    <a:ext uri="{FF2B5EF4-FFF2-40B4-BE49-F238E27FC236}">
                      <a16:creationId xmlns:a16="http://schemas.microsoft.com/office/drawing/2014/main" id="{F79FBCFE-E693-C691-9A56-D9DD732FB91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63000" y="5788368"/>
                  <a:ext cx="180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92" name="Group 7691">
            <a:extLst>
              <a:ext uri="{FF2B5EF4-FFF2-40B4-BE49-F238E27FC236}">
                <a16:creationId xmlns:a16="http://schemas.microsoft.com/office/drawing/2014/main" id="{414FF119-68B1-4D87-8C37-A56651544E1F}"/>
              </a:ext>
            </a:extLst>
          </p:cNvPr>
          <p:cNvGrpSpPr/>
          <p:nvPr/>
        </p:nvGrpSpPr>
        <p:grpSpPr>
          <a:xfrm>
            <a:off x="4918680" y="5813568"/>
            <a:ext cx="211320" cy="257400"/>
            <a:chOff x="4918680" y="5813568"/>
            <a:chExt cx="2113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690" name="Ink 7689">
                  <a:extLst>
                    <a:ext uri="{FF2B5EF4-FFF2-40B4-BE49-F238E27FC236}">
                      <a16:creationId xmlns:a16="http://schemas.microsoft.com/office/drawing/2014/main" id="{939F074F-2C94-7824-C714-CEF1BB850787}"/>
                    </a:ext>
                  </a:extLst>
                </p14:cNvPr>
                <p14:cNvContentPartPr/>
                <p14:nvPr/>
              </p14:nvContentPartPr>
              <p14:xfrm>
                <a:off x="4918680" y="5813568"/>
                <a:ext cx="136440" cy="178200"/>
              </p14:xfrm>
            </p:contentPart>
          </mc:Choice>
          <mc:Fallback xmlns="">
            <p:pic>
              <p:nvPicPr>
                <p:cNvPr id="7690" name="Ink 7689">
                  <a:extLst>
                    <a:ext uri="{FF2B5EF4-FFF2-40B4-BE49-F238E27FC236}">
                      <a16:creationId xmlns:a16="http://schemas.microsoft.com/office/drawing/2014/main" id="{939F074F-2C94-7824-C714-CEF1BB85078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910040" y="5804568"/>
                  <a:ext cx="154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691" name="Ink 7690">
                  <a:extLst>
                    <a:ext uri="{FF2B5EF4-FFF2-40B4-BE49-F238E27FC236}">
                      <a16:creationId xmlns:a16="http://schemas.microsoft.com/office/drawing/2014/main" id="{26D41552-F500-3C7C-6A08-C0A9A21DF39F}"/>
                    </a:ext>
                  </a:extLst>
                </p14:cNvPr>
                <p14:cNvContentPartPr/>
                <p14:nvPr/>
              </p14:nvContentPartPr>
              <p14:xfrm>
                <a:off x="5129640" y="5824368"/>
                <a:ext cx="360" cy="246600"/>
              </p14:xfrm>
            </p:contentPart>
          </mc:Choice>
          <mc:Fallback xmlns="">
            <p:pic>
              <p:nvPicPr>
                <p:cNvPr id="7691" name="Ink 7690">
                  <a:extLst>
                    <a:ext uri="{FF2B5EF4-FFF2-40B4-BE49-F238E27FC236}">
                      <a16:creationId xmlns:a16="http://schemas.microsoft.com/office/drawing/2014/main" id="{26D41552-F500-3C7C-6A08-C0A9A21DF39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20640" y="5815728"/>
                  <a:ext cx="1800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02" name="Group 7701">
            <a:extLst>
              <a:ext uri="{FF2B5EF4-FFF2-40B4-BE49-F238E27FC236}">
                <a16:creationId xmlns:a16="http://schemas.microsoft.com/office/drawing/2014/main" id="{EB0C3965-B94D-A334-90C5-95F66AD13E53}"/>
              </a:ext>
            </a:extLst>
          </p:cNvPr>
          <p:cNvGrpSpPr/>
          <p:nvPr/>
        </p:nvGrpSpPr>
        <p:grpSpPr>
          <a:xfrm>
            <a:off x="4331160" y="6280848"/>
            <a:ext cx="793800" cy="194400"/>
            <a:chOff x="4331160" y="6280848"/>
            <a:chExt cx="79380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698" name="Ink 7697">
                  <a:extLst>
                    <a:ext uri="{FF2B5EF4-FFF2-40B4-BE49-F238E27FC236}">
                      <a16:creationId xmlns:a16="http://schemas.microsoft.com/office/drawing/2014/main" id="{4B6C8E5B-EE01-E84F-0B9E-3D977AE2459D}"/>
                    </a:ext>
                  </a:extLst>
                </p14:cNvPr>
                <p14:cNvContentPartPr/>
                <p14:nvPr/>
              </p14:nvContentPartPr>
              <p14:xfrm>
                <a:off x="4331160" y="6333048"/>
                <a:ext cx="95040" cy="103320"/>
              </p14:xfrm>
            </p:contentPart>
          </mc:Choice>
          <mc:Fallback xmlns="">
            <p:pic>
              <p:nvPicPr>
                <p:cNvPr id="7698" name="Ink 7697">
                  <a:extLst>
                    <a:ext uri="{FF2B5EF4-FFF2-40B4-BE49-F238E27FC236}">
                      <a16:creationId xmlns:a16="http://schemas.microsoft.com/office/drawing/2014/main" id="{4B6C8E5B-EE01-E84F-0B9E-3D977AE2459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22160" y="6324048"/>
                  <a:ext cx="112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699" name="Ink 7698">
                  <a:extLst>
                    <a:ext uri="{FF2B5EF4-FFF2-40B4-BE49-F238E27FC236}">
                      <a16:creationId xmlns:a16="http://schemas.microsoft.com/office/drawing/2014/main" id="{2FE1E922-F252-7E18-4156-4E0E83EAC654}"/>
                    </a:ext>
                  </a:extLst>
                </p14:cNvPr>
                <p14:cNvContentPartPr/>
                <p14:nvPr/>
              </p14:nvContentPartPr>
              <p14:xfrm>
                <a:off x="4599360" y="6327648"/>
                <a:ext cx="203760" cy="139680"/>
              </p14:xfrm>
            </p:contentPart>
          </mc:Choice>
          <mc:Fallback xmlns="">
            <p:pic>
              <p:nvPicPr>
                <p:cNvPr id="7699" name="Ink 7698">
                  <a:extLst>
                    <a:ext uri="{FF2B5EF4-FFF2-40B4-BE49-F238E27FC236}">
                      <a16:creationId xmlns:a16="http://schemas.microsoft.com/office/drawing/2014/main" id="{2FE1E922-F252-7E18-4156-4E0E83EAC65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590720" y="6319008"/>
                  <a:ext cx="221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700" name="Ink 7699">
                  <a:extLst>
                    <a:ext uri="{FF2B5EF4-FFF2-40B4-BE49-F238E27FC236}">
                      <a16:creationId xmlns:a16="http://schemas.microsoft.com/office/drawing/2014/main" id="{6A85E8CF-602E-56F0-29AD-FEDDF21DAC6C}"/>
                    </a:ext>
                  </a:extLst>
                </p14:cNvPr>
                <p14:cNvContentPartPr/>
                <p14:nvPr/>
              </p14:nvContentPartPr>
              <p14:xfrm>
                <a:off x="4861440" y="6280848"/>
                <a:ext cx="104400" cy="155520"/>
              </p14:xfrm>
            </p:contentPart>
          </mc:Choice>
          <mc:Fallback xmlns="">
            <p:pic>
              <p:nvPicPr>
                <p:cNvPr id="7700" name="Ink 7699">
                  <a:extLst>
                    <a:ext uri="{FF2B5EF4-FFF2-40B4-BE49-F238E27FC236}">
                      <a16:creationId xmlns:a16="http://schemas.microsoft.com/office/drawing/2014/main" id="{6A85E8CF-602E-56F0-29AD-FEDDF21DAC6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52800" y="6272208"/>
                  <a:ext cx="122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701" name="Ink 7700">
                  <a:extLst>
                    <a:ext uri="{FF2B5EF4-FFF2-40B4-BE49-F238E27FC236}">
                      <a16:creationId xmlns:a16="http://schemas.microsoft.com/office/drawing/2014/main" id="{424481D0-3CAC-1C56-497E-41242FD93A88}"/>
                    </a:ext>
                  </a:extLst>
                </p14:cNvPr>
                <p14:cNvContentPartPr/>
                <p14:nvPr/>
              </p14:nvContentPartPr>
              <p14:xfrm>
                <a:off x="4992480" y="6354648"/>
                <a:ext cx="132480" cy="120600"/>
              </p14:xfrm>
            </p:contentPart>
          </mc:Choice>
          <mc:Fallback xmlns="">
            <p:pic>
              <p:nvPicPr>
                <p:cNvPr id="7701" name="Ink 7700">
                  <a:extLst>
                    <a:ext uri="{FF2B5EF4-FFF2-40B4-BE49-F238E27FC236}">
                      <a16:creationId xmlns:a16="http://schemas.microsoft.com/office/drawing/2014/main" id="{424481D0-3CAC-1C56-497E-41242FD93A8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83840" y="6345648"/>
                  <a:ext cx="1501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05" name="Group 7704">
            <a:extLst>
              <a:ext uri="{FF2B5EF4-FFF2-40B4-BE49-F238E27FC236}">
                <a16:creationId xmlns:a16="http://schemas.microsoft.com/office/drawing/2014/main" id="{37661D39-A914-29C2-B878-5AD20CE52DC2}"/>
              </a:ext>
            </a:extLst>
          </p:cNvPr>
          <p:cNvGrpSpPr/>
          <p:nvPr/>
        </p:nvGrpSpPr>
        <p:grpSpPr>
          <a:xfrm>
            <a:off x="5559480" y="1838088"/>
            <a:ext cx="357120" cy="272880"/>
            <a:chOff x="5559480" y="1838088"/>
            <a:chExt cx="35712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703" name="Ink 7702">
                  <a:extLst>
                    <a:ext uri="{FF2B5EF4-FFF2-40B4-BE49-F238E27FC236}">
                      <a16:creationId xmlns:a16="http://schemas.microsoft.com/office/drawing/2014/main" id="{29BF4C90-B971-FA65-F4A7-60BF4A282B8E}"/>
                    </a:ext>
                  </a:extLst>
                </p14:cNvPr>
                <p14:cNvContentPartPr/>
                <p14:nvPr/>
              </p14:nvContentPartPr>
              <p14:xfrm>
                <a:off x="5559480" y="1877328"/>
                <a:ext cx="191520" cy="227880"/>
              </p14:xfrm>
            </p:contentPart>
          </mc:Choice>
          <mc:Fallback xmlns="">
            <p:pic>
              <p:nvPicPr>
                <p:cNvPr id="7703" name="Ink 7702">
                  <a:extLst>
                    <a:ext uri="{FF2B5EF4-FFF2-40B4-BE49-F238E27FC236}">
                      <a16:creationId xmlns:a16="http://schemas.microsoft.com/office/drawing/2014/main" id="{29BF4C90-B971-FA65-F4A7-60BF4A282B8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50480" y="1868688"/>
                  <a:ext cx="209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704" name="Ink 7703">
                  <a:extLst>
                    <a:ext uri="{FF2B5EF4-FFF2-40B4-BE49-F238E27FC236}">
                      <a16:creationId xmlns:a16="http://schemas.microsoft.com/office/drawing/2014/main" id="{220C05A1-BFE3-10C0-72B2-011611F31B89}"/>
                    </a:ext>
                  </a:extLst>
                </p14:cNvPr>
                <p14:cNvContentPartPr/>
                <p14:nvPr/>
              </p14:nvContentPartPr>
              <p14:xfrm>
                <a:off x="5823000" y="1838088"/>
                <a:ext cx="93600" cy="272880"/>
              </p14:xfrm>
            </p:contentPart>
          </mc:Choice>
          <mc:Fallback xmlns="">
            <p:pic>
              <p:nvPicPr>
                <p:cNvPr id="7704" name="Ink 7703">
                  <a:extLst>
                    <a:ext uri="{FF2B5EF4-FFF2-40B4-BE49-F238E27FC236}">
                      <a16:creationId xmlns:a16="http://schemas.microsoft.com/office/drawing/2014/main" id="{220C05A1-BFE3-10C0-72B2-011611F31B8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814000" y="1829088"/>
                  <a:ext cx="11124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7706" name="Ink 7705">
                <a:extLst>
                  <a:ext uri="{FF2B5EF4-FFF2-40B4-BE49-F238E27FC236}">
                    <a16:creationId xmlns:a16="http://schemas.microsoft.com/office/drawing/2014/main" id="{71BEC21E-A10F-7249-B1C8-BAA8A8922292}"/>
                  </a:ext>
                </a:extLst>
              </p14:cNvPr>
              <p14:cNvContentPartPr/>
              <p14:nvPr/>
            </p14:nvContentPartPr>
            <p14:xfrm>
              <a:off x="5634000" y="2897208"/>
              <a:ext cx="110520" cy="183240"/>
            </p14:xfrm>
          </p:contentPart>
        </mc:Choice>
        <mc:Fallback xmlns="">
          <p:pic>
            <p:nvPicPr>
              <p:cNvPr id="7706" name="Ink 7705">
                <a:extLst>
                  <a:ext uri="{FF2B5EF4-FFF2-40B4-BE49-F238E27FC236}">
                    <a16:creationId xmlns:a16="http://schemas.microsoft.com/office/drawing/2014/main" id="{71BEC21E-A10F-7249-B1C8-BAA8A892229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625000" y="2888568"/>
                <a:ext cx="12816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09" name="Group 7708">
            <a:extLst>
              <a:ext uri="{FF2B5EF4-FFF2-40B4-BE49-F238E27FC236}">
                <a16:creationId xmlns:a16="http://schemas.microsoft.com/office/drawing/2014/main" id="{13FBEFA4-32FA-A229-FE1D-9A5BCF06B71C}"/>
              </a:ext>
            </a:extLst>
          </p:cNvPr>
          <p:cNvGrpSpPr/>
          <p:nvPr/>
        </p:nvGrpSpPr>
        <p:grpSpPr>
          <a:xfrm>
            <a:off x="5435280" y="3849048"/>
            <a:ext cx="362160" cy="268920"/>
            <a:chOff x="5435280" y="3849048"/>
            <a:chExt cx="3621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707" name="Ink 7706">
                  <a:extLst>
                    <a:ext uri="{FF2B5EF4-FFF2-40B4-BE49-F238E27FC236}">
                      <a16:creationId xmlns:a16="http://schemas.microsoft.com/office/drawing/2014/main" id="{399E66A0-5127-09F6-4B6F-A70E0F4C7359}"/>
                    </a:ext>
                  </a:extLst>
                </p14:cNvPr>
                <p14:cNvContentPartPr/>
                <p14:nvPr/>
              </p14:nvContentPartPr>
              <p14:xfrm>
                <a:off x="5435280" y="3851568"/>
                <a:ext cx="161280" cy="266400"/>
              </p14:xfrm>
            </p:contentPart>
          </mc:Choice>
          <mc:Fallback xmlns="">
            <p:pic>
              <p:nvPicPr>
                <p:cNvPr id="7707" name="Ink 7706">
                  <a:extLst>
                    <a:ext uri="{FF2B5EF4-FFF2-40B4-BE49-F238E27FC236}">
                      <a16:creationId xmlns:a16="http://schemas.microsoft.com/office/drawing/2014/main" id="{399E66A0-5127-09F6-4B6F-A70E0F4C73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426280" y="3842568"/>
                  <a:ext cx="178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7708" name="Ink 7707">
                  <a:extLst>
                    <a:ext uri="{FF2B5EF4-FFF2-40B4-BE49-F238E27FC236}">
                      <a16:creationId xmlns:a16="http://schemas.microsoft.com/office/drawing/2014/main" id="{92DBB106-822D-9091-CB4F-20FFC81CE546}"/>
                    </a:ext>
                  </a:extLst>
                </p14:cNvPr>
                <p14:cNvContentPartPr/>
                <p14:nvPr/>
              </p14:nvContentPartPr>
              <p14:xfrm>
                <a:off x="5704200" y="3849048"/>
                <a:ext cx="93240" cy="262800"/>
              </p14:xfrm>
            </p:contentPart>
          </mc:Choice>
          <mc:Fallback xmlns="">
            <p:pic>
              <p:nvPicPr>
                <p:cNvPr id="7708" name="Ink 7707">
                  <a:extLst>
                    <a:ext uri="{FF2B5EF4-FFF2-40B4-BE49-F238E27FC236}">
                      <a16:creationId xmlns:a16="http://schemas.microsoft.com/office/drawing/2014/main" id="{92DBB106-822D-9091-CB4F-20FFC81CE54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95200" y="3840408"/>
                  <a:ext cx="11088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046E8F0B-A591-8B53-BB83-9B22C4F94572}"/>
              </a:ext>
            </a:extLst>
          </p:cNvPr>
          <p:cNvGrpSpPr/>
          <p:nvPr/>
        </p:nvGrpSpPr>
        <p:grpSpPr>
          <a:xfrm>
            <a:off x="5484960" y="4249728"/>
            <a:ext cx="349200" cy="307440"/>
            <a:chOff x="5484960" y="4249728"/>
            <a:chExt cx="34920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710" name="Ink 7709">
                  <a:extLst>
                    <a:ext uri="{FF2B5EF4-FFF2-40B4-BE49-F238E27FC236}">
                      <a16:creationId xmlns:a16="http://schemas.microsoft.com/office/drawing/2014/main" id="{159887E5-6B53-7C2C-7D9C-DDEA4C4C514B}"/>
                    </a:ext>
                  </a:extLst>
                </p14:cNvPr>
                <p14:cNvContentPartPr/>
                <p14:nvPr/>
              </p14:nvContentPartPr>
              <p14:xfrm>
                <a:off x="5484960" y="4315968"/>
                <a:ext cx="122400" cy="174600"/>
              </p14:xfrm>
            </p:contentPart>
          </mc:Choice>
          <mc:Fallback xmlns="">
            <p:pic>
              <p:nvPicPr>
                <p:cNvPr id="7710" name="Ink 7709">
                  <a:extLst>
                    <a:ext uri="{FF2B5EF4-FFF2-40B4-BE49-F238E27FC236}">
                      <a16:creationId xmlns:a16="http://schemas.microsoft.com/office/drawing/2014/main" id="{159887E5-6B53-7C2C-7D9C-DDEA4C4C51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76320" y="4306968"/>
                  <a:ext cx="140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7711" name="Ink 7710">
                  <a:extLst>
                    <a:ext uri="{FF2B5EF4-FFF2-40B4-BE49-F238E27FC236}">
                      <a16:creationId xmlns:a16="http://schemas.microsoft.com/office/drawing/2014/main" id="{91D3641A-4988-AEF5-6898-D2770979E7BC}"/>
                    </a:ext>
                  </a:extLst>
                </p14:cNvPr>
                <p14:cNvContentPartPr/>
                <p14:nvPr/>
              </p14:nvContentPartPr>
              <p14:xfrm>
                <a:off x="5522760" y="4297608"/>
                <a:ext cx="145800" cy="9720"/>
              </p14:xfrm>
            </p:contentPart>
          </mc:Choice>
          <mc:Fallback xmlns="">
            <p:pic>
              <p:nvPicPr>
                <p:cNvPr id="7711" name="Ink 7710">
                  <a:extLst>
                    <a:ext uri="{FF2B5EF4-FFF2-40B4-BE49-F238E27FC236}">
                      <a16:creationId xmlns:a16="http://schemas.microsoft.com/office/drawing/2014/main" id="{91D3641A-4988-AEF5-6898-D2770979E7B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13760" y="4288968"/>
                  <a:ext cx="163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7712" name="Ink 7711">
                  <a:extLst>
                    <a:ext uri="{FF2B5EF4-FFF2-40B4-BE49-F238E27FC236}">
                      <a16:creationId xmlns:a16="http://schemas.microsoft.com/office/drawing/2014/main" id="{27679E8C-4090-AABC-3B90-C82B71B91C0C}"/>
                    </a:ext>
                  </a:extLst>
                </p14:cNvPr>
                <p14:cNvContentPartPr/>
                <p14:nvPr/>
              </p14:nvContentPartPr>
              <p14:xfrm>
                <a:off x="5680800" y="4249728"/>
                <a:ext cx="153360" cy="307440"/>
              </p14:xfrm>
            </p:contentPart>
          </mc:Choice>
          <mc:Fallback xmlns="">
            <p:pic>
              <p:nvPicPr>
                <p:cNvPr id="7712" name="Ink 7711">
                  <a:extLst>
                    <a:ext uri="{FF2B5EF4-FFF2-40B4-BE49-F238E27FC236}">
                      <a16:creationId xmlns:a16="http://schemas.microsoft.com/office/drawing/2014/main" id="{27679E8C-4090-AABC-3B90-C82B71B91C0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71800" y="4241088"/>
                  <a:ext cx="17100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16" name="Group 7715">
            <a:extLst>
              <a:ext uri="{FF2B5EF4-FFF2-40B4-BE49-F238E27FC236}">
                <a16:creationId xmlns:a16="http://schemas.microsoft.com/office/drawing/2014/main" id="{94582F72-E1B3-339C-DB5F-EE40822E86D5}"/>
              </a:ext>
            </a:extLst>
          </p:cNvPr>
          <p:cNvGrpSpPr/>
          <p:nvPr/>
        </p:nvGrpSpPr>
        <p:grpSpPr>
          <a:xfrm>
            <a:off x="5448240" y="4718808"/>
            <a:ext cx="351000" cy="375480"/>
            <a:chOff x="5448240" y="4718808"/>
            <a:chExt cx="3510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7714" name="Ink 7713">
                  <a:extLst>
                    <a:ext uri="{FF2B5EF4-FFF2-40B4-BE49-F238E27FC236}">
                      <a16:creationId xmlns:a16="http://schemas.microsoft.com/office/drawing/2014/main" id="{4D78257C-D825-6000-080F-48790A15A343}"/>
                    </a:ext>
                  </a:extLst>
                </p14:cNvPr>
                <p14:cNvContentPartPr/>
                <p14:nvPr/>
              </p14:nvContentPartPr>
              <p14:xfrm>
                <a:off x="5448240" y="4800528"/>
                <a:ext cx="122040" cy="239400"/>
              </p14:xfrm>
            </p:contentPart>
          </mc:Choice>
          <mc:Fallback xmlns="">
            <p:pic>
              <p:nvPicPr>
                <p:cNvPr id="7714" name="Ink 7713">
                  <a:extLst>
                    <a:ext uri="{FF2B5EF4-FFF2-40B4-BE49-F238E27FC236}">
                      <a16:creationId xmlns:a16="http://schemas.microsoft.com/office/drawing/2014/main" id="{4D78257C-D825-6000-080F-48790A15A34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439240" y="4791888"/>
                  <a:ext cx="139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7715" name="Ink 7714">
                  <a:extLst>
                    <a:ext uri="{FF2B5EF4-FFF2-40B4-BE49-F238E27FC236}">
                      <a16:creationId xmlns:a16="http://schemas.microsoft.com/office/drawing/2014/main" id="{2FDAFCEE-471F-6270-0103-C5AB818251FF}"/>
                    </a:ext>
                  </a:extLst>
                </p14:cNvPr>
                <p14:cNvContentPartPr/>
                <p14:nvPr/>
              </p14:nvContentPartPr>
              <p14:xfrm>
                <a:off x="5678280" y="4718808"/>
                <a:ext cx="120960" cy="375480"/>
              </p14:xfrm>
            </p:contentPart>
          </mc:Choice>
          <mc:Fallback xmlns="">
            <p:pic>
              <p:nvPicPr>
                <p:cNvPr id="7715" name="Ink 7714">
                  <a:extLst>
                    <a:ext uri="{FF2B5EF4-FFF2-40B4-BE49-F238E27FC236}">
                      <a16:creationId xmlns:a16="http://schemas.microsoft.com/office/drawing/2014/main" id="{2FDAFCEE-471F-6270-0103-C5AB818251F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69280" y="4709808"/>
                  <a:ext cx="13860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21" name="Group 7720">
            <a:extLst>
              <a:ext uri="{FF2B5EF4-FFF2-40B4-BE49-F238E27FC236}">
                <a16:creationId xmlns:a16="http://schemas.microsoft.com/office/drawing/2014/main" id="{03434867-1150-763D-C9A4-34EF0E2E27DF}"/>
              </a:ext>
            </a:extLst>
          </p:cNvPr>
          <p:cNvGrpSpPr/>
          <p:nvPr/>
        </p:nvGrpSpPr>
        <p:grpSpPr>
          <a:xfrm>
            <a:off x="5495400" y="5357448"/>
            <a:ext cx="369000" cy="267480"/>
            <a:chOff x="5495400" y="5357448"/>
            <a:chExt cx="36900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7717" name="Ink 7716">
                  <a:extLst>
                    <a:ext uri="{FF2B5EF4-FFF2-40B4-BE49-F238E27FC236}">
                      <a16:creationId xmlns:a16="http://schemas.microsoft.com/office/drawing/2014/main" id="{4030DB47-DE01-C336-03D4-677F758598DC}"/>
                    </a:ext>
                  </a:extLst>
                </p14:cNvPr>
                <p14:cNvContentPartPr/>
                <p14:nvPr/>
              </p14:nvContentPartPr>
              <p14:xfrm>
                <a:off x="5495400" y="5357448"/>
                <a:ext cx="140040" cy="228960"/>
              </p14:xfrm>
            </p:contentPart>
          </mc:Choice>
          <mc:Fallback xmlns="">
            <p:pic>
              <p:nvPicPr>
                <p:cNvPr id="7717" name="Ink 7716">
                  <a:extLst>
                    <a:ext uri="{FF2B5EF4-FFF2-40B4-BE49-F238E27FC236}">
                      <a16:creationId xmlns:a16="http://schemas.microsoft.com/office/drawing/2014/main" id="{4030DB47-DE01-C336-03D4-677F758598D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486760" y="5348808"/>
                  <a:ext cx="157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718" name="Ink 7717">
                  <a:extLst>
                    <a:ext uri="{FF2B5EF4-FFF2-40B4-BE49-F238E27FC236}">
                      <a16:creationId xmlns:a16="http://schemas.microsoft.com/office/drawing/2014/main" id="{1BF7F9E7-F6BC-BEB1-F9EC-D54B95C2492F}"/>
                    </a:ext>
                  </a:extLst>
                </p14:cNvPr>
                <p14:cNvContentPartPr/>
                <p14:nvPr/>
              </p14:nvContentPartPr>
              <p14:xfrm>
                <a:off x="5577480" y="5460768"/>
                <a:ext cx="92880" cy="34920"/>
              </p14:xfrm>
            </p:contentPart>
          </mc:Choice>
          <mc:Fallback xmlns="">
            <p:pic>
              <p:nvPicPr>
                <p:cNvPr id="7718" name="Ink 7717">
                  <a:extLst>
                    <a:ext uri="{FF2B5EF4-FFF2-40B4-BE49-F238E27FC236}">
                      <a16:creationId xmlns:a16="http://schemas.microsoft.com/office/drawing/2014/main" id="{1BF7F9E7-F6BC-BEB1-F9EC-D54B95C2492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68840" y="5451768"/>
                  <a:ext cx="110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719" name="Ink 7718">
                  <a:extLst>
                    <a:ext uri="{FF2B5EF4-FFF2-40B4-BE49-F238E27FC236}">
                      <a16:creationId xmlns:a16="http://schemas.microsoft.com/office/drawing/2014/main" id="{C66CF36C-3D71-19FC-08E3-7F2A83A5A943}"/>
                    </a:ext>
                  </a:extLst>
                </p14:cNvPr>
                <p14:cNvContentPartPr/>
                <p14:nvPr/>
              </p14:nvContentPartPr>
              <p14:xfrm>
                <a:off x="5776920" y="5404248"/>
                <a:ext cx="87480" cy="220680"/>
              </p14:xfrm>
            </p:contentPart>
          </mc:Choice>
          <mc:Fallback xmlns="">
            <p:pic>
              <p:nvPicPr>
                <p:cNvPr id="7719" name="Ink 7718">
                  <a:extLst>
                    <a:ext uri="{FF2B5EF4-FFF2-40B4-BE49-F238E27FC236}">
                      <a16:creationId xmlns:a16="http://schemas.microsoft.com/office/drawing/2014/main" id="{C66CF36C-3D71-19FC-08E3-7F2A83A5A94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68280" y="5395248"/>
                  <a:ext cx="10512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39" name="Group 7738">
            <a:extLst>
              <a:ext uri="{FF2B5EF4-FFF2-40B4-BE49-F238E27FC236}">
                <a16:creationId xmlns:a16="http://schemas.microsoft.com/office/drawing/2014/main" id="{1C78BB5F-0F36-646D-1ADB-9B48BFCCB6EB}"/>
              </a:ext>
            </a:extLst>
          </p:cNvPr>
          <p:cNvGrpSpPr/>
          <p:nvPr/>
        </p:nvGrpSpPr>
        <p:grpSpPr>
          <a:xfrm>
            <a:off x="5465520" y="5786208"/>
            <a:ext cx="1083600" cy="744840"/>
            <a:chOff x="5465520" y="5786208"/>
            <a:chExt cx="1083600" cy="7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7720" name="Ink 7719">
                  <a:extLst>
                    <a:ext uri="{FF2B5EF4-FFF2-40B4-BE49-F238E27FC236}">
                      <a16:creationId xmlns:a16="http://schemas.microsoft.com/office/drawing/2014/main" id="{9B4ECCA0-904C-0D31-37E9-6986770C2FE3}"/>
                    </a:ext>
                  </a:extLst>
                </p14:cNvPr>
                <p14:cNvContentPartPr/>
                <p14:nvPr/>
              </p14:nvContentPartPr>
              <p14:xfrm>
                <a:off x="5535720" y="5833728"/>
                <a:ext cx="205560" cy="239760"/>
              </p14:xfrm>
            </p:contentPart>
          </mc:Choice>
          <mc:Fallback xmlns="">
            <p:pic>
              <p:nvPicPr>
                <p:cNvPr id="7720" name="Ink 7719">
                  <a:extLst>
                    <a:ext uri="{FF2B5EF4-FFF2-40B4-BE49-F238E27FC236}">
                      <a16:creationId xmlns:a16="http://schemas.microsoft.com/office/drawing/2014/main" id="{9B4ECCA0-904C-0D31-37E9-6986770C2FE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27080" y="5825088"/>
                  <a:ext cx="223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7722" name="Ink 7721">
                  <a:extLst>
                    <a:ext uri="{FF2B5EF4-FFF2-40B4-BE49-F238E27FC236}">
                      <a16:creationId xmlns:a16="http://schemas.microsoft.com/office/drawing/2014/main" id="{25A8761E-9F19-3BB8-BD3C-56058229FB46}"/>
                    </a:ext>
                  </a:extLst>
                </p14:cNvPr>
                <p14:cNvContentPartPr/>
                <p14:nvPr/>
              </p14:nvContentPartPr>
              <p14:xfrm>
                <a:off x="5607720" y="5786208"/>
                <a:ext cx="43560" cy="120960"/>
              </p14:xfrm>
            </p:contentPart>
          </mc:Choice>
          <mc:Fallback xmlns="">
            <p:pic>
              <p:nvPicPr>
                <p:cNvPr id="7722" name="Ink 7721">
                  <a:extLst>
                    <a:ext uri="{FF2B5EF4-FFF2-40B4-BE49-F238E27FC236}">
                      <a16:creationId xmlns:a16="http://schemas.microsoft.com/office/drawing/2014/main" id="{25A8761E-9F19-3BB8-BD3C-56058229FB4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98720" y="5777568"/>
                  <a:ext cx="61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723" name="Ink 7722">
                  <a:extLst>
                    <a:ext uri="{FF2B5EF4-FFF2-40B4-BE49-F238E27FC236}">
                      <a16:creationId xmlns:a16="http://schemas.microsoft.com/office/drawing/2014/main" id="{8E2DB482-E3CD-4F71-ED37-988828E0F73B}"/>
                    </a:ext>
                  </a:extLst>
                </p14:cNvPr>
                <p14:cNvContentPartPr/>
                <p14:nvPr/>
              </p14:nvContentPartPr>
              <p14:xfrm>
                <a:off x="5842800" y="5834088"/>
                <a:ext cx="10080" cy="209520"/>
              </p14:xfrm>
            </p:contentPart>
          </mc:Choice>
          <mc:Fallback xmlns="">
            <p:pic>
              <p:nvPicPr>
                <p:cNvPr id="7723" name="Ink 7722">
                  <a:extLst>
                    <a:ext uri="{FF2B5EF4-FFF2-40B4-BE49-F238E27FC236}">
                      <a16:creationId xmlns:a16="http://schemas.microsoft.com/office/drawing/2014/main" id="{8E2DB482-E3CD-4F71-ED37-988828E0F73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833800" y="5825088"/>
                  <a:ext cx="27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724" name="Ink 7723">
                  <a:extLst>
                    <a:ext uri="{FF2B5EF4-FFF2-40B4-BE49-F238E27FC236}">
                      <a16:creationId xmlns:a16="http://schemas.microsoft.com/office/drawing/2014/main" id="{102CCF46-EA6F-CB77-01C1-D7D40182641C}"/>
                    </a:ext>
                  </a:extLst>
                </p14:cNvPr>
                <p14:cNvContentPartPr/>
                <p14:nvPr/>
              </p14:nvContentPartPr>
              <p14:xfrm>
                <a:off x="5465520" y="6280488"/>
                <a:ext cx="192600" cy="240480"/>
              </p14:xfrm>
            </p:contentPart>
          </mc:Choice>
          <mc:Fallback xmlns="">
            <p:pic>
              <p:nvPicPr>
                <p:cNvPr id="7724" name="Ink 7723">
                  <a:extLst>
                    <a:ext uri="{FF2B5EF4-FFF2-40B4-BE49-F238E27FC236}">
                      <a16:creationId xmlns:a16="http://schemas.microsoft.com/office/drawing/2014/main" id="{102CCF46-EA6F-CB77-01C1-D7D40182641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56880" y="6271488"/>
                  <a:ext cx="210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7725" name="Ink 7724">
                  <a:extLst>
                    <a:ext uri="{FF2B5EF4-FFF2-40B4-BE49-F238E27FC236}">
                      <a16:creationId xmlns:a16="http://schemas.microsoft.com/office/drawing/2014/main" id="{ADFE44D0-63A3-CA45-CA9B-8433B93ACD38}"/>
                    </a:ext>
                  </a:extLst>
                </p14:cNvPr>
                <p14:cNvContentPartPr/>
                <p14:nvPr/>
              </p14:nvContentPartPr>
              <p14:xfrm>
                <a:off x="5715000" y="6409368"/>
                <a:ext cx="319680" cy="120600"/>
              </p14:xfrm>
            </p:contentPart>
          </mc:Choice>
          <mc:Fallback xmlns="">
            <p:pic>
              <p:nvPicPr>
                <p:cNvPr id="7725" name="Ink 7724">
                  <a:extLst>
                    <a:ext uri="{FF2B5EF4-FFF2-40B4-BE49-F238E27FC236}">
                      <a16:creationId xmlns:a16="http://schemas.microsoft.com/office/drawing/2014/main" id="{ADFE44D0-63A3-CA45-CA9B-8433B93ACD3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06000" y="6400368"/>
                  <a:ext cx="337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7726" name="Ink 7725">
                  <a:extLst>
                    <a:ext uri="{FF2B5EF4-FFF2-40B4-BE49-F238E27FC236}">
                      <a16:creationId xmlns:a16="http://schemas.microsoft.com/office/drawing/2014/main" id="{6329E115-9EBF-1244-4E69-3A3EBFEAFDCC}"/>
                    </a:ext>
                  </a:extLst>
                </p14:cNvPr>
                <p14:cNvContentPartPr/>
                <p14:nvPr/>
              </p14:nvContentPartPr>
              <p14:xfrm>
                <a:off x="6133680" y="6244848"/>
                <a:ext cx="178560" cy="270720"/>
              </p14:xfrm>
            </p:contentPart>
          </mc:Choice>
          <mc:Fallback xmlns="">
            <p:pic>
              <p:nvPicPr>
                <p:cNvPr id="7726" name="Ink 7725">
                  <a:extLst>
                    <a:ext uri="{FF2B5EF4-FFF2-40B4-BE49-F238E27FC236}">
                      <a16:creationId xmlns:a16="http://schemas.microsoft.com/office/drawing/2014/main" id="{6329E115-9EBF-1244-4E69-3A3EBFEAFDC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124680" y="6236208"/>
                  <a:ext cx="1962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7727" name="Ink 7726">
                  <a:extLst>
                    <a:ext uri="{FF2B5EF4-FFF2-40B4-BE49-F238E27FC236}">
                      <a16:creationId xmlns:a16="http://schemas.microsoft.com/office/drawing/2014/main" id="{FCC67895-EF98-6786-43F7-C6DBB8DAE854}"/>
                    </a:ext>
                  </a:extLst>
                </p14:cNvPr>
                <p14:cNvContentPartPr/>
                <p14:nvPr/>
              </p14:nvContentPartPr>
              <p14:xfrm>
                <a:off x="6345720" y="6300288"/>
                <a:ext cx="203400" cy="230760"/>
              </p14:xfrm>
            </p:contentPart>
          </mc:Choice>
          <mc:Fallback xmlns="">
            <p:pic>
              <p:nvPicPr>
                <p:cNvPr id="7727" name="Ink 7726">
                  <a:extLst>
                    <a:ext uri="{FF2B5EF4-FFF2-40B4-BE49-F238E27FC236}">
                      <a16:creationId xmlns:a16="http://schemas.microsoft.com/office/drawing/2014/main" id="{FCC67895-EF98-6786-43F7-C6DBB8DAE85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36720" y="6291288"/>
                  <a:ext cx="221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7730" name="Ink 7729">
                  <a:extLst>
                    <a:ext uri="{FF2B5EF4-FFF2-40B4-BE49-F238E27FC236}">
                      <a16:creationId xmlns:a16="http://schemas.microsoft.com/office/drawing/2014/main" id="{62BEB62A-6AA7-49A4-E9A3-3106E2A1B477}"/>
                    </a:ext>
                  </a:extLst>
                </p14:cNvPr>
                <p14:cNvContentPartPr/>
                <p14:nvPr/>
              </p14:nvContentPartPr>
              <p14:xfrm>
                <a:off x="6060600" y="5869368"/>
                <a:ext cx="199800" cy="284760"/>
              </p14:xfrm>
            </p:contentPart>
          </mc:Choice>
          <mc:Fallback xmlns="">
            <p:pic>
              <p:nvPicPr>
                <p:cNvPr id="7730" name="Ink 7729">
                  <a:extLst>
                    <a:ext uri="{FF2B5EF4-FFF2-40B4-BE49-F238E27FC236}">
                      <a16:creationId xmlns:a16="http://schemas.microsoft.com/office/drawing/2014/main" id="{62BEB62A-6AA7-49A4-E9A3-3106E2A1B47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51960" y="5860728"/>
                  <a:ext cx="2174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7731" name="Ink 7730">
                  <a:extLst>
                    <a:ext uri="{FF2B5EF4-FFF2-40B4-BE49-F238E27FC236}">
                      <a16:creationId xmlns:a16="http://schemas.microsoft.com/office/drawing/2014/main" id="{0AC502A9-EF3A-3EB6-3507-B3D09D84E3B4}"/>
                    </a:ext>
                  </a:extLst>
                </p14:cNvPr>
                <p14:cNvContentPartPr/>
                <p14:nvPr/>
              </p14:nvContentPartPr>
              <p14:xfrm>
                <a:off x="6355080" y="5888808"/>
                <a:ext cx="18720" cy="173880"/>
              </p14:xfrm>
            </p:contentPart>
          </mc:Choice>
          <mc:Fallback xmlns="">
            <p:pic>
              <p:nvPicPr>
                <p:cNvPr id="7731" name="Ink 7730">
                  <a:extLst>
                    <a:ext uri="{FF2B5EF4-FFF2-40B4-BE49-F238E27FC236}">
                      <a16:creationId xmlns:a16="http://schemas.microsoft.com/office/drawing/2014/main" id="{0AC502A9-EF3A-3EB6-3507-B3D09D84E3B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346440" y="5879808"/>
                  <a:ext cx="363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38" name="Group 7737">
            <a:extLst>
              <a:ext uri="{FF2B5EF4-FFF2-40B4-BE49-F238E27FC236}">
                <a16:creationId xmlns:a16="http://schemas.microsoft.com/office/drawing/2014/main" id="{AEE45606-FFD0-A605-9806-CB8F8D970086}"/>
              </a:ext>
            </a:extLst>
          </p:cNvPr>
          <p:cNvGrpSpPr/>
          <p:nvPr/>
        </p:nvGrpSpPr>
        <p:grpSpPr>
          <a:xfrm>
            <a:off x="6108120" y="5330808"/>
            <a:ext cx="322200" cy="319320"/>
            <a:chOff x="6108120" y="5330808"/>
            <a:chExt cx="32220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7732" name="Ink 7731">
                  <a:extLst>
                    <a:ext uri="{FF2B5EF4-FFF2-40B4-BE49-F238E27FC236}">
                      <a16:creationId xmlns:a16="http://schemas.microsoft.com/office/drawing/2014/main" id="{CCC10124-89BF-8B68-0CDE-3F17B1055A1B}"/>
                    </a:ext>
                  </a:extLst>
                </p14:cNvPr>
                <p14:cNvContentPartPr/>
                <p14:nvPr/>
              </p14:nvContentPartPr>
              <p14:xfrm>
                <a:off x="6118920" y="5344128"/>
                <a:ext cx="92520" cy="306000"/>
              </p14:xfrm>
            </p:contentPart>
          </mc:Choice>
          <mc:Fallback xmlns="">
            <p:pic>
              <p:nvPicPr>
                <p:cNvPr id="7732" name="Ink 7731">
                  <a:extLst>
                    <a:ext uri="{FF2B5EF4-FFF2-40B4-BE49-F238E27FC236}">
                      <a16:creationId xmlns:a16="http://schemas.microsoft.com/office/drawing/2014/main" id="{CCC10124-89BF-8B68-0CDE-3F17B1055A1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109920" y="5335488"/>
                  <a:ext cx="110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7733" name="Ink 7732">
                  <a:extLst>
                    <a:ext uri="{FF2B5EF4-FFF2-40B4-BE49-F238E27FC236}">
                      <a16:creationId xmlns:a16="http://schemas.microsoft.com/office/drawing/2014/main" id="{8EE5928D-CB63-7F80-49B7-15FDED547116}"/>
                    </a:ext>
                  </a:extLst>
                </p14:cNvPr>
                <p14:cNvContentPartPr/>
                <p14:nvPr/>
              </p14:nvContentPartPr>
              <p14:xfrm>
                <a:off x="6108120" y="5458968"/>
                <a:ext cx="182520" cy="360"/>
              </p14:xfrm>
            </p:contentPart>
          </mc:Choice>
          <mc:Fallback xmlns="">
            <p:pic>
              <p:nvPicPr>
                <p:cNvPr id="7733" name="Ink 7732">
                  <a:extLst>
                    <a:ext uri="{FF2B5EF4-FFF2-40B4-BE49-F238E27FC236}">
                      <a16:creationId xmlns:a16="http://schemas.microsoft.com/office/drawing/2014/main" id="{8EE5928D-CB63-7F80-49B7-15FDED5471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099120" y="5449968"/>
                  <a:ext cx="20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7734" name="Ink 7733">
                  <a:extLst>
                    <a:ext uri="{FF2B5EF4-FFF2-40B4-BE49-F238E27FC236}">
                      <a16:creationId xmlns:a16="http://schemas.microsoft.com/office/drawing/2014/main" id="{9160C641-1DDA-3263-C000-67998DBF48C1}"/>
                    </a:ext>
                  </a:extLst>
                </p14:cNvPr>
                <p14:cNvContentPartPr/>
                <p14:nvPr/>
              </p14:nvContentPartPr>
              <p14:xfrm>
                <a:off x="6308280" y="5330808"/>
                <a:ext cx="122040" cy="283680"/>
              </p14:xfrm>
            </p:contentPart>
          </mc:Choice>
          <mc:Fallback xmlns="">
            <p:pic>
              <p:nvPicPr>
                <p:cNvPr id="7734" name="Ink 7733">
                  <a:extLst>
                    <a:ext uri="{FF2B5EF4-FFF2-40B4-BE49-F238E27FC236}">
                      <a16:creationId xmlns:a16="http://schemas.microsoft.com/office/drawing/2014/main" id="{9160C641-1DDA-3263-C000-67998DBF48C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99640" y="5321808"/>
                  <a:ext cx="13968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37" name="Group 7736">
            <a:extLst>
              <a:ext uri="{FF2B5EF4-FFF2-40B4-BE49-F238E27FC236}">
                <a16:creationId xmlns:a16="http://schemas.microsoft.com/office/drawing/2014/main" id="{210EC98A-3EDE-D51C-8CE8-32FE9FA3CA30}"/>
              </a:ext>
            </a:extLst>
          </p:cNvPr>
          <p:cNvGrpSpPr/>
          <p:nvPr/>
        </p:nvGrpSpPr>
        <p:grpSpPr>
          <a:xfrm>
            <a:off x="6089040" y="4834728"/>
            <a:ext cx="359640" cy="286920"/>
            <a:chOff x="6089040" y="4834728"/>
            <a:chExt cx="35964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7735" name="Ink 7734">
                  <a:extLst>
                    <a:ext uri="{FF2B5EF4-FFF2-40B4-BE49-F238E27FC236}">
                      <a16:creationId xmlns:a16="http://schemas.microsoft.com/office/drawing/2014/main" id="{82CAF558-AEC1-69F4-93D7-CB9F55BF8B1F}"/>
                    </a:ext>
                  </a:extLst>
                </p14:cNvPr>
                <p14:cNvContentPartPr/>
                <p14:nvPr/>
              </p14:nvContentPartPr>
              <p14:xfrm>
                <a:off x="6089040" y="4834728"/>
                <a:ext cx="176760" cy="286920"/>
              </p14:xfrm>
            </p:contentPart>
          </mc:Choice>
          <mc:Fallback xmlns="">
            <p:pic>
              <p:nvPicPr>
                <p:cNvPr id="7735" name="Ink 7734">
                  <a:extLst>
                    <a:ext uri="{FF2B5EF4-FFF2-40B4-BE49-F238E27FC236}">
                      <a16:creationId xmlns:a16="http://schemas.microsoft.com/office/drawing/2014/main" id="{82CAF558-AEC1-69F4-93D7-CB9F55BF8B1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080400" y="4826088"/>
                  <a:ext cx="194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7736" name="Ink 7735">
                  <a:extLst>
                    <a:ext uri="{FF2B5EF4-FFF2-40B4-BE49-F238E27FC236}">
                      <a16:creationId xmlns:a16="http://schemas.microsoft.com/office/drawing/2014/main" id="{2E158DC2-C575-206A-16ED-712EF4D0C4E6}"/>
                    </a:ext>
                  </a:extLst>
                </p14:cNvPr>
                <p14:cNvContentPartPr/>
                <p14:nvPr/>
              </p14:nvContentPartPr>
              <p14:xfrm>
                <a:off x="6355080" y="4899888"/>
                <a:ext cx="93600" cy="184680"/>
              </p14:xfrm>
            </p:contentPart>
          </mc:Choice>
          <mc:Fallback xmlns="">
            <p:pic>
              <p:nvPicPr>
                <p:cNvPr id="7736" name="Ink 7735">
                  <a:extLst>
                    <a:ext uri="{FF2B5EF4-FFF2-40B4-BE49-F238E27FC236}">
                      <a16:creationId xmlns:a16="http://schemas.microsoft.com/office/drawing/2014/main" id="{2E158DC2-C575-206A-16ED-712EF4D0C4E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346440" y="4890888"/>
                  <a:ext cx="1112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46" name="Group 7745">
            <a:extLst>
              <a:ext uri="{FF2B5EF4-FFF2-40B4-BE49-F238E27FC236}">
                <a16:creationId xmlns:a16="http://schemas.microsoft.com/office/drawing/2014/main" id="{2A440344-E8AD-96FF-CF53-D15937263340}"/>
              </a:ext>
            </a:extLst>
          </p:cNvPr>
          <p:cNvGrpSpPr/>
          <p:nvPr/>
        </p:nvGrpSpPr>
        <p:grpSpPr>
          <a:xfrm>
            <a:off x="6107760" y="4324968"/>
            <a:ext cx="330480" cy="236880"/>
            <a:chOff x="6107760" y="4324968"/>
            <a:chExt cx="33048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7740" name="Ink 7739">
                  <a:extLst>
                    <a:ext uri="{FF2B5EF4-FFF2-40B4-BE49-F238E27FC236}">
                      <a16:creationId xmlns:a16="http://schemas.microsoft.com/office/drawing/2014/main" id="{14D689E4-24E6-7ED4-F31A-0C5DA8C4C823}"/>
                    </a:ext>
                  </a:extLst>
                </p14:cNvPr>
                <p14:cNvContentPartPr/>
                <p14:nvPr/>
              </p14:nvContentPartPr>
              <p14:xfrm>
                <a:off x="6107760" y="4324968"/>
                <a:ext cx="93960" cy="203040"/>
              </p14:xfrm>
            </p:contentPart>
          </mc:Choice>
          <mc:Fallback xmlns="">
            <p:pic>
              <p:nvPicPr>
                <p:cNvPr id="7740" name="Ink 7739">
                  <a:extLst>
                    <a:ext uri="{FF2B5EF4-FFF2-40B4-BE49-F238E27FC236}">
                      <a16:creationId xmlns:a16="http://schemas.microsoft.com/office/drawing/2014/main" id="{14D689E4-24E6-7ED4-F31A-0C5DA8C4C82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098760" y="4315968"/>
                  <a:ext cx="111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7741" name="Ink 7740">
                  <a:extLst>
                    <a:ext uri="{FF2B5EF4-FFF2-40B4-BE49-F238E27FC236}">
                      <a16:creationId xmlns:a16="http://schemas.microsoft.com/office/drawing/2014/main" id="{E3DAE3F5-74FE-7F3A-34F2-722F4E469C50}"/>
                    </a:ext>
                  </a:extLst>
                </p14:cNvPr>
                <p14:cNvContentPartPr/>
                <p14:nvPr/>
              </p14:nvContentPartPr>
              <p14:xfrm>
                <a:off x="6135840" y="4342968"/>
                <a:ext cx="62640" cy="19080"/>
              </p14:xfrm>
            </p:contentPart>
          </mc:Choice>
          <mc:Fallback xmlns="">
            <p:pic>
              <p:nvPicPr>
                <p:cNvPr id="7741" name="Ink 7740">
                  <a:extLst>
                    <a:ext uri="{FF2B5EF4-FFF2-40B4-BE49-F238E27FC236}">
                      <a16:creationId xmlns:a16="http://schemas.microsoft.com/office/drawing/2014/main" id="{E3DAE3F5-74FE-7F3A-34F2-722F4E469C5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26840" y="4334328"/>
                  <a:ext cx="80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7742" name="Ink 7741">
                  <a:extLst>
                    <a:ext uri="{FF2B5EF4-FFF2-40B4-BE49-F238E27FC236}">
                      <a16:creationId xmlns:a16="http://schemas.microsoft.com/office/drawing/2014/main" id="{5E7A27BD-6C80-E74F-3F40-1C82B7352427}"/>
                    </a:ext>
                  </a:extLst>
                </p14:cNvPr>
                <p14:cNvContentPartPr/>
                <p14:nvPr/>
              </p14:nvContentPartPr>
              <p14:xfrm>
                <a:off x="6334200" y="4352328"/>
                <a:ext cx="104040" cy="209520"/>
              </p14:xfrm>
            </p:contentPart>
          </mc:Choice>
          <mc:Fallback xmlns="">
            <p:pic>
              <p:nvPicPr>
                <p:cNvPr id="7742" name="Ink 7741">
                  <a:extLst>
                    <a:ext uri="{FF2B5EF4-FFF2-40B4-BE49-F238E27FC236}">
                      <a16:creationId xmlns:a16="http://schemas.microsoft.com/office/drawing/2014/main" id="{5E7A27BD-6C80-E74F-3F40-1C82B735242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325560" y="4343688"/>
                  <a:ext cx="1216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CB7F0110-9C7C-26C6-17BA-354CC65A2307}"/>
              </a:ext>
            </a:extLst>
          </p:cNvPr>
          <p:cNvGrpSpPr/>
          <p:nvPr/>
        </p:nvGrpSpPr>
        <p:grpSpPr>
          <a:xfrm>
            <a:off x="6190560" y="3867768"/>
            <a:ext cx="375120" cy="334080"/>
            <a:chOff x="6190560" y="3867768"/>
            <a:chExt cx="37512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7743" name="Ink 7742">
                  <a:extLst>
                    <a:ext uri="{FF2B5EF4-FFF2-40B4-BE49-F238E27FC236}">
                      <a16:creationId xmlns:a16="http://schemas.microsoft.com/office/drawing/2014/main" id="{7A8497FD-DAE7-300B-8C7B-26DBC1DD2E84}"/>
                    </a:ext>
                  </a:extLst>
                </p14:cNvPr>
                <p14:cNvContentPartPr/>
                <p14:nvPr/>
              </p14:nvContentPartPr>
              <p14:xfrm>
                <a:off x="6190560" y="3901608"/>
                <a:ext cx="174240" cy="300240"/>
              </p14:xfrm>
            </p:contentPart>
          </mc:Choice>
          <mc:Fallback xmlns="">
            <p:pic>
              <p:nvPicPr>
                <p:cNvPr id="7743" name="Ink 7742">
                  <a:extLst>
                    <a:ext uri="{FF2B5EF4-FFF2-40B4-BE49-F238E27FC236}">
                      <a16:creationId xmlns:a16="http://schemas.microsoft.com/office/drawing/2014/main" id="{7A8497FD-DAE7-300B-8C7B-26DBC1DD2E8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181920" y="3892968"/>
                  <a:ext cx="1918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7744" name="Ink 7743">
                  <a:extLst>
                    <a:ext uri="{FF2B5EF4-FFF2-40B4-BE49-F238E27FC236}">
                      <a16:creationId xmlns:a16="http://schemas.microsoft.com/office/drawing/2014/main" id="{E571C64B-6326-8392-3824-E9F4B46E7D33}"/>
                    </a:ext>
                  </a:extLst>
                </p14:cNvPr>
                <p14:cNvContentPartPr/>
                <p14:nvPr/>
              </p14:nvContentPartPr>
              <p14:xfrm>
                <a:off x="6454080" y="3867768"/>
                <a:ext cx="111600" cy="267480"/>
              </p14:xfrm>
            </p:contentPart>
          </mc:Choice>
          <mc:Fallback xmlns="">
            <p:pic>
              <p:nvPicPr>
                <p:cNvPr id="7744" name="Ink 7743">
                  <a:extLst>
                    <a:ext uri="{FF2B5EF4-FFF2-40B4-BE49-F238E27FC236}">
                      <a16:creationId xmlns:a16="http://schemas.microsoft.com/office/drawing/2014/main" id="{E571C64B-6326-8392-3824-E9F4B46E7D3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445080" y="3858768"/>
                  <a:ext cx="12924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7747" name="Ink 7746">
                <a:extLst>
                  <a:ext uri="{FF2B5EF4-FFF2-40B4-BE49-F238E27FC236}">
                    <a16:creationId xmlns:a16="http://schemas.microsoft.com/office/drawing/2014/main" id="{40879979-2E51-54F1-1066-856B73C9B07A}"/>
                  </a:ext>
                </a:extLst>
              </p14:cNvPr>
              <p14:cNvContentPartPr/>
              <p14:nvPr/>
            </p14:nvContentPartPr>
            <p14:xfrm>
              <a:off x="6316560" y="2880288"/>
              <a:ext cx="67680" cy="273600"/>
            </p14:xfrm>
          </p:contentPart>
        </mc:Choice>
        <mc:Fallback xmlns="">
          <p:pic>
            <p:nvPicPr>
              <p:cNvPr id="7747" name="Ink 7746">
                <a:extLst>
                  <a:ext uri="{FF2B5EF4-FFF2-40B4-BE49-F238E27FC236}">
                    <a16:creationId xmlns:a16="http://schemas.microsoft.com/office/drawing/2014/main" id="{40879979-2E51-54F1-1066-856B73C9B07A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307920" y="2871288"/>
                <a:ext cx="8532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50" name="Group 7749">
            <a:extLst>
              <a:ext uri="{FF2B5EF4-FFF2-40B4-BE49-F238E27FC236}">
                <a16:creationId xmlns:a16="http://schemas.microsoft.com/office/drawing/2014/main" id="{BE21C756-376F-235A-7228-BAA753FD2883}"/>
              </a:ext>
            </a:extLst>
          </p:cNvPr>
          <p:cNvGrpSpPr/>
          <p:nvPr/>
        </p:nvGrpSpPr>
        <p:grpSpPr>
          <a:xfrm>
            <a:off x="6144840" y="2394648"/>
            <a:ext cx="392400" cy="203400"/>
            <a:chOff x="6144840" y="2394648"/>
            <a:chExt cx="39240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7748" name="Ink 7747">
                  <a:extLst>
                    <a:ext uri="{FF2B5EF4-FFF2-40B4-BE49-F238E27FC236}">
                      <a16:creationId xmlns:a16="http://schemas.microsoft.com/office/drawing/2014/main" id="{35403E00-7DFF-72AD-D2EA-475B83993E4F}"/>
                    </a:ext>
                  </a:extLst>
                </p14:cNvPr>
                <p14:cNvContentPartPr/>
                <p14:nvPr/>
              </p14:nvContentPartPr>
              <p14:xfrm>
                <a:off x="6144840" y="2394648"/>
                <a:ext cx="245880" cy="203400"/>
              </p14:xfrm>
            </p:contentPart>
          </mc:Choice>
          <mc:Fallback xmlns="">
            <p:pic>
              <p:nvPicPr>
                <p:cNvPr id="7748" name="Ink 7747">
                  <a:extLst>
                    <a:ext uri="{FF2B5EF4-FFF2-40B4-BE49-F238E27FC236}">
                      <a16:creationId xmlns:a16="http://schemas.microsoft.com/office/drawing/2014/main" id="{35403E00-7DFF-72AD-D2EA-475B83993E4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135840" y="2386008"/>
                  <a:ext cx="263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7749" name="Ink 7748">
                  <a:extLst>
                    <a:ext uri="{FF2B5EF4-FFF2-40B4-BE49-F238E27FC236}">
                      <a16:creationId xmlns:a16="http://schemas.microsoft.com/office/drawing/2014/main" id="{F15700BD-BFAC-3505-5821-1AA9C5D95876}"/>
                    </a:ext>
                  </a:extLst>
                </p14:cNvPr>
                <p14:cNvContentPartPr/>
                <p14:nvPr/>
              </p14:nvContentPartPr>
              <p14:xfrm>
                <a:off x="6410160" y="2402928"/>
                <a:ext cx="127080" cy="186120"/>
              </p14:xfrm>
            </p:contentPart>
          </mc:Choice>
          <mc:Fallback xmlns="">
            <p:pic>
              <p:nvPicPr>
                <p:cNvPr id="7749" name="Ink 7748">
                  <a:extLst>
                    <a:ext uri="{FF2B5EF4-FFF2-40B4-BE49-F238E27FC236}">
                      <a16:creationId xmlns:a16="http://schemas.microsoft.com/office/drawing/2014/main" id="{F15700BD-BFAC-3505-5821-1AA9C5D9587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401160" y="2394288"/>
                  <a:ext cx="14472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7751" name="Ink 7750">
                <a:extLst>
                  <a:ext uri="{FF2B5EF4-FFF2-40B4-BE49-F238E27FC236}">
                    <a16:creationId xmlns:a16="http://schemas.microsoft.com/office/drawing/2014/main" id="{917153EC-16A3-B221-BF2E-95444F902794}"/>
                  </a:ext>
                </a:extLst>
              </p14:cNvPr>
              <p14:cNvContentPartPr/>
              <p14:nvPr/>
            </p14:nvContentPartPr>
            <p14:xfrm>
              <a:off x="6846696" y="2843928"/>
              <a:ext cx="131040" cy="264600"/>
            </p14:xfrm>
          </p:contentPart>
        </mc:Choice>
        <mc:Fallback xmlns="">
          <p:pic>
            <p:nvPicPr>
              <p:cNvPr id="7751" name="Ink 7750">
                <a:extLst>
                  <a:ext uri="{FF2B5EF4-FFF2-40B4-BE49-F238E27FC236}">
                    <a16:creationId xmlns:a16="http://schemas.microsoft.com/office/drawing/2014/main" id="{917153EC-16A3-B221-BF2E-95444F902794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838056" y="2834928"/>
                <a:ext cx="1486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7752" name="Ink 7751">
                <a:extLst>
                  <a:ext uri="{FF2B5EF4-FFF2-40B4-BE49-F238E27FC236}">
                    <a16:creationId xmlns:a16="http://schemas.microsoft.com/office/drawing/2014/main" id="{F4C60191-DDCC-080B-6643-387BDCA320BB}"/>
                  </a:ext>
                </a:extLst>
              </p14:cNvPr>
              <p14:cNvContentPartPr/>
              <p14:nvPr/>
            </p14:nvContentPartPr>
            <p14:xfrm>
              <a:off x="6766416" y="3337128"/>
              <a:ext cx="117720" cy="239040"/>
            </p14:xfrm>
          </p:contentPart>
        </mc:Choice>
        <mc:Fallback xmlns="">
          <p:pic>
            <p:nvPicPr>
              <p:cNvPr id="7752" name="Ink 7751">
                <a:extLst>
                  <a:ext uri="{FF2B5EF4-FFF2-40B4-BE49-F238E27FC236}">
                    <a16:creationId xmlns:a16="http://schemas.microsoft.com/office/drawing/2014/main" id="{F4C60191-DDCC-080B-6643-387BDCA320BB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757776" y="3328128"/>
                <a:ext cx="1353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7753" name="Ink 7752">
                <a:extLst>
                  <a:ext uri="{FF2B5EF4-FFF2-40B4-BE49-F238E27FC236}">
                    <a16:creationId xmlns:a16="http://schemas.microsoft.com/office/drawing/2014/main" id="{3CD5EFE1-FD93-2762-936E-5FFFDA8EF0B0}"/>
                  </a:ext>
                </a:extLst>
              </p14:cNvPr>
              <p14:cNvContentPartPr/>
              <p14:nvPr/>
            </p14:nvContentPartPr>
            <p14:xfrm>
              <a:off x="6984216" y="3311568"/>
              <a:ext cx="90720" cy="246240"/>
            </p14:xfrm>
          </p:contentPart>
        </mc:Choice>
        <mc:Fallback xmlns="">
          <p:pic>
            <p:nvPicPr>
              <p:cNvPr id="7753" name="Ink 7752">
                <a:extLst>
                  <a:ext uri="{FF2B5EF4-FFF2-40B4-BE49-F238E27FC236}">
                    <a16:creationId xmlns:a16="http://schemas.microsoft.com/office/drawing/2014/main" id="{3CD5EFE1-FD93-2762-936E-5FFFDA8EF0B0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975576" y="3302568"/>
                <a:ext cx="10836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60" name="Group 7759">
            <a:extLst>
              <a:ext uri="{FF2B5EF4-FFF2-40B4-BE49-F238E27FC236}">
                <a16:creationId xmlns:a16="http://schemas.microsoft.com/office/drawing/2014/main" id="{1EFFB1E0-BE6D-7CBE-0659-D6D2D17ACDCF}"/>
              </a:ext>
            </a:extLst>
          </p:cNvPr>
          <p:cNvGrpSpPr/>
          <p:nvPr/>
        </p:nvGrpSpPr>
        <p:grpSpPr>
          <a:xfrm>
            <a:off x="6677136" y="3794688"/>
            <a:ext cx="424080" cy="740160"/>
            <a:chOff x="6677136" y="3794688"/>
            <a:chExt cx="424080" cy="74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7754" name="Ink 7753">
                  <a:extLst>
                    <a:ext uri="{FF2B5EF4-FFF2-40B4-BE49-F238E27FC236}">
                      <a16:creationId xmlns:a16="http://schemas.microsoft.com/office/drawing/2014/main" id="{5B0F3C40-1787-17AF-A767-2646013095D1}"/>
                    </a:ext>
                  </a:extLst>
                </p14:cNvPr>
                <p14:cNvContentPartPr/>
                <p14:nvPr/>
              </p14:nvContentPartPr>
              <p14:xfrm>
                <a:off x="6677136" y="3794688"/>
                <a:ext cx="165960" cy="332280"/>
              </p14:xfrm>
            </p:contentPart>
          </mc:Choice>
          <mc:Fallback xmlns="">
            <p:pic>
              <p:nvPicPr>
                <p:cNvPr id="7754" name="Ink 7753">
                  <a:extLst>
                    <a:ext uri="{FF2B5EF4-FFF2-40B4-BE49-F238E27FC236}">
                      <a16:creationId xmlns:a16="http://schemas.microsoft.com/office/drawing/2014/main" id="{5B0F3C40-1787-17AF-A767-2646013095D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668496" y="3786048"/>
                  <a:ext cx="1836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7755" name="Ink 7754">
                  <a:extLst>
                    <a:ext uri="{FF2B5EF4-FFF2-40B4-BE49-F238E27FC236}">
                      <a16:creationId xmlns:a16="http://schemas.microsoft.com/office/drawing/2014/main" id="{47467910-816C-C1BD-9759-B8916083D133}"/>
                    </a:ext>
                  </a:extLst>
                </p14:cNvPr>
                <p14:cNvContentPartPr/>
                <p14:nvPr/>
              </p14:nvContentPartPr>
              <p14:xfrm>
                <a:off x="6928056" y="3820608"/>
                <a:ext cx="173160" cy="302400"/>
              </p14:xfrm>
            </p:contentPart>
          </mc:Choice>
          <mc:Fallback xmlns="">
            <p:pic>
              <p:nvPicPr>
                <p:cNvPr id="7755" name="Ink 7754">
                  <a:extLst>
                    <a:ext uri="{FF2B5EF4-FFF2-40B4-BE49-F238E27FC236}">
                      <a16:creationId xmlns:a16="http://schemas.microsoft.com/office/drawing/2014/main" id="{47467910-816C-C1BD-9759-B8916083D13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19416" y="3811968"/>
                  <a:ext cx="190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7757" name="Ink 7756">
                  <a:extLst>
                    <a:ext uri="{FF2B5EF4-FFF2-40B4-BE49-F238E27FC236}">
                      <a16:creationId xmlns:a16="http://schemas.microsoft.com/office/drawing/2014/main" id="{2440D554-4578-6A9D-B4DB-7A5DF9AA5967}"/>
                    </a:ext>
                  </a:extLst>
                </p14:cNvPr>
                <p14:cNvContentPartPr/>
                <p14:nvPr/>
              </p14:nvContentPartPr>
              <p14:xfrm>
                <a:off x="6693336" y="4288248"/>
                <a:ext cx="128880" cy="195480"/>
              </p14:xfrm>
            </p:contentPart>
          </mc:Choice>
          <mc:Fallback xmlns="">
            <p:pic>
              <p:nvPicPr>
                <p:cNvPr id="7757" name="Ink 7756">
                  <a:extLst>
                    <a:ext uri="{FF2B5EF4-FFF2-40B4-BE49-F238E27FC236}">
                      <a16:creationId xmlns:a16="http://schemas.microsoft.com/office/drawing/2014/main" id="{2440D554-4578-6A9D-B4DB-7A5DF9AA596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684696" y="4279248"/>
                  <a:ext cx="146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7758" name="Ink 7757">
                  <a:extLst>
                    <a:ext uri="{FF2B5EF4-FFF2-40B4-BE49-F238E27FC236}">
                      <a16:creationId xmlns:a16="http://schemas.microsoft.com/office/drawing/2014/main" id="{2F1138B9-0C4F-5891-9784-3F29005B0C75}"/>
                    </a:ext>
                  </a:extLst>
                </p14:cNvPr>
                <p14:cNvContentPartPr/>
                <p14:nvPr/>
              </p14:nvContentPartPr>
              <p14:xfrm>
                <a:off x="6693336" y="4251888"/>
                <a:ext cx="237240" cy="360"/>
              </p14:xfrm>
            </p:contentPart>
          </mc:Choice>
          <mc:Fallback xmlns="">
            <p:pic>
              <p:nvPicPr>
                <p:cNvPr id="7758" name="Ink 7757">
                  <a:extLst>
                    <a:ext uri="{FF2B5EF4-FFF2-40B4-BE49-F238E27FC236}">
                      <a16:creationId xmlns:a16="http://schemas.microsoft.com/office/drawing/2014/main" id="{2F1138B9-0C4F-5891-9784-3F29005B0C7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684696" y="4243248"/>
                  <a:ext cx="25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7759" name="Ink 7758">
                  <a:extLst>
                    <a:ext uri="{FF2B5EF4-FFF2-40B4-BE49-F238E27FC236}">
                      <a16:creationId xmlns:a16="http://schemas.microsoft.com/office/drawing/2014/main" id="{3B656714-1DB7-36B6-F4BE-DAC80BA51A52}"/>
                    </a:ext>
                  </a:extLst>
                </p14:cNvPr>
                <p14:cNvContentPartPr/>
                <p14:nvPr/>
              </p14:nvContentPartPr>
              <p14:xfrm>
                <a:off x="6847056" y="4239288"/>
                <a:ext cx="203040" cy="295560"/>
              </p14:xfrm>
            </p:contentPart>
          </mc:Choice>
          <mc:Fallback xmlns="">
            <p:pic>
              <p:nvPicPr>
                <p:cNvPr id="7759" name="Ink 7758">
                  <a:extLst>
                    <a:ext uri="{FF2B5EF4-FFF2-40B4-BE49-F238E27FC236}">
                      <a16:creationId xmlns:a16="http://schemas.microsoft.com/office/drawing/2014/main" id="{3B656714-1DB7-36B6-F4BE-DAC80BA51A5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838416" y="4230648"/>
                  <a:ext cx="22068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73" name="Group 7772">
            <a:extLst>
              <a:ext uri="{FF2B5EF4-FFF2-40B4-BE49-F238E27FC236}">
                <a16:creationId xmlns:a16="http://schemas.microsoft.com/office/drawing/2014/main" id="{FD943691-8FDD-0AA7-A86F-05FF728BFE2E}"/>
              </a:ext>
            </a:extLst>
          </p:cNvPr>
          <p:cNvGrpSpPr/>
          <p:nvPr/>
        </p:nvGrpSpPr>
        <p:grpSpPr>
          <a:xfrm>
            <a:off x="6719616" y="4845528"/>
            <a:ext cx="304200" cy="358560"/>
            <a:chOff x="6719616" y="4845528"/>
            <a:chExt cx="30420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7761" name="Ink 7760">
                  <a:extLst>
                    <a:ext uri="{FF2B5EF4-FFF2-40B4-BE49-F238E27FC236}">
                      <a16:creationId xmlns:a16="http://schemas.microsoft.com/office/drawing/2014/main" id="{AB782BE2-C740-82E3-434E-DBA72BBCCD82}"/>
                    </a:ext>
                  </a:extLst>
                </p14:cNvPr>
                <p14:cNvContentPartPr/>
                <p14:nvPr/>
              </p14:nvContentPartPr>
              <p14:xfrm>
                <a:off x="6719616" y="4882608"/>
                <a:ext cx="113400" cy="249120"/>
              </p14:xfrm>
            </p:contentPart>
          </mc:Choice>
          <mc:Fallback xmlns="">
            <p:pic>
              <p:nvPicPr>
                <p:cNvPr id="7761" name="Ink 7760">
                  <a:extLst>
                    <a:ext uri="{FF2B5EF4-FFF2-40B4-BE49-F238E27FC236}">
                      <a16:creationId xmlns:a16="http://schemas.microsoft.com/office/drawing/2014/main" id="{AB782BE2-C740-82E3-434E-DBA72BBCCD8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710616" y="4873968"/>
                  <a:ext cx="131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7762" name="Ink 7761">
                  <a:extLst>
                    <a:ext uri="{FF2B5EF4-FFF2-40B4-BE49-F238E27FC236}">
                      <a16:creationId xmlns:a16="http://schemas.microsoft.com/office/drawing/2014/main" id="{90DAB883-C76D-73D3-19FA-19CB9007FEC3}"/>
                    </a:ext>
                  </a:extLst>
                </p14:cNvPr>
                <p14:cNvContentPartPr/>
                <p14:nvPr/>
              </p14:nvContentPartPr>
              <p14:xfrm>
                <a:off x="6895656" y="4845528"/>
                <a:ext cx="128160" cy="358560"/>
              </p14:xfrm>
            </p:contentPart>
          </mc:Choice>
          <mc:Fallback xmlns="">
            <p:pic>
              <p:nvPicPr>
                <p:cNvPr id="7762" name="Ink 7761">
                  <a:extLst>
                    <a:ext uri="{FF2B5EF4-FFF2-40B4-BE49-F238E27FC236}">
                      <a16:creationId xmlns:a16="http://schemas.microsoft.com/office/drawing/2014/main" id="{90DAB883-C76D-73D3-19FA-19CB9007FEC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887016" y="4836888"/>
                  <a:ext cx="145800" cy="37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72" name="Group 7771">
            <a:extLst>
              <a:ext uri="{FF2B5EF4-FFF2-40B4-BE49-F238E27FC236}">
                <a16:creationId xmlns:a16="http://schemas.microsoft.com/office/drawing/2014/main" id="{451C4447-FB10-D757-8600-16CCEDE83009}"/>
              </a:ext>
            </a:extLst>
          </p:cNvPr>
          <p:cNvGrpSpPr/>
          <p:nvPr/>
        </p:nvGrpSpPr>
        <p:grpSpPr>
          <a:xfrm>
            <a:off x="6711696" y="5321088"/>
            <a:ext cx="311040" cy="255960"/>
            <a:chOff x="6711696" y="5321088"/>
            <a:chExt cx="31104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7763" name="Ink 7762">
                  <a:extLst>
                    <a:ext uri="{FF2B5EF4-FFF2-40B4-BE49-F238E27FC236}">
                      <a16:creationId xmlns:a16="http://schemas.microsoft.com/office/drawing/2014/main" id="{2389D9F0-CCC1-2632-30E5-B5C6B4508340}"/>
                    </a:ext>
                  </a:extLst>
                </p14:cNvPr>
                <p14:cNvContentPartPr/>
                <p14:nvPr/>
              </p14:nvContentPartPr>
              <p14:xfrm>
                <a:off x="6711696" y="5321088"/>
                <a:ext cx="140040" cy="255960"/>
              </p14:xfrm>
            </p:contentPart>
          </mc:Choice>
          <mc:Fallback xmlns="">
            <p:pic>
              <p:nvPicPr>
                <p:cNvPr id="7763" name="Ink 7762">
                  <a:extLst>
                    <a:ext uri="{FF2B5EF4-FFF2-40B4-BE49-F238E27FC236}">
                      <a16:creationId xmlns:a16="http://schemas.microsoft.com/office/drawing/2014/main" id="{2389D9F0-CCC1-2632-30E5-B5C6B450834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702696" y="5312088"/>
                  <a:ext cx="157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7764" name="Ink 7763">
                  <a:extLst>
                    <a:ext uri="{FF2B5EF4-FFF2-40B4-BE49-F238E27FC236}">
                      <a16:creationId xmlns:a16="http://schemas.microsoft.com/office/drawing/2014/main" id="{43D43DBF-8A9D-0D28-E550-45FC6B44F070}"/>
                    </a:ext>
                  </a:extLst>
                </p14:cNvPr>
                <p14:cNvContentPartPr/>
                <p14:nvPr/>
              </p14:nvContentPartPr>
              <p14:xfrm>
                <a:off x="6738696" y="5476968"/>
                <a:ext cx="145800" cy="9720"/>
              </p14:xfrm>
            </p:contentPart>
          </mc:Choice>
          <mc:Fallback xmlns="">
            <p:pic>
              <p:nvPicPr>
                <p:cNvPr id="7764" name="Ink 7763">
                  <a:extLst>
                    <a:ext uri="{FF2B5EF4-FFF2-40B4-BE49-F238E27FC236}">
                      <a16:creationId xmlns:a16="http://schemas.microsoft.com/office/drawing/2014/main" id="{43D43DBF-8A9D-0D28-E550-45FC6B44F07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730056" y="5468328"/>
                  <a:ext cx="163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7765" name="Ink 7764">
                  <a:extLst>
                    <a:ext uri="{FF2B5EF4-FFF2-40B4-BE49-F238E27FC236}">
                      <a16:creationId xmlns:a16="http://schemas.microsoft.com/office/drawing/2014/main" id="{7EA5004A-1E09-A034-9777-525FFC750979}"/>
                    </a:ext>
                  </a:extLst>
                </p14:cNvPr>
                <p14:cNvContentPartPr/>
                <p14:nvPr/>
              </p14:nvContentPartPr>
              <p14:xfrm>
                <a:off x="6947136" y="5394888"/>
                <a:ext cx="75600" cy="171720"/>
              </p14:xfrm>
            </p:contentPart>
          </mc:Choice>
          <mc:Fallback xmlns="">
            <p:pic>
              <p:nvPicPr>
                <p:cNvPr id="7765" name="Ink 7764">
                  <a:extLst>
                    <a:ext uri="{FF2B5EF4-FFF2-40B4-BE49-F238E27FC236}">
                      <a16:creationId xmlns:a16="http://schemas.microsoft.com/office/drawing/2014/main" id="{7EA5004A-1E09-A034-9777-525FFC75097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938496" y="5385888"/>
                  <a:ext cx="932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71" name="Group 7770">
            <a:extLst>
              <a:ext uri="{FF2B5EF4-FFF2-40B4-BE49-F238E27FC236}">
                <a16:creationId xmlns:a16="http://schemas.microsoft.com/office/drawing/2014/main" id="{C9C82E16-893B-6FBC-19C0-C21F6C8AABA7}"/>
              </a:ext>
            </a:extLst>
          </p:cNvPr>
          <p:cNvGrpSpPr/>
          <p:nvPr/>
        </p:nvGrpSpPr>
        <p:grpSpPr>
          <a:xfrm>
            <a:off x="6756696" y="5843088"/>
            <a:ext cx="137880" cy="209520"/>
            <a:chOff x="6756696" y="5843088"/>
            <a:chExt cx="13788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7766" name="Ink 7765">
                  <a:extLst>
                    <a:ext uri="{FF2B5EF4-FFF2-40B4-BE49-F238E27FC236}">
                      <a16:creationId xmlns:a16="http://schemas.microsoft.com/office/drawing/2014/main" id="{D8A2CBEA-3F81-0CBC-2FBE-546B7DEB6FDB}"/>
                    </a:ext>
                  </a:extLst>
                </p14:cNvPr>
                <p14:cNvContentPartPr/>
                <p14:nvPr/>
              </p14:nvContentPartPr>
              <p14:xfrm>
                <a:off x="6756696" y="5844528"/>
                <a:ext cx="83880" cy="144360"/>
              </p14:xfrm>
            </p:contentPart>
          </mc:Choice>
          <mc:Fallback xmlns="">
            <p:pic>
              <p:nvPicPr>
                <p:cNvPr id="7766" name="Ink 7765">
                  <a:extLst>
                    <a:ext uri="{FF2B5EF4-FFF2-40B4-BE49-F238E27FC236}">
                      <a16:creationId xmlns:a16="http://schemas.microsoft.com/office/drawing/2014/main" id="{D8A2CBEA-3F81-0CBC-2FBE-546B7DEB6FD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748056" y="5835528"/>
                  <a:ext cx="101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7767" name="Ink 7766">
                  <a:extLst>
                    <a:ext uri="{FF2B5EF4-FFF2-40B4-BE49-F238E27FC236}">
                      <a16:creationId xmlns:a16="http://schemas.microsoft.com/office/drawing/2014/main" id="{E1BC0ECB-FAEC-62CF-42EA-59FA52B52032}"/>
                    </a:ext>
                  </a:extLst>
                </p14:cNvPr>
                <p14:cNvContentPartPr/>
                <p14:nvPr/>
              </p14:nvContentPartPr>
              <p14:xfrm>
                <a:off x="6894216" y="5843088"/>
                <a:ext cx="360" cy="209520"/>
              </p14:xfrm>
            </p:contentPart>
          </mc:Choice>
          <mc:Fallback xmlns="">
            <p:pic>
              <p:nvPicPr>
                <p:cNvPr id="7767" name="Ink 7766">
                  <a:extLst>
                    <a:ext uri="{FF2B5EF4-FFF2-40B4-BE49-F238E27FC236}">
                      <a16:creationId xmlns:a16="http://schemas.microsoft.com/office/drawing/2014/main" id="{E1BC0ECB-FAEC-62CF-42EA-59FA52B5203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85576" y="5834088"/>
                  <a:ext cx="180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70" name="Group 7769">
            <a:extLst>
              <a:ext uri="{FF2B5EF4-FFF2-40B4-BE49-F238E27FC236}">
                <a16:creationId xmlns:a16="http://schemas.microsoft.com/office/drawing/2014/main" id="{746DB566-B068-30F5-F7A7-23C4E0E3924B}"/>
              </a:ext>
            </a:extLst>
          </p:cNvPr>
          <p:cNvGrpSpPr/>
          <p:nvPr/>
        </p:nvGrpSpPr>
        <p:grpSpPr>
          <a:xfrm>
            <a:off x="6742296" y="6323328"/>
            <a:ext cx="380160" cy="198360"/>
            <a:chOff x="6742296" y="6323328"/>
            <a:chExt cx="38016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7768" name="Ink 7767">
                  <a:extLst>
                    <a:ext uri="{FF2B5EF4-FFF2-40B4-BE49-F238E27FC236}">
                      <a16:creationId xmlns:a16="http://schemas.microsoft.com/office/drawing/2014/main" id="{1841C778-F327-0282-6BC6-E589ABE9715A}"/>
                    </a:ext>
                  </a:extLst>
                </p14:cNvPr>
                <p14:cNvContentPartPr/>
                <p14:nvPr/>
              </p14:nvContentPartPr>
              <p14:xfrm>
                <a:off x="6742296" y="6337368"/>
                <a:ext cx="126360" cy="160560"/>
              </p14:xfrm>
            </p:contentPart>
          </mc:Choice>
          <mc:Fallback xmlns="">
            <p:pic>
              <p:nvPicPr>
                <p:cNvPr id="7768" name="Ink 7767">
                  <a:extLst>
                    <a:ext uri="{FF2B5EF4-FFF2-40B4-BE49-F238E27FC236}">
                      <a16:creationId xmlns:a16="http://schemas.microsoft.com/office/drawing/2014/main" id="{1841C778-F327-0282-6BC6-E589ABE9715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733296" y="6328728"/>
                  <a:ext cx="144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7769" name="Ink 7768">
                  <a:extLst>
                    <a:ext uri="{FF2B5EF4-FFF2-40B4-BE49-F238E27FC236}">
                      <a16:creationId xmlns:a16="http://schemas.microsoft.com/office/drawing/2014/main" id="{1B6CCF1F-E318-B071-BEEB-AA41228EA196}"/>
                    </a:ext>
                  </a:extLst>
                </p14:cNvPr>
                <p14:cNvContentPartPr/>
                <p14:nvPr/>
              </p14:nvContentPartPr>
              <p14:xfrm>
                <a:off x="6930936" y="6323328"/>
                <a:ext cx="191520" cy="198360"/>
              </p14:xfrm>
            </p:contentPart>
          </mc:Choice>
          <mc:Fallback xmlns="">
            <p:pic>
              <p:nvPicPr>
                <p:cNvPr id="7769" name="Ink 7768">
                  <a:extLst>
                    <a:ext uri="{FF2B5EF4-FFF2-40B4-BE49-F238E27FC236}">
                      <a16:creationId xmlns:a16="http://schemas.microsoft.com/office/drawing/2014/main" id="{1B6CCF1F-E318-B071-BEEB-AA41228EA19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921936" y="6314688"/>
                  <a:ext cx="2091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7774" name="Ink 7773">
                <a:extLst>
                  <a:ext uri="{FF2B5EF4-FFF2-40B4-BE49-F238E27FC236}">
                    <a16:creationId xmlns:a16="http://schemas.microsoft.com/office/drawing/2014/main" id="{9FDD06EF-9283-6CE3-4B73-17D7DF41B61A}"/>
                  </a:ext>
                </a:extLst>
              </p14:cNvPr>
              <p14:cNvContentPartPr/>
              <p14:nvPr/>
            </p14:nvContentPartPr>
            <p14:xfrm>
              <a:off x="7982496" y="1042128"/>
              <a:ext cx="360" cy="360"/>
            </p14:xfrm>
          </p:contentPart>
        </mc:Choice>
        <mc:Fallback xmlns="">
          <p:pic>
            <p:nvPicPr>
              <p:cNvPr id="7774" name="Ink 7773">
                <a:extLst>
                  <a:ext uri="{FF2B5EF4-FFF2-40B4-BE49-F238E27FC236}">
                    <a16:creationId xmlns:a16="http://schemas.microsoft.com/office/drawing/2014/main" id="{9FDD06EF-9283-6CE3-4B73-17D7DF41B6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73856" y="10334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7775" name="Ink 7774">
                <a:extLst>
                  <a:ext uri="{FF2B5EF4-FFF2-40B4-BE49-F238E27FC236}">
                    <a16:creationId xmlns:a16="http://schemas.microsoft.com/office/drawing/2014/main" id="{258D53F3-68A3-0281-C281-3FFAD020E55B}"/>
                  </a:ext>
                </a:extLst>
              </p14:cNvPr>
              <p14:cNvContentPartPr/>
              <p14:nvPr/>
            </p14:nvContentPartPr>
            <p14:xfrm>
              <a:off x="7389216" y="1848888"/>
              <a:ext cx="129240" cy="363600"/>
            </p14:xfrm>
          </p:contentPart>
        </mc:Choice>
        <mc:Fallback xmlns="">
          <p:pic>
            <p:nvPicPr>
              <p:cNvPr id="7775" name="Ink 7774">
                <a:extLst>
                  <a:ext uri="{FF2B5EF4-FFF2-40B4-BE49-F238E27FC236}">
                    <a16:creationId xmlns:a16="http://schemas.microsoft.com/office/drawing/2014/main" id="{258D53F3-68A3-0281-C281-3FFAD020E55B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380576" y="1839888"/>
                <a:ext cx="146880" cy="38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79" name="Group 7778">
            <a:extLst>
              <a:ext uri="{FF2B5EF4-FFF2-40B4-BE49-F238E27FC236}">
                <a16:creationId xmlns:a16="http://schemas.microsoft.com/office/drawing/2014/main" id="{90BB718B-8DDF-299A-6B1A-B37377855CC1}"/>
              </a:ext>
            </a:extLst>
          </p:cNvPr>
          <p:cNvGrpSpPr/>
          <p:nvPr/>
        </p:nvGrpSpPr>
        <p:grpSpPr>
          <a:xfrm>
            <a:off x="7342416" y="2882448"/>
            <a:ext cx="460080" cy="254880"/>
            <a:chOff x="7342416" y="2882448"/>
            <a:chExt cx="46008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776" name="Ink 7775">
                  <a:extLst>
                    <a:ext uri="{FF2B5EF4-FFF2-40B4-BE49-F238E27FC236}">
                      <a16:creationId xmlns:a16="http://schemas.microsoft.com/office/drawing/2014/main" id="{AE9FFED9-DA22-7CC6-30F1-5F61050F01D2}"/>
                    </a:ext>
                  </a:extLst>
                </p14:cNvPr>
                <p14:cNvContentPartPr/>
                <p14:nvPr/>
              </p14:nvContentPartPr>
              <p14:xfrm>
                <a:off x="7342416" y="2906568"/>
                <a:ext cx="191520" cy="230760"/>
              </p14:xfrm>
            </p:contentPart>
          </mc:Choice>
          <mc:Fallback xmlns="">
            <p:pic>
              <p:nvPicPr>
                <p:cNvPr id="7776" name="Ink 7775">
                  <a:extLst>
                    <a:ext uri="{FF2B5EF4-FFF2-40B4-BE49-F238E27FC236}">
                      <a16:creationId xmlns:a16="http://schemas.microsoft.com/office/drawing/2014/main" id="{AE9FFED9-DA22-7CC6-30F1-5F61050F01D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333416" y="2897928"/>
                  <a:ext cx="209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777" name="Ink 7776">
                  <a:extLst>
                    <a:ext uri="{FF2B5EF4-FFF2-40B4-BE49-F238E27FC236}">
                      <a16:creationId xmlns:a16="http://schemas.microsoft.com/office/drawing/2014/main" id="{D28CFB1F-6B25-9280-C77B-21E3EBCDAADA}"/>
                    </a:ext>
                  </a:extLst>
                </p14:cNvPr>
                <p14:cNvContentPartPr/>
                <p14:nvPr/>
              </p14:nvContentPartPr>
              <p14:xfrm>
                <a:off x="7561656" y="2882448"/>
                <a:ext cx="240840" cy="173880"/>
              </p14:xfrm>
            </p:contentPart>
          </mc:Choice>
          <mc:Fallback xmlns="">
            <p:pic>
              <p:nvPicPr>
                <p:cNvPr id="7777" name="Ink 7776">
                  <a:extLst>
                    <a:ext uri="{FF2B5EF4-FFF2-40B4-BE49-F238E27FC236}">
                      <a16:creationId xmlns:a16="http://schemas.microsoft.com/office/drawing/2014/main" id="{D28CFB1F-6B25-9280-C77B-21E3EBCDAAD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553016" y="2873808"/>
                  <a:ext cx="25848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7778" name="Ink 7777">
                <a:extLst>
                  <a:ext uri="{FF2B5EF4-FFF2-40B4-BE49-F238E27FC236}">
                    <a16:creationId xmlns:a16="http://schemas.microsoft.com/office/drawing/2014/main" id="{2A7CC886-BC24-4A28-D172-432E9EE4ED03}"/>
                  </a:ext>
                </a:extLst>
              </p14:cNvPr>
              <p14:cNvContentPartPr/>
              <p14:nvPr/>
            </p14:nvContentPartPr>
            <p14:xfrm>
              <a:off x="7962696" y="2367288"/>
              <a:ext cx="214200" cy="284040"/>
            </p14:xfrm>
          </p:contentPart>
        </mc:Choice>
        <mc:Fallback xmlns="">
          <p:pic>
            <p:nvPicPr>
              <p:cNvPr id="7778" name="Ink 7777">
                <a:extLst>
                  <a:ext uri="{FF2B5EF4-FFF2-40B4-BE49-F238E27FC236}">
                    <a16:creationId xmlns:a16="http://schemas.microsoft.com/office/drawing/2014/main" id="{2A7CC886-BC24-4A28-D172-432E9EE4ED0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7953696" y="2358648"/>
                <a:ext cx="231840" cy="30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82" name="Group 7781">
            <a:extLst>
              <a:ext uri="{FF2B5EF4-FFF2-40B4-BE49-F238E27FC236}">
                <a16:creationId xmlns:a16="http://schemas.microsoft.com/office/drawing/2014/main" id="{0CC7C868-FE96-1EC6-A7D2-91F7A49EDA71}"/>
              </a:ext>
            </a:extLst>
          </p:cNvPr>
          <p:cNvGrpSpPr/>
          <p:nvPr/>
        </p:nvGrpSpPr>
        <p:grpSpPr>
          <a:xfrm>
            <a:off x="8111736" y="1847088"/>
            <a:ext cx="153360" cy="330840"/>
            <a:chOff x="8111736" y="1847088"/>
            <a:chExt cx="15336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780" name="Ink 7779">
                  <a:extLst>
                    <a:ext uri="{FF2B5EF4-FFF2-40B4-BE49-F238E27FC236}">
                      <a16:creationId xmlns:a16="http://schemas.microsoft.com/office/drawing/2014/main" id="{990AD1D7-229D-B36F-95E1-C90244326D2B}"/>
                    </a:ext>
                  </a:extLst>
                </p14:cNvPr>
                <p14:cNvContentPartPr/>
                <p14:nvPr/>
              </p14:nvContentPartPr>
              <p14:xfrm>
                <a:off x="8111736" y="1856088"/>
                <a:ext cx="128160" cy="321840"/>
              </p14:xfrm>
            </p:contentPart>
          </mc:Choice>
          <mc:Fallback xmlns="">
            <p:pic>
              <p:nvPicPr>
                <p:cNvPr id="7780" name="Ink 7779">
                  <a:extLst>
                    <a:ext uri="{FF2B5EF4-FFF2-40B4-BE49-F238E27FC236}">
                      <a16:creationId xmlns:a16="http://schemas.microsoft.com/office/drawing/2014/main" id="{990AD1D7-229D-B36F-95E1-C90244326D2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103096" y="1847088"/>
                  <a:ext cx="1458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781" name="Ink 7780">
                  <a:extLst>
                    <a:ext uri="{FF2B5EF4-FFF2-40B4-BE49-F238E27FC236}">
                      <a16:creationId xmlns:a16="http://schemas.microsoft.com/office/drawing/2014/main" id="{83F6CA3C-A09F-FFD7-545E-BF1A167F83BA}"/>
                    </a:ext>
                  </a:extLst>
                </p14:cNvPr>
                <p14:cNvContentPartPr/>
                <p14:nvPr/>
              </p14:nvContentPartPr>
              <p14:xfrm>
                <a:off x="8156016" y="1847088"/>
                <a:ext cx="109080" cy="9720"/>
              </p14:xfrm>
            </p:contentPart>
          </mc:Choice>
          <mc:Fallback xmlns="">
            <p:pic>
              <p:nvPicPr>
                <p:cNvPr id="7781" name="Ink 7780">
                  <a:extLst>
                    <a:ext uri="{FF2B5EF4-FFF2-40B4-BE49-F238E27FC236}">
                      <a16:creationId xmlns:a16="http://schemas.microsoft.com/office/drawing/2014/main" id="{83F6CA3C-A09F-FFD7-545E-BF1A167F83B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47376" y="1838088"/>
                  <a:ext cx="1267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85" name="Group 7784">
            <a:extLst>
              <a:ext uri="{FF2B5EF4-FFF2-40B4-BE49-F238E27FC236}">
                <a16:creationId xmlns:a16="http://schemas.microsoft.com/office/drawing/2014/main" id="{930D7B4C-59D2-2167-1775-79333D75FBAE}"/>
              </a:ext>
            </a:extLst>
          </p:cNvPr>
          <p:cNvGrpSpPr/>
          <p:nvPr/>
        </p:nvGrpSpPr>
        <p:grpSpPr>
          <a:xfrm>
            <a:off x="7936776" y="2887848"/>
            <a:ext cx="440280" cy="258840"/>
            <a:chOff x="7936776" y="2887848"/>
            <a:chExt cx="44028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7783" name="Ink 7782">
                  <a:extLst>
                    <a:ext uri="{FF2B5EF4-FFF2-40B4-BE49-F238E27FC236}">
                      <a16:creationId xmlns:a16="http://schemas.microsoft.com/office/drawing/2014/main" id="{0ED82991-7CD7-EC5C-17E6-59231E9871ED}"/>
                    </a:ext>
                  </a:extLst>
                </p14:cNvPr>
                <p14:cNvContentPartPr/>
                <p14:nvPr/>
              </p14:nvContentPartPr>
              <p14:xfrm>
                <a:off x="7936776" y="2887848"/>
                <a:ext cx="270720" cy="258840"/>
              </p14:xfrm>
            </p:contentPart>
          </mc:Choice>
          <mc:Fallback xmlns="">
            <p:pic>
              <p:nvPicPr>
                <p:cNvPr id="7783" name="Ink 7782">
                  <a:extLst>
                    <a:ext uri="{FF2B5EF4-FFF2-40B4-BE49-F238E27FC236}">
                      <a16:creationId xmlns:a16="http://schemas.microsoft.com/office/drawing/2014/main" id="{0ED82991-7CD7-EC5C-17E6-59231E9871E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927776" y="2879208"/>
                  <a:ext cx="288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7784" name="Ink 7783">
                  <a:extLst>
                    <a:ext uri="{FF2B5EF4-FFF2-40B4-BE49-F238E27FC236}">
                      <a16:creationId xmlns:a16="http://schemas.microsoft.com/office/drawing/2014/main" id="{2107BB14-15D5-AB86-BCBE-4D87337EB326}"/>
                    </a:ext>
                  </a:extLst>
                </p14:cNvPr>
                <p14:cNvContentPartPr/>
                <p14:nvPr/>
              </p14:nvContentPartPr>
              <p14:xfrm>
                <a:off x="8220096" y="2889288"/>
                <a:ext cx="156960" cy="208080"/>
              </p14:xfrm>
            </p:contentPart>
          </mc:Choice>
          <mc:Fallback xmlns="">
            <p:pic>
              <p:nvPicPr>
                <p:cNvPr id="7784" name="Ink 7783">
                  <a:extLst>
                    <a:ext uri="{FF2B5EF4-FFF2-40B4-BE49-F238E27FC236}">
                      <a16:creationId xmlns:a16="http://schemas.microsoft.com/office/drawing/2014/main" id="{2107BB14-15D5-AB86-BCBE-4D87337EB32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211456" y="2880648"/>
                  <a:ext cx="1746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89" name="Group 7788">
            <a:extLst>
              <a:ext uri="{FF2B5EF4-FFF2-40B4-BE49-F238E27FC236}">
                <a16:creationId xmlns:a16="http://schemas.microsoft.com/office/drawing/2014/main" id="{AE9F49F3-542B-B1EF-6AC6-DDD168DAF43E}"/>
              </a:ext>
            </a:extLst>
          </p:cNvPr>
          <p:cNvGrpSpPr/>
          <p:nvPr/>
        </p:nvGrpSpPr>
        <p:grpSpPr>
          <a:xfrm>
            <a:off x="7982496" y="3338208"/>
            <a:ext cx="376200" cy="330840"/>
            <a:chOff x="7982496" y="3338208"/>
            <a:chExt cx="37620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7786" name="Ink 7785">
                  <a:extLst>
                    <a:ext uri="{FF2B5EF4-FFF2-40B4-BE49-F238E27FC236}">
                      <a16:creationId xmlns:a16="http://schemas.microsoft.com/office/drawing/2014/main" id="{E22CCC1C-985E-DD64-A7C9-8411ED5C4565}"/>
                    </a:ext>
                  </a:extLst>
                </p14:cNvPr>
                <p14:cNvContentPartPr/>
                <p14:nvPr/>
              </p14:nvContentPartPr>
              <p14:xfrm>
                <a:off x="7982496" y="3345768"/>
                <a:ext cx="191880" cy="258480"/>
              </p14:xfrm>
            </p:contentPart>
          </mc:Choice>
          <mc:Fallback xmlns="">
            <p:pic>
              <p:nvPicPr>
                <p:cNvPr id="7786" name="Ink 7785">
                  <a:extLst>
                    <a:ext uri="{FF2B5EF4-FFF2-40B4-BE49-F238E27FC236}">
                      <a16:creationId xmlns:a16="http://schemas.microsoft.com/office/drawing/2014/main" id="{E22CCC1C-985E-DD64-A7C9-8411ED5C456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973856" y="3336768"/>
                  <a:ext cx="209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7787" name="Ink 7786">
                  <a:extLst>
                    <a:ext uri="{FF2B5EF4-FFF2-40B4-BE49-F238E27FC236}">
                      <a16:creationId xmlns:a16="http://schemas.microsoft.com/office/drawing/2014/main" id="{0252FFCF-692F-14D3-4681-E0B5609369D0}"/>
                    </a:ext>
                  </a:extLst>
                </p14:cNvPr>
                <p14:cNvContentPartPr/>
                <p14:nvPr/>
              </p14:nvContentPartPr>
              <p14:xfrm>
                <a:off x="8217576" y="3338208"/>
                <a:ext cx="140400" cy="330840"/>
              </p14:xfrm>
            </p:contentPart>
          </mc:Choice>
          <mc:Fallback xmlns="">
            <p:pic>
              <p:nvPicPr>
                <p:cNvPr id="7787" name="Ink 7786">
                  <a:extLst>
                    <a:ext uri="{FF2B5EF4-FFF2-40B4-BE49-F238E27FC236}">
                      <a16:creationId xmlns:a16="http://schemas.microsoft.com/office/drawing/2014/main" id="{0252FFCF-692F-14D3-4681-E0B5609369D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208576" y="3329568"/>
                  <a:ext cx="1580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7788" name="Ink 7787">
                  <a:extLst>
                    <a:ext uri="{FF2B5EF4-FFF2-40B4-BE49-F238E27FC236}">
                      <a16:creationId xmlns:a16="http://schemas.microsoft.com/office/drawing/2014/main" id="{0CAE1C8B-2539-4F34-66CB-D2677ADCC300}"/>
                    </a:ext>
                  </a:extLst>
                </p14:cNvPr>
                <p14:cNvContentPartPr/>
                <p14:nvPr/>
              </p14:nvContentPartPr>
              <p14:xfrm>
                <a:off x="8193096" y="3338568"/>
                <a:ext cx="165600" cy="164160"/>
              </p14:xfrm>
            </p:contentPart>
          </mc:Choice>
          <mc:Fallback xmlns="">
            <p:pic>
              <p:nvPicPr>
                <p:cNvPr id="7788" name="Ink 7787">
                  <a:extLst>
                    <a:ext uri="{FF2B5EF4-FFF2-40B4-BE49-F238E27FC236}">
                      <a16:creationId xmlns:a16="http://schemas.microsoft.com/office/drawing/2014/main" id="{0CAE1C8B-2539-4F34-66CB-D2677ADCC30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184096" y="3329568"/>
                  <a:ext cx="18324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11FA3315-3103-CA4D-5E7E-C88DDFC8D44B}"/>
              </a:ext>
            </a:extLst>
          </p:cNvPr>
          <p:cNvGrpSpPr/>
          <p:nvPr/>
        </p:nvGrpSpPr>
        <p:grpSpPr>
          <a:xfrm>
            <a:off x="7962336" y="4782168"/>
            <a:ext cx="368280" cy="357480"/>
            <a:chOff x="7962336" y="4782168"/>
            <a:chExt cx="36828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7797" name="Ink 7796">
                  <a:extLst>
                    <a:ext uri="{FF2B5EF4-FFF2-40B4-BE49-F238E27FC236}">
                      <a16:creationId xmlns:a16="http://schemas.microsoft.com/office/drawing/2014/main" id="{D7CE8798-E566-34DB-40A1-040D7BFFAC40}"/>
                    </a:ext>
                  </a:extLst>
                </p14:cNvPr>
                <p14:cNvContentPartPr/>
                <p14:nvPr/>
              </p14:nvContentPartPr>
              <p14:xfrm>
                <a:off x="7962336" y="4782168"/>
                <a:ext cx="95760" cy="246960"/>
              </p14:xfrm>
            </p:contentPart>
          </mc:Choice>
          <mc:Fallback xmlns="">
            <p:pic>
              <p:nvPicPr>
                <p:cNvPr id="7797" name="Ink 7796">
                  <a:extLst>
                    <a:ext uri="{FF2B5EF4-FFF2-40B4-BE49-F238E27FC236}">
                      <a16:creationId xmlns:a16="http://schemas.microsoft.com/office/drawing/2014/main" id="{D7CE8798-E566-34DB-40A1-040D7BFFAC4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953336" y="4773168"/>
                  <a:ext cx="113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7798" name="Ink 7797">
                  <a:extLst>
                    <a:ext uri="{FF2B5EF4-FFF2-40B4-BE49-F238E27FC236}">
                      <a16:creationId xmlns:a16="http://schemas.microsoft.com/office/drawing/2014/main" id="{258AC965-74FA-D336-2740-2E4CAE97870C}"/>
                    </a:ext>
                  </a:extLst>
                </p14:cNvPr>
                <p14:cNvContentPartPr/>
                <p14:nvPr/>
              </p14:nvContentPartPr>
              <p14:xfrm>
                <a:off x="8147736" y="4818888"/>
                <a:ext cx="182880" cy="320760"/>
              </p14:xfrm>
            </p:contentPart>
          </mc:Choice>
          <mc:Fallback xmlns="">
            <p:pic>
              <p:nvPicPr>
                <p:cNvPr id="7798" name="Ink 7797">
                  <a:extLst>
                    <a:ext uri="{FF2B5EF4-FFF2-40B4-BE49-F238E27FC236}">
                      <a16:creationId xmlns:a16="http://schemas.microsoft.com/office/drawing/2014/main" id="{258AC965-74FA-D336-2740-2E4CAE97870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139096" y="4809888"/>
                  <a:ext cx="200520" cy="33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D3E31B3C-F2EF-89EF-CCC4-697A248EE455}"/>
              </a:ext>
            </a:extLst>
          </p:cNvPr>
          <p:cNvGrpSpPr/>
          <p:nvPr/>
        </p:nvGrpSpPr>
        <p:grpSpPr>
          <a:xfrm>
            <a:off x="7927776" y="5275728"/>
            <a:ext cx="384840" cy="251640"/>
            <a:chOff x="7927776" y="5275728"/>
            <a:chExt cx="38484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7800" name="Ink 7799">
                  <a:extLst>
                    <a:ext uri="{FF2B5EF4-FFF2-40B4-BE49-F238E27FC236}">
                      <a16:creationId xmlns:a16="http://schemas.microsoft.com/office/drawing/2014/main" id="{E53CF160-D30C-D77C-4D4C-049BDB651105}"/>
                    </a:ext>
                  </a:extLst>
                </p14:cNvPr>
                <p14:cNvContentPartPr/>
                <p14:nvPr/>
              </p14:nvContentPartPr>
              <p14:xfrm>
                <a:off x="7927776" y="5275728"/>
                <a:ext cx="166320" cy="237960"/>
              </p14:xfrm>
            </p:contentPart>
          </mc:Choice>
          <mc:Fallback xmlns="">
            <p:pic>
              <p:nvPicPr>
                <p:cNvPr id="7800" name="Ink 7799">
                  <a:extLst>
                    <a:ext uri="{FF2B5EF4-FFF2-40B4-BE49-F238E27FC236}">
                      <a16:creationId xmlns:a16="http://schemas.microsoft.com/office/drawing/2014/main" id="{E53CF160-D30C-D77C-4D4C-049BDB65110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918776" y="5267088"/>
                  <a:ext cx="183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7801" name="Ink 7800">
                  <a:extLst>
                    <a:ext uri="{FF2B5EF4-FFF2-40B4-BE49-F238E27FC236}">
                      <a16:creationId xmlns:a16="http://schemas.microsoft.com/office/drawing/2014/main" id="{4715900A-CDBE-FDFF-0516-9BA8CB7494B8}"/>
                    </a:ext>
                  </a:extLst>
                </p14:cNvPr>
                <p14:cNvContentPartPr/>
                <p14:nvPr/>
              </p14:nvContentPartPr>
              <p14:xfrm>
                <a:off x="8010216" y="5367528"/>
                <a:ext cx="145440" cy="19080"/>
              </p14:xfrm>
            </p:contentPart>
          </mc:Choice>
          <mc:Fallback xmlns="">
            <p:pic>
              <p:nvPicPr>
                <p:cNvPr id="7801" name="Ink 7800">
                  <a:extLst>
                    <a:ext uri="{FF2B5EF4-FFF2-40B4-BE49-F238E27FC236}">
                      <a16:creationId xmlns:a16="http://schemas.microsoft.com/office/drawing/2014/main" id="{4715900A-CDBE-FDFF-0516-9BA8CB7494B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001216" y="5358528"/>
                  <a:ext cx="163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7802" name="Ink 7801">
                  <a:extLst>
                    <a:ext uri="{FF2B5EF4-FFF2-40B4-BE49-F238E27FC236}">
                      <a16:creationId xmlns:a16="http://schemas.microsoft.com/office/drawing/2014/main" id="{0F94DC12-5620-E399-90B4-E9B13C283010}"/>
                    </a:ext>
                  </a:extLst>
                </p14:cNvPr>
                <p14:cNvContentPartPr/>
                <p14:nvPr/>
              </p14:nvContentPartPr>
              <p14:xfrm>
                <a:off x="8208936" y="5340168"/>
                <a:ext cx="103680" cy="187200"/>
              </p14:xfrm>
            </p:contentPart>
          </mc:Choice>
          <mc:Fallback xmlns="">
            <p:pic>
              <p:nvPicPr>
                <p:cNvPr id="7802" name="Ink 7801">
                  <a:extLst>
                    <a:ext uri="{FF2B5EF4-FFF2-40B4-BE49-F238E27FC236}">
                      <a16:creationId xmlns:a16="http://schemas.microsoft.com/office/drawing/2014/main" id="{0F94DC12-5620-E399-90B4-E9B13C28301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200296" y="5331168"/>
                  <a:ext cx="1213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7FF02B57-63B8-765B-4147-59A2D427678F}"/>
              </a:ext>
            </a:extLst>
          </p:cNvPr>
          <p:cNvGrpSpPr/>
          <p:nvPr/>
        </p:nvGrpSpPr>
        <p:grpSpPr>
          <a:xfrm>
            <a:off x="8019216" y="5797008"/>
            <a:ext cx="165600" cy="191520"/>
            <a:chOff x="8019216" y="5797008"/>
            <a:chExt cx="16560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7804" name="Ink 7803">
                  <a:extLst>
                    <a:ext uri="{FF2B5EF4-FFF2-40B4-BE49-F238E27FC236}">
                      <a16:creationId xmlns:a16="http://schemas.microsoft.com/office/drawing/2014/main" id="{7853D87E-57A5-5CC9-EDD2-B4805E1A37EE}"/>
                    </a:ext>
                  </a:extLst>
                </p14:cNvPr>
                <p14:cNvContentPartPr/>
                <p14:nvPr/>
              </p14:nvContentPartPr>
              <p14:xfrm>
                <a:off x="8019216" y="5797008"/>
                <a:ext cx="66240" cy="191160"/>
              </p14:xfrm>
            </p:contentPart>
          </mc:Choice>
          <mc:Fallback xmlns="">
            <p:pic>
              <p:nvPicPr>
                <p:cNvPr id="7804" name="Ink 7803">
                  <a:extLst>
                    <a:ext uri="{FF2B5EF4-FFF2-40B4-BE49-F238E27FC236}">
                      <a16:creationId xmlns:a16="http://schemas.microsoft.com/office/drawing/2014/main" id="{7853D87E-57A5-5CC9-EDD2-B4805E1A37E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010216" y="5788368"/>
                  <a:ext cx="83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7805" name="Ink 7804">
                  <a:extLst>
                    <a:ext uri="{FF2B5EF4-FFF2-40B4-BE49-F238E27FC236}">
                      <a16:creationId xmlns:a16="http://schemas.microsoft.com/office/drawing/2014/main" id="{E8AC3949-8F7B-5BC1-8AEA-36508BB4744C}"/>
                    </a:ext>
                  </a:extLst>
                </p14:cNvPr>
                <p14:cNvContentPartPr/>
                <p14:nvPr/>
              </p14:nvContentPartPr>
              <p14:xfrm>
                <a:off x="8174736" y="5806368"/>
                <a:ext cx="10080" cy="182160"/>
              </p14:xfrm>
            </p:contentPart>
          </mc:Choice>
          <mc:Fallback xmlns="">
            <p:pic>
              <p:nvPicPr>
                <p:cNvPr id="7805" name="Ink 7804">
                  <a:extLst>
                    <a:ext uri="{FF2B5EF4-FFF2-40B4-BE49-F238E27FC236}">
                      <a16:creationId xmlns:a16="http://schemas.microsoft.com/office/drawing/2014/main" id="{E8AC3949-8F7B-5BC1-8AEA-36508BB4744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166096" y="5797368"/>
                  <a:ext cx="277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C2012A60-F305-4A83-AD69-6865D3D96EFE}"/>
              </a:ext>
            </a:extLst>
          </p:cNvPr>
          <p:cNvGrpSpPr/>
          <p:nvPr/>
        </p:nvGrpSpPr>
        <p:grpSpPr>
          <a:xfrm>
            <a:off x="7949736" y="6243768"/>
            <a:ext cx="498960" cy="295200"/>
            <a:chOff x="7949736" y="6243768"/>
            <a:chExt cx="49896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7806" name="Ink 7805">
                  <a:extLst>
                    <a:ext uri="{FF2B5EF4-FFF2-40B4-BE49-F238E27FC236}">
                      <a16:creationId xmlns:a16="http://schemas.microsoft.com/office/drawing/2014/main" id="{5018EC87-6511-37F2-CA54-2183E6C681E6}"/>
                    </a:ext>
                  </a:extLst>
                </p14:cNvPr>
                <p14:cNvContentPartPr/>
                <p14:nvPr/>
              </p14:nvContentPartPr>
              <p14:xfrm>
                <a:off x="7949736" y="6315768"/>
                <a:ext cx="112680" cy="56520"/>
              </p14:xfrm>
            </p:contentPart>
          </mc:Choice>
          <mc:Fallback xmlns="">
            <p:pic>
              <p:nvPicPr>
                <p:cNvPr id="7806" name="Ink 7805">
                  <a:extLst>
                    <a:ext uri="{FF2B5EF4-FFF2-40B4-BE49-F238E27FC236}">
                      <a16:creationId xmlns:a16="http://schemas.microsoft.com/office/drawing/2014/main" id="{5018EC87-6511-37F2-CA54-2183E6C681E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940736" y="6306768"/>
                  <a:ext cx="130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7807" name="Ink 7806">
                  <a:extLst>
                    <a:ext uri="{FF2B5EF4-FFF2-40B4-BE49-F238E27FC236}">
                      <a16:creationId xmlns:a16="http://schemas.microsoft.com/office/drawing/2014/main" id="{6973B4EA-B2FA-216B-2C6B-8A533021D73B}"/>
                    </a:ext>
                  </a:extLst>
                </p14:cNvPr>
                <p14:cNvContentPartPr/>
                <p14:nvPr/>
              </p14:nvContentPartPr>
              <p14:xfrm>
                <a:off x="7961976" y="6243768"/>
                <a:ext cx="131760" cy="201960"/>
              </p14:xfrm>
            </p:contentPart>
          </mc:Choice>
          <mc:Fallback xmlns="">
            <p:pic>
              <p:nvPicPr>
                <p:cNvPr id="7807" name="Ink 7806">
                  <a:extLst>
                    <a:ext uri="{FF2B5EF4-FFF2-40B4-BE49-F238E27FC236}">
                      <a16:creationId xmlns:a16="http://schemas.microsoft.com/office/drawing/2014/main" id="{6973B4EA-B2FA-216B-2C6B-8A533021D73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953336" y="6234768"/>
                  <a:ext cx="149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7808" name="Ink 7807">
                  <a:extLst>
                    <a:ext uri="{FF2B5EF4-FFF2-40B4-BE49-F238E27FC236}">
                      <a16:creationId xmlns:a16="http://schemas.microsoft.com/office/drawing/2014/main" id="{0B13797A-AB6E-E4FA-E543-E6DD5D42A1E2}"/>
                    </a:ext>
                  </a:extLst>
                </p14:cNvPr>
                <p14:cNvContentPartPr/>
                <p14:nvPr/>
              </p14:nvContentPartPr>
              <p14:xfrm>
                <a:off x="8147016" y="6326928"/>
                <a:ext cx="301680" cy="212040"/>
              </p14:xfrm>
            </p:contentPart>
          </mc:Choice>
          <mc:Fallback xmlns="">
            <p:pic>
              <p:nvPicPr>
                <p:cNvPr id="7808" name="Ink 7807">
                  <a:extLst>
                    <a:ext uri="{FF2B5EF4-FFF2-40B4-BE49-F238E27FC236}">
                      <a16:creationId xmlns:a16="http://schemas.microsoft.com/office/drawing/2014/main" id="{0B13797A-AB6E-E4FA-E543-E6DD5D42A1E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38376" y="6318288"/>
                  <a:ext cx="31932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7811" name="Ink 7810">
                <a:extLst>
                  <a:ext uri="{FF2B5EF4-FFF2-40B4-BE49-F238E27FC236}">
                    <a16:creationId xmlns:a16="http://schemas.microsoft.com/office/drawing/2014/main" id="{15B42D2B-A31C-319D-09C5-18D8D4093A46}"/>
                  </a:ext>
                </a:extLst>
              </p14:cNvPr>
              <p14:cNvContentPartPr/>
              <p14:nvPr/>
            </p14:nvContentPartPr>
            <p14:xfrm>
              <a:off x="7349616" y="6289488"/>
              <a:ext cx="122040" cy="251280"/>
            </p14:xfrm>
          </p:contentPart>
        </mc:Choice>
        <mc:Fallback xmlns="">
          <p:pic>
            <p:nvPicPr>
              <p:cNvPr id="7811" name="Ink 7810">
                <a:extLst>
                  <a:ext uri="{FF2B5EF4-FFF2-40B4-BE49-F238E27FC236}">
                    <a16:creationId xmlns:a16="http://schemas.microsoft.com/office/drawing/2014/main" id="{15B42D2B-A31C-319D-09C5-18D8D4093A46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7340616" y="6280488"/>
                <a:ext cx="1396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7815" name="Ink 7814">
                <a:extLst>
                  <a:ext uri="{FF2B5EF4-FFF2-40B4-BE49-F238E27FC236}">
                    <a16:creationId xmlns:a16="http://schemas.microsoft.com/office/drawing/2014/main" id="{89EF5454-728A-DE8D-B2BD-57A3CFFBFA87}"/>
                  </a:ext>
                </a:extLst>
              </p14:cNvPr>
              <p14:cNvContentPartPr/>
              <p14:nvPr/>
            </p14:nvContentPartPr>
            <p14:xfrm>
              <a:off x="7580376" y="6377688"/>
              <a:ext cx="136440" cy="215640"/>
            </p14:xfrm>
          </p:contentPart>
        </mc:Choice>
        <mc:Fallback xmlns="">
          <p:pic>
            <p:nvPicPr>
              <p:cNvPr id="7815" name="Ink 7814">
                <a:extLst>
                  <a:ext uri="{FF2B5EF4-FFF2-40B4-BE49-F238E27FC236}">
                    <a16:creationId xmlns:a16="http://schemas.microsoft.com/office/drawing/2014/main" id="{89EF5454-728A-DE8D-B2BD-57A3CFFBFA87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7571376" y="6368688"/>
                <a:ext cx="15408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19" name="Group 7818">
            <a:extLst>
              <a:ext uri="{FF2B5EF4-FFF2-40B4-BE49-F238E27FC236}">
                <a16:creationId xmlns:a16="http://schemas.microsoft.com/office/drawing/2014/main" id="{43421DB0-F863-1ED1-4E99-5B7C92DF59E6}"/>
              </a:ext>
            </a:extLst>
          </p:cNvPr>
          <p:cNvGrpSpPr/>
          <p:nvPr/>
        </p:nvGrpSpPr>
        <p:grpSpPr>
          <a:xfrm>
            <a:off x="7376976" y="5798088"/>
            <a:ext cx="301320" cy="404280"/>
            <a:chOff x="7376976" y="5798088"/>
            <a:chExt cx="30132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817" name="Ink 7816">
                  <a:extLst>
                    <a:ext uri="{FF2B5EF4-FFF2-40B4-BE49-F238E27FC236}">
                      <a16:creationId xmlns:a16="http://schemas.microsoft.com/office/drawing/2014/main" id="{63BC2279-B6BA-BE9E-E913-569927D71E77}"/>
                    </a:ext>
                  </a:extLst>
                </p14:cNvPr>
                <p14:cNvContentPartPr/>
                <p14:nvPr/>
              </p14:nvContentPartPr>
              <p14:xfrm>
                <a:off x="7376976" y="5798088"/>
                <a:ext cx="174600" cy="384120"/>
              </p14:xfrm>
            </p:contentPart>
          </mc:Choice>
          <mc:Fallback xmlns="">
            <p:pic>
              <p:nvPicPr>
                <p:cNvPr id="7817" name="Ink 7816">
                  <a:extLst>
                    <a:ext uri="{FF2B5EF4-FFF2-40B4-BE49-F238E27FC236}">
                      <a16:creationId xmlns:a16="http://schemas.microsoft.com/office/drawing/2014/main" id="{63BC2279-B6BA-BE9E-E913-569927D71E7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367976" y="5789448"/>
                  <a:ext cx="1922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818" name="Ink 7817">
                  <a:extLst>
                    <a:ext uri="{FF2B5EF4-FFF2-40B4-BE49-F238E27FC236}">
                      <a16:creationId xmlns:a16="http://schemas.microsoft.com/office/drawing/2014/main" id="{51CD202E-211F-EB5B-2F6D-2FD82B6DEC69}"/>
                    </a:ext>
                  </a:extLst>
                </p14:cNvPr>
                <p14:cNvContentPartPr/>
                <p14:nvPr/>
              </p14:nvContentPartPr>
              <p14:xfrm>
                <a:off x="7626096" y="5815368"/>
                <a:ext cx="52200" cy="387000"/>
              </p14:xfrm>
            </p:contentPart>
          </mc:Choice>
          <mc:Fallback xmlns="">
            <p:pic>
              <p:nvPicPr>
                <p:cNvPr id="7818" name="Ink 7817">
                  <a:extLst>
                    <a:ext uri="{FF2B5EF4-FFF2-40B4-BE49-F238E27FC236}">
                      <a16:creationId xmlns:a16="http://schemas.microsoft.com/office/drawing/2014/main" id="{51CD202E-211F-EB5B-2F6D-2FD82B6DEC6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617456" y="5806368"/>
                  <a:ext cx="6984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DD1950-45BA-F6C0-427D-8F43DEAA8519}"/>
              </a:ext>
            </a:extLst>
          </p:cNvPr>
          <p:cNvGrpSpPr/>
          <p:nvPr/>
        </p:nvGrpSpPr>
        <p:grpSpPr>
          <a:xfrm>
            <a:off x="7324056" y="4836888"/>
            <a:ext cx="432360" cy="822240"/>
            <a:chOff x="7324056" y="4836888"/>
            <a:chExt cx="432360" cy="82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820" name="Ink 7819">
                  <a:extLst>
                    <a:ext uri="{FF2B5EF4-FFF2-40B4-BE49-F238E27FC236}">
                      <a16:creationId xmlns:a16="http://schemas.microsoft.com/office/drawing/2014/main" id="{728F2AC0-7608-8796-B977-D842927867C6}"/>
                    </a:ext>
                  </a:extLst>
                </p14:cNvPr>
                <p14:cNvContentPartPr/>
                <p14:nvPr/>
              </p14:nvContentPartPr>
              <p14:xfrm>
                <a:off x="7406856" y="5294088"/>
                <a:ext cx="83520" cy="291600"/>
              </p14:xfrm>
            </p:contentPart>
          </mc:Choice>
          <mc:Fallback xmlns="">
            <p:pic>
              <p:nvPicPr>
                <p:cNvPr id="7820" name="Ink 7819">
                  <a:extLst>
                    <a:ext uri="{FF2B5EF4-FFF2-40B4-BE49-F238E27FC236}">
                      <a16:creationId xmlns:a16="http://schemas.microsoft.com/office/drawing/2014/main" id="{728F2AC0-7608-8796-B977-D842927867C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397856" y="5285448"/>
                  <a:ext cx="1011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7821" name="Ink 7820">
                  <a:extLst>
                    <a:ext uri="{FF2B5EF4-FFF2-40B4-BE49-F238E27FC236}">
                      <a16:creationId xmlns:a16="http://schemas.microsoft.com/office/drawing/2014/main" id="{3B06DFD8-A732-F4B9-DA87-4FEAC81371DF}"/>
                    </a:ext>
                  </a:extLst>
                </p14:cNvPr>
                <p14:cNvContentPartPr/>
                <p14:nvPr/>
              </p14:nvContentPartPr>
              <p14:xfrm>
                <a:off x="7415856" y="5422248"/>
                <a:ext cx="118440" cy="9720"/>
              </p14:xfrm>
            </p:contentPart>
          </mc:Choice>
          <mc:Fallback xmlns="">
            <p:pic>
              <p:nvPicPr>
                <p:cNvPr id="7821" name="Ink 7820">
                  <a:extLst>
                    <a:ext uri="{FF2B5EF4-FFF2-40B4-BE49-F238E27FC236}">
                      <a16:creationId xmlns:a16="http://schemas.microsoft.com/office/drawing/2014/main" id="{3B06DFD8-A732-F4B9-DA87-4FEAC81371D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406856" y="5413248"/>
                  <a:ext cx="136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7822" name="Ink 7821">
                  <a:extLst>
                    <a:ext uri="{FF2B5EF4-FFF2-40B4-BE49-F238E27FC236}">
                      <a16:creationId xmlns:a16="http://schemas.microsoft.com/office/drawing/2014/main" id="{8A8800A2-00AB-461C-5CF0-03769DBB7D3A}"/>
                    </a:ext>
                  </a:extLst>
                </p14:cNvPr>
                <p14:cNvContentPartPr/>
                <p14:nvPr/>
              </p14:nvContentPartPr>
              <p14:xfrm>
                <a:off x="7598376" y="5294448"/>
                <a:ext cx="158040" cy="364680"/>
              </p14:xfrm>
            </p:contentPart>
          </mc:Choice>
          <mc:Fallback xmlns="">
            <p:pic>
              <p:nvPicPr>
                <p:cNvPr id="7822" name="Ink 7821">
                  <a:extLst>
                    <a:ext uri="{FF2B5EF4-FFF2-40B4-BE49-F238E27FC236}">
                      <a16:creationId xmlns:a16="http://schemas.microsoft.com/office/drawing/2014/main" id="{8A8800A2-00AB-461C-5CF0-03769DBB7D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589376" y="5285448"/>
                  <a:ext cx="1756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7824" name="Ink 7823">
                  <a:extLst>
                    <a:ext uri="{FF2B5EF4-FFF2-40B4-BE49-F238E27FC236}">
                      <a16:creationId xmlns:a16="http://schemas.microsoft.com/office/drawing/2014/main" id="{CF29A206-24D4-0176-1BD1-B0BD1C424568}"/>
                    </a:ext>
                  </a:extLst>
                </p14:cNvPr>
                <p14:cNvContentPartPr/>
                <p14:nvPr/>
              </p14:nvContentPartPr>
              <p14:xfrm>
                <a:off x="7324056" y="4836888"/>
                <a:ext cx="185040" cy="365760"/>
              </p14:xfrm>
            </p:contentPart>
          </mc:Choice>
          <mc:Fallback xmlns="">
            <p:pic>
              <p:nvPicPr>
                <p:cNvPr id="7824" name="Ink 7823">
                  <a:extLst>
                    <a:ext uri="{FF2B5EF4-FFF2-40B4-BE49-F238E27FC236}">
                      <a16:creationId xmlns:a16="http://schemas.microsoft.com/office/drawing/2014/main" id="{CF29A206-24D4-0176-1BD1-B0BD1C42456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315416" y="4827888"/>
                  <a:ext cx="2026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7825" name="Ink 7824">
                  <a:extLst>
                    <a:ext uri="{FF2B5EF4-FFF2-40B4-BE49-F238E27FC236}">
                      <a16:creationId xmlns:a16="http://schemas.microsoft.com/office/drawing/2014/main" id="{66FA56E6-02B5-2723-6FC2-4DE6D2618F84}"/>
                    </a:ext>
                  </a:extLst>
                </p14:cNvPr>
                <p14:cNvContentPartPr/>
                <p14:nvPr/>
              </p14:nvContentPartPr>
              <p14:xfrm>
                <a:off x="7598376" y="4863528"/>
                <a:ext cx="102600" cy="258480"/>
              </p14:xfrm>
            </p:contentPart>
          </mc:Choice>
          <mc:Fallback xmlns="">
            <p:pic>
              <p:nvPicPr>
                <p:cNvPr id="7825" name="Ink 7824">
                  <a:extLst>
                    <a:ext uri="{FF2B5EF4-FFF2-40B4-BE49-F238E27FC236}">
                      <a16:creationId xmlns:a16="http://schemas.microsoft.com/office/drawing/2014/main" id="{66FA56E6-02B5-2723-6FC2-4DE6D2618F8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589736" y="4854528"/>
                  <a:ext cx="12024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34" name="Group 7833">
            <a:extLst>
              <a:ext uri="{FF2B5EF4-FFF2-40B4-BE49-F238E27FC236}">
                <a16:creationId xmlns:a16="http://schemas.microsoft.com/office/drawing/2014/main" id="{BA77CDBD-13A1-909C-46EB-B10C6ADB9278}"/>
              </a:ext>
            </a:extLst>
          </p:cNvPr>
          <p:cNvGrpSpPr/>
          <p:nvPr/>
        </p:nvGrpSpPr>
        <p:grpSpPr>
          <a:xfrm>
            <a:off x="7333776" y="3784968"/>
            <a:ext cx="952920" cy="804600"/>
            <a:chOff x="7333776" y="3784968"/>
            <a:chExt cx="9529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7790" name="Ink 7789">
                  <a:extLst>
                    <a:ext uri="{FF2B5EF4-FFF2-40B4-BE49-F238E27FC236}">
                      <a16:creationId xmlns:a16="http://schemas.microsoft.com/office/drawing/2014/main" id="{036CEEDC-50A7-312B-E376-678C72461388}"/>
                    </a:ext>
                  </a:extLst>
                </p14:cNvPr>
                <p14:cNvContentPartPr/>
                <p14:nvPr/>
              </p14:nvContentPartPr>
              <p14:xfrm>
                <a:off x="7918416" y="3794328"/>
                <a:ext cx="151200" cy="185400"/>
              </p14:xfrm>
            </p:contentPart>
          </mc:Choice>
          <mc:Fallback xmlns="">
            <p:pic>
              <p:nvPicPr>
                <p:cNvPr id="7790" name="Ink 7789">
                  <a:extLst>
                    <a:ext uri="{FF2B5EF4-FFF2-40B4-BE49-F238E27FC236}">
                      <a16:creationId xmlns:a16="http://schemas.microsoft.com/office/drawing/2014/main" id="{036CEEDC-50A7-312B-E376-678C7246138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909776" y="3785688"/>
                  <a:ext cx="168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7791" name="Ink 7790">
                  <a:extLst>
                    <a:ext uri="{FF2B5EF4-FFF2-40B4-BE49-F238E27FC236}">
                      <a16:creationId xmlns:a16="http://schemas.microsoft.com/office/drawing/2014/main" id="{B4C57F91-78D6-BE5A-DF1A-48C595345DBA}"/>
                    </a:ext>
                  </a:extLst>
                </p14:cNvPr>
                <p14:cNvContentPartPr/>
                <p14:nvPr/>
              </p14:nvContentPartPr>
              <p14:xfrm>
                <a:off x="7911576" y="3784968"/>
                <a:ext cx="182160" cy="420480"/>
              </p14:xfrm>
            </p:contentPart>
          </mc:Choice>
          <mc:Fallback xmlns="">
            <p:pic>
              <p:nvPicPr>
                <p:cNvPr id="7791" name="Ink 7790">
                  <a:extLst>
                    <a:ext uri="{FF2B5EF4-FFF2-40B4-BE49-F238E27FC236}">
                      <a16:creationId xmlns:a16="http://schemas.microsoft.com/office/drawing/2014/main" id="{B4C57F91-78D6-BE5A-DF1A-48C595345DB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902576" y="3775968"/>
                  <a:ext cx="1998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7792" name="Ink 7791">
                  <a:extLst>
                    <a:ext uri="{FF2B5EF4-FFF2-40B4-BE49-F238E27FC236}">
                      <a16:creationId xmlns:a16="http://schemas.microsoft.com/office/drawing/2014/main" id="{3F5F4A26-74AF-7BC8-3024-3B9689286EA7}"/>
                    </a:ext>
                  </a:extLst>
                </p14:cNvPr>
                <p14:cNvContentPartPr/>
                <p14:nvPr/>
              </p14:nvContentPartPr>
              <p14:xfrm>
                <a:off x="8191296" y="3860568"/>
                <a:ext cx="95400" cy="311760"/>
              </p14:xfrm>
            </p:contentPart>
          </mc:Choice>
          <mc:Fallback xmlns="">
            <p:pic>
              <p:nvPicPr>
                <p:cNvPr id="7792" name="Ink 7791">
                  <a:extLst>
                    <a:ext uri="{FF2B5EF4-FFF2-40B4-BE49-F238E27FC236}">
                      <a16:creationId xmlns:a16="http://schemas.microsoft.com/office/drawing/2014/main" id="{3F5F4A26-74AF-7BC8-3024-3B9689286EA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182656" y="3851568"/>
                  <a:ext cx="1130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7793" name="Ink 7792">
                  <a:extLst>
                    <a:ext uri="{FF2B5EF4-FFF2-40B4-BE49-F238E27FC236}">
                      <a16:creationId xmlns:a16="http://schemas.microsoft.com/office/drawing/2014/main" id="{0C061DE2-FF87-E2EC-EE0C-9D733A010BBB}"/>
                    </a:ext>
                  </a:extLst>
                </p14:cNvPr>
                <p14:cNvContentPartPr/>
                <p14:nvPr/>
              </p14:nvContentPartPr>
              <p14:xfrm>
                <a:off x="7982496" y="4270248"/>
                <a:ext cx="99720" cy="222480"/>
              </p14:xfrm>
            </p:contentPart>
          </mc:Choice>
          <mc:Fallback xmlns="">
            <p:pic>
              <p:nvPicPr>
                <p:cNvPr id="7793" name="Ink 7792">
                  <a:extLst>
                    <a:ext uri="{FF2B5EF4-FFF2-40B4-BE49-F238E27FC236}">
                      <a16:creationId xmlns:a16="http://schemas.microsoft.com/office/drawing/2014/main" id="{0C061DE2-FF87-E2EC-EE0C-9D733A010BB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973856" y="4261248"/>
                  <a:ext cx="117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7794" name="Ink 7793">
                  <a:extLst>
                    <a:ext uri="{FF2B5EF4-FFF2-40B4-BE49-F238E27FC236}">
                      <a16:creationId xmlns:a16="http://schemas.microsoft.com/office/drawing/2014/main" id="{9C7474CC-5203-4FDC-3A6E-8E5722966D76}"/>
                    </a:ext>
                  </a:extLst>
                </p14:cNvPr>
                <p14:cNvContentPartPr/>
                <p14:nvPr/>
              </p14:nvContentPartPr>
              <p14:xfrm>
                <a:off x="7955496" y="4251888"/>
                <a:ext cx="145440" cy="9720"/>
              </p14:xfrm>
            </p:contentPart>
          </mc:Choice>
          <mc:Fallback xmlns="">
            <p:pic>
              <p:nvPicPr>
                <p:cNvPr id="7794" name="Ink 7793">
                  <a:extLst>
                    <a:ext uri="{FF2B5EF4-FFF2-40B4-BE49-F238E27FC236}">
                      <a16:creationId xmlns:a16="http://schemas.microsoft.com/office/drawing/2014/main" id="{9C7474CC-5203-4FDC-3A6E-8E5722966D7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946496" y="4243248"/>
                  <a:ext cx="163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7795" name="Ink 7794">
                  <a:extLst>
                    <a:ext uri="{FF2B5EF4-FFF2-40B4-BE49-F238E27FC236}">
                      <a16:creationId xmlns:a16="http://schemas.microsoft.com/office/drawing/2014/main" id="{1ED63390-2F5F-5294-21EA-E2CF5BEBDA0D}"/>
                    </a:ext>
                  </a:extLst>
                </p14:cNvPr>
                <p14:cNvContentPartPr/>
                <p14:nvPr/>
              </p14:nvContentPartPr>
              <p14:xfrm>
                <a:off x="8110296" y="4260168"/>
                <a:ext cx="146880" cy="283680"/>
              </p14:xfrm>
            </p:contentPart>
          </mc:Choice>
          <mc:Fallback xmlns="">
            <p:pic>
              <p:nvPicPr>
                <p:cNvPr id="7795" name="Ink 7794">
                  <a:extLst>
                    <a:ext uri="{FF2B5EF4-FFF2-40B4-BE49-F238E27FC236}">
                      <a16:creationId xmlns:a16="http://schemas.microsoft.com/office/drawing/2014/main" id="{1ED63390-2F5F-5294-21EA-E2CF5BEBDA0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101656" y="4251168"/>
                  <a:ext cx="164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7827" name="Ink 7826">
                  <a:extLst>
                    <a:ext uri="{FF2B5EF4-FFF2-40B4-BE49-F238E27FC236}">
                      <a16:creationId xmlns:a16="http://schemas.microsoft.com/office/drawing/2014/main" id="{318E3318-BAD0-8833-A5DA-5FC8A3C981CF}"/>
                    </a:ext>
                  </a:extLst>
                </p14:cNvPr>
                <p14:cNvContentPartPr/>
                <p14:nvPr/>
              </p14:nvContentPartPr>
              <p14:xfrm>
                <a:off x="7333776" y="4352688"/>
                <a:ext cx="121680" cy="158760"/>
              </p14:xfrm>
            </p:contentPart>
          </mc:Choice>
          <mc:Fallback xmlns="">
            <p:pic>
              <p:nvPicPr>
                <p:cNvPr id="7827" name="Ink 7826">
                  <a:extLst>
                    <a:ext uri="{FF2B5EF4-FFF2-40B4-BE49-F238E27FC236}">
                      <a16:creationId xmlns:a16="http://schemas.microsoft.com/office/drawing/2014/main" id="{318E3318-BAD0-8833-A5DA-5FC8A3C981C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324776" y="4343688"/>
                  <a:ext cx="139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7828" name="Ink 7827">
                  <a:extLst>
                    <a:ext uri="{FF2B5EF4-FFF2-40B4-BE49-F238E27FC236}">
                      <a16:creationId xmlns:a16="http://schemas.microsoft.com/office/drawing/2014/main" id="{1D456F60-EF3E-16AB-AB3D-D410C95E1990}"/>
                    </a:ext>
                  </a:extLst>
                </p14:cNvPr>
                <p14:cNvContentPartPr/>
                <p14:nvPr/>
              </p14:nvContentPartPr>
              <p14:xfrm>
                <a:off x="7351776" y="4333968"/>
                <a:ext cx="154800" cy="9720"/>
              </p14:xfrm>
            </p:contentPart>
          </mc:Choice>
          <mc:Fallback xmlns="">
            <p:pic>
              <p:nvPicPr>
                <p:cNvPr id="7828" name="Ink 7827">
                  <a:extLst>
                    <a:ext uri="{FF2B5EF4-FFF2-40B4-BE49-F238E27FC236}">
                      <a16:creationId xmlns:a16="http://schemas.microsoft.com/office/drawing/2014/main" id="{1D456F60-EF3E-16AB-AB3D-D410C95E199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343136" y="4325328"/>
                  <a:ext cx="172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7829" name="Ink 7828">
                  <a:extLst>
                    <a:ext uri="{FF2B5EF4-FFF2-40B4-BE49-F238E27FC236}">
                      <a16:creationId xmlns:a16="http://schemas.microsoft.com/office/drawing/2014/main" id="{C605001A-8619-5922-4BD0-E5F54F4CA9B3}"/>
                    </a:ext>
                  </a:extLst>
                </p14:cNvPr>
                <p14:cNvContentPartPr/>
                <p14:nvPr/>
              </p14:nvContentPartPr>
              <p14:xfrm>
                <a:off x="7528896" y="4337568"/>
                <a:ext cx="133920" cy="252000"/>
              </p14:xfrm>
            </p:contentPart>
          </mc:Choice>
          <mc:Fallback xmlns="">
            <p:pic>
              <p:nvPicPr>
                <p:cNvPr id="7829" name="Ink 7828">
                  <a:extLst>
                    <a:ext uri="{FF2B5EF4-FFF2-40B4-BE49-F238E27FC236}">
                      <a16:creationId xmlns:a16="http://schemas.microsoft.com/office/drawing/2014/main" id="{C605001A-8619-5922-4BD0-E5F54F4CA9B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519896" y="4328568"/>
                  <a:ext cx="1515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7831" name="Ink 7830">
                  <a:extLst>
                    <a:ext uri="{FF2B5EF4-FFF2-40B4-BE49-F238E27FC236}">
                      <a16:creationId xmlns:a16="http://schemas.microsoft.com/office/drawing/2014/main" id="{332BFFA3-BB6A-E840-C4DF-ED4E8177743C}"/>
                    </a:ext>
                  </a:extLst>
                </p14:cNvPr>
                <p14:cNvContentPartPr/>
                <p14:nvPr/>
              </p14:nvContentPartPr>
              <p14:xfrm>
                <a:off x="7377336" y="3874968"/>
                <a:ext cx="157320" cy="125640"/>
              </p14:xfrm>
            </p:contentPart>
          </mc:Choice>
          <mc:Fallback xmlns="">
            <p:pic>
              <p:nvPicPr>
                <p:cNvPr id="7831" name="Ink 7830">
                  <a:extLst>
                    <a:ext uri="{FF2B5EF4-FFF2-40B4-BE49-F238E27FC236}">
                      <a16:creationId xmlns:a16="http://schemas.microsoft.com/office/drawing/2014/main" id="{332BFFA3-BB6A-E840-C4DF-ED4E8177743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368696" y="3865968"/>
                  <a:ext cx="174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7832" name="Ink 7831">
                  <a:extLst>
                    <a:ext uri="{FF2B5EF4-FFF2-40B4-BE49-F238E27FC236}">
                      <a16:creationId xmlns:a16="http://schemas.microsoft.com/office/drawing/2014/main" id="{F1484386-298F-A70F-BC19-BB9DEFE7E6C1}"/>
                    </a:ext>
                  </a:extLst>
                </p14:cNvPr>
                <p14:cNvContentPartPr/>
                <p14:nvPr/>
              </p14:nvContentPartPr>
              <p14:xfrm>
                <a:off x="7497216" y="3904128"/>
                <a:ext cx="51840" cy="279000"/>
              </p14:xfrm>
            </p:contentPart>
          </mc:Choice>
          <mc:Fallback xmlns="">
            <p:pic>
              <p:nvPicPr>
                <p:cNvPr id="7832" name="Ink 7831">
                  <a:extLst>
                    <a:ext uri="{FF2B5EF4-FFF2-40B4-BE49-F238E27FC236}">
                      <a16:creationId xmlns:a16="http://schemas.microsoft.com/office/drawing/2014/main" id="{F1484386-298F-A70F-BC19-BB9DEFE7E6C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488216" y="3895488"/>
                  <a:ext cx="69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7833" name="Ink 7832">
                  <a:extLst>
                    <a:ext uri="{FF2B5EF4-FFF2-40B4-BE49-F238E27FC236}">
                      <a16:creationId xmlns:a16="http://schemas.microsoft.com/office/drawing/2014/main" id="{3EC9BD80-1F6F-5F78-C78C-580480DAC8F8}"/>
                    </a:ext>
                  </a:extLst>
                </p14:cNvPr>
                <p14:cNvContentPartPr/>
                <p14:nvPr/>
              </p14:nvContentPartPr>
              <p14:xfrm>
                <a:off x="7624656" y="3822768"/>
                <a:ext cx="175680" cy="331200"/>
              </p14:xfrm>
            </p:contentPart>
          </mc:Choice>
          <mc:Fallback xmlns="">
            <p:pic>
              <p:nvPicPr>
                <p:cNvPr id="7833" name="Ink 7832">
                  <a:extLst>
                    <a:ext uri="{FF2B5EF4-FFF2-40B4-BE49-F238E27FC236}">
                      <a16:creationId xmlns:a16="http://schemas.microsoft.com/office/drawing/2014/main" id="{3EC9BD80-1F6F-5F78-C78C-580480DAC8F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615656" y="3813768"/>
                  <a:ext cx="19332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37" name="Group 7836">
            <a:extLst>
              <a:ext uri="{FF2B5EF4-FFF2-40B4-BE49-F238E27FC236}">
                <a16:creationId xmlns:a16="http://schemas.microsoft.com/office/drawing/2014/main" id="{8C780B82-A05A-2AED-8157-F2316DE093BB}"/>
              </a:ext>
            </a:extLst>
          </p:cNvPr>
          <p:cNvGrpSpPr/>
          <p:nvPr/>
        </p:nvGrpSpPr>
        <p:grpSpPr>
          <a:xfrm>
            <a:off x="7451496" y="3263328"/>
            <a:ext cx="231120" cy="268560"/>
            <a:chOff x="7451496" y="3263328"/>
            <a:chExt cx="23112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7835" name="Ink 7834">
                  <a:extLst>
                    <a:ext uri="{FF2B5EF4-FFF2-40B4-BE49-F238E27FC236}">
                      <a16:creationId xmlns:a16="http://schemas.microsoft.com/office/drawing/2014/main" id="{0716374B-AAA3-C9D4-AF34-1ADCDB8675C5}"/>
                    </a:ext>
                  </a:extLst>
                </p14:cNvPr>
                <p14:cNvContentPartPr/>
                <p14:nvPr/>
              </p14:nvContentPartPr>
              <p14:xfrm>
                <a:off x="7451496" y="3395088"/>
                <a:ext cx="153360" cy="136800"/>
              </p14:xfrm>
            </p:contentPart>
          </mc:Choice>
          <mc:Fallback xmlns="">
            <p:pic>
              <p:nvPicPr>
                <p:cNvPr id="7835" name="Ink 7834">
                  <a:extLst>
                    <a:ext uri="{FF2B5EF4-FFF2-40B4-BE49-F238E27FC236}">
                      <a16:creationId xmlns:a16="http://schemas.microsoft.com/office/drawing/2014/main" id="{0716374B-AAA3-C9D4-AF34-1ADCDB8675C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442496" y="3386088"/>
                  <a:ext cx="171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7836" name="Ink 7835">
                  <a:extLst>
                    <a:ext uri="{FF2B5EF4-FFF2-40B4-BE49-F238E27FC236}">
                      <a16:creationId xmlns:a16="http://schemas.microsoft.com/office/drawing/2014/main" id="{5739BDA5-CE93-D12E-0DCA-D6605399C80C}"/>
                    </a:ext>
                  </a:extLst>
                </p14:cNvPr>
                <p14:cNvContentPartPr/>
                <p14:nvPr/>
              </p14:nvContentPartPr>
              <p14:xfrm>
                <a:off x="7597296" y="3263328"/>
                <a:ext cx="85320" cy="219960"/>
              </p14:xfrm>
            </p:contentPart>
          </mc:Choice>
          <mc:Fallback xmlns="">
            <p:pic>
              <p:nvPicPr>
                <p:cNvPr id="7836" name="Ink 7835">
                  <a:extLst>
                    <a:ext uri="{FF2B5EF4-FFF2-40B4-BE49-F238E27FC236}">
                      <a16:creationId xmlns:a16="http://schemas.microsoft.com/office/drawing/2014/main" id="{5739BDA5-CE93-D12E-0DCA-D6605399C80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588296" y="3254688"/>
                  <a:ext cx="10296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40" name="Group 7839">
            <a:extLst>
              <a:ext uri="{FF2B5EF4-FFF2-40B4-BE49-F238E27FC236}">
                <a16:creationId xmlns:a16="http://schemas.microsoft.com/office/drawing/2014/main" id="{F209D5BB-81A5-43B4-9993-D8B0833FD674}"/>
              </a:ext>
            </a:extLst>
          </p:cNvPr>
          <p:cNvGrpSpPr/>
          <p:nvPr/>
        </p:nvGrpSpPr>
        <p:grpSpPr>
          <a:xfrm>
            <a:off x="7497936" y="2359008"/>
            <a:ext cx="223560" cy="339480"/>
            <a:chOff x="7497936" y="2359008"/>
            <a:chExt cx="22356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7838" name="Ink 7837">
                  <a:extLst>
                    <a:ext uri="{FF2B5EF4-FFF2-40B4-BE49-F238E27FC236}">
                      <a16:creationId xmlns:a16="http://schemas.microsoft.com/office/drawing/2014/main" id="{E1D496E8-C6CB-CD80-8E68-911133DFDC14}"/>
                    </a:ext>
                  </a:extLst>
                </p14:cNvPr>
                <p14:cNvContentPartPr/>
                <p14:nvPr/>
              </p14:nvContentPartPr>
              <p14:xfrm>
                <a:off x="7497936" y="2359008"/>
                <a:ext cx="169200" cy="339480"/>
              </p14:xfrm>
            </p:contentPart>
          </mc:Choice>
          <mc:Fallback xmlns="">
            <p:pic>
              <p:nvPicPr>
                <p:cNvPr id="7838" name="Ink 7837">
                  <a:extLst>
                    <a:ext uri="{FF2B5EF4-FFF2-40B4-BE49-F238E27FC236}">
                      <a16:creationId xmlns:a16="http://schemas.microsoft.com/office/drawing/2014/main" id="{E1D496E8-C6CB-CD80-8E68-911133DFDC1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488936" y="2350008"/>
                  <a:ext cx="1868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7839" name="Ink 7838">
                  <a:extLst>
                    <a:ext uri="{FF2B5EF4-FFF2-40B4-BE49-F238E27FC236}">
                      <a16:creationId xmlns:a16="http://schemas.microsoft.com/office/drawing/2014/main" id="{F5EACB4E-0B67-AEC6-65A1-F25A007F23BB}"/>
                    </a:ext>
                  </a:extLst>
                </p14:cNvPr>
                <p14:cNvContentPartPr/>
                <p14:nvPr/>
              </p14:nvContentPartPr>
              <p14:xfrm>
                <a:off x="7534656" y="2400048"/>
                <a:ext cx="186840" cy="14040"/>
              </p14:xfrm>
            </p:contentPart>
          </mc:Choice>
          <mc:Fallback xmlns="">
            <p:pic>
              <p:nvPicPr>
                <p:cNvPr id="7839" name="Ink 7838">
                  <a:extLst>
                    <a:ext uri="{FF2B5EF4-FFF2-40B4-BE49-F238E27FC236}">
                      <a16:creationId xmlns:a16="http://schemas.microsoft.com/office/drawing/2014/main" id="{F5EACB4E-0B67-AEC6-65A1-F25A007F23B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525656" y="2391048"/>
                  <a:ext cx="2044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50" name="Group 7849">
            <a:extLst>
              <a:ext uri="{FF2B5EF4-FFF2-40B4-BE49-F238E27FC236}">
                <a16:creationId xmlns:a16="http://schemas.microsoft.com/office/drawing/2014/main" id="{1C05B1CD-8F69-A8A5-EA86-9B4D14C8E320}"/>
              </a:ext>
            </a:extLst>
          </p:cNvPr>
          <p:cNvGrpSpPr/>
          <p:nvPr/>
        </p:nvGrpSpPr>
        <p:grpSpPr>
          <a:xfrm>
            <a:off x="8760456" y="1883808"/>
            <a:ext cx="136080" cy="201960"/>
            <a:chOff x="8760456" y="1883808"/>
            <a:chExt cx="13608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7841" name="Ink 7840">
                  <a:extLst>
                    <a:ext uri="{FF2B5EF4-FFF2-40B4-BE49-F238E27FC236}">
                      <a16:creationId xmlns:a16="http://schemas.microsoft.com/office/drawing/2014/main" id="{C7835400-9B6D-E05A-F22C-A42A6E921568}"/>
                    </a:ext>
                  </a:extLst>
                </p14:cNvPr>
                <p14:cNvContentPartPr/>
                <p14:nvPr/>
              </p14:nvContentPartPr>
              <p14:xfrm>
                <a:off x="8760456" y="1883808"/>
                <a:ext cx="64080" cy="201960"/>
              </p14:xfrm>
            </p:contentPart>
          </mc:Choice>
          <mc:Fallback xmlns="">
            <p:pic>
              <p:nvPicPr>
                <p:cNvPr id="7841" name="Ink 7840">
                  <a:extLst>
                    <a:ext uri="{FF2B5EF4-FFF2-40B4-BE49-F238E27FC236}">
                      <a16:creationId xmlns:a16="http://schemas.microsoft.com/office/drawing/2014/main" id="{C7835400-9B6D-E05A-F22C-A42A6E92156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751456" y="1874808"/>
                  <a:ext cx="81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7842" name="Ink 7841">
                  <a:extLst>
                    <a:ext uri="{FF2B5EF4-FFF2-40B4-BE49-F238E27FC236}">
                      <a16:creationId xmlns:a16="http://schemas.microsoft.com/office/drawing/2014/main" id="{1E7972EC-F104-3E03-F4A9-85283AD1DEDF}"/>
                    </a:ext>
                  </a:extLst>
                </p14:cNvPr>
                <p14:cNvContentPartPr/>
                <p14:nvPr/>
              </p14:nvContentPartPr>
              <p14:xfrm>
                <a:off x="8778456" y="1892808"/>
                <a:ext cx="118080" cy="360"/>
              </p14:xfrm>
            </p:contentPart>
          </mc:Choice>
          <mc:Fallback xmlns="">
            <p:pic>
              <p:nvPicPr>
                <p:cNvPr id="7842" name="Ink 7841">
                  <a:extLst>
                    <a:ext uri="{FF2B5EF4-FFF2-40B4-BE49-F238E27FC236}">
                      <a16:creationId xmlns:a16="http://schemas.microsoft.com/office/drawing/2014/main" id="{1E7972EC-F104-3E03-F4A9-85283AD1DED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769456" y="1883808"/>
                  <a:ext cx="1357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7843" name="Ink 7842">
                <a:extLst>
                  <a:ext uri="{FF2B5EF4-FFF2-40B4-BE49-F238E27FC236}">
                    <a16:creationId xmlns:a16="http://schemas.microsoft.com/office/drawing/2014/main" id="{0B9BD339-50D6-7270-6DB5-E341A1A69220}"/>
                  </a:ext>
                </a:extLst>
              </p14:cNvPr>
              <p14:cNvContentPartPr/>
              <p14:nvPr/>
            </p14:nvContentPartPr>
            <p14:xfrm>
              <a:off x="8638416" y="2377728"/>
              <a:ext cx="104760" cy="291600"/>
            </p14:xfrm>
          </p:contentPart>
        </mc:Choice>
        <mc:Fallback xmlns="">
          <p:pic>
            <p:nvPicPr>
              <p:cNvPr id="7843" name="Ink 7842">
                <a:extLst>
                  <a:ext uri="{FF2B5EF4-FFF2-40B4-BE49-F238E27FC236}">
                    <a16:creationId xmlns:a16="http://schemas.microsoft.com/office/drawing/2014/main" id="{0B9BD339-50D6-7270-6DB5-E341A1A69220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8629776" y="2368728"/>
                <a:ext cx="122400" cy="30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49" name="Group 7848">
            <a:extLst>
              <a:ext uri="{FF2B5EF4-FFF2-40B4-BE49-F238E27FC236}">
                <a16:creationId xmlns:a16="http://schemas.microsoft.com/office/drawing/2014/main" id="{DE6FDF39-8A2A-A73D-4CDF-76F4BCD30697}"/>
              </a:ext>
            </a:extLst>
          </p:cNvPr>
          <p:cNvGrpSpPr/>
          <p:nvPr/>
        </p:nvGrpSpPr>
        <p:grpSpPr>
          <a:xfrm>
            <a:off x="8574696" y="2901888"/>
            <a:ext cx="398160" cy="286920"/>
            <a:chOff x="8574696" y="2901888"/>
            <a:chExt cx="39816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7844" name="Ink 7843">
                  <a:extLst>
                    <a:ext uri="{FF2B5EF4-FFF2-40B4-BE49-F238E27FC236}">
                      <a16:creationId xmlns:a16="http://schemas.microsoft.com/office/drawing/2014/main" id="{A7FF7185-A13C-8B17-9275-68F782358297}"/>
                    </a:ext>
                  </a:extLst>
                </p14:cNvPr>
                <p14:cNvContentPartPr/>
                <p14:nvPr/>
              </p14:nvContentPartPr>
              <p14:xfrm>
                <a:off x="8574696" y="2901888"/>
                <a:ext cx="160200" cy="245160"/>
              </p14:xfrm>
            </p:contentPart>
          </mc:Choice>
          <mc:Fallback xmlns="">
            <p:pic>
              <p:nvPicPr>
                <p:cNvPr id="7844" name="Ink 7843">
                  <a:extLst>
                    <a:ext uri="{FF2B5EF4-FFF2-40B4-BE49-F238E27FC236}">
                      <a16:creationId xmlns:a16="http://schemas.microsoft.com/office/drawing/2014/main" id="{A7FF7185-A13C-8B17-9275-68F78235829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565696" y="2892888"/>
                  <a:ext cx="177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7845" name="Ink 7844">
                  <a:extLst>
                    <a:ext uri="{FF2B5EF4-FFF2-40B4-BE49-F238E27FC236}">
                      <a16:creationId xmlns:a16="http://schemas.microsoft.com/office/drawing/2014/main" id="{F420D524-DEEA-9A02-12B1-2D451339155A}"/>
                    </a:ext>
                  </a:extLst>
                </p14:cNvPr>
                <p14:cNvContentPartPr/>
                <p14:nvPr/>
              </p14:nvContentPartPr>
              <p14:xfrm>
                <a:off x="8723376" y="2926368"/>
                <a:ext cx="249480" cy="262440"/>
              </p14:xfrm>
            </p:contentPart>
          </mc:Choice>
          <mc:Fallback xmlns="">
            <p:pic>
              <p:nvPicPr>
                <p:cNvPr id="7845" name="Ink 7844">
                  <a:extLst>
                    <a:ext uri="{FF2B5EF4-FFF2-40B4-BE49-F238E27FC236}">
                      <a16:creationId xmlns:a16="http://schemas.microsoft.com/office/drawing/2014/main" id="{F420D524-DEEA-9A02-12B1-2D451339155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714736" y="2917368"/>
                  <a:ext cx="2671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0E6EE6D0-B9DC-8B92-26D0-05FBFB14F9BA}"/>
              </a:ext>
            </a:extLst>
          </p:cNvPr>
          <p:cNvGrpSpPr/>
          <p:nvPr/>
        </p:nvGrpSpPr>
        <p:grpSpPr>
          <a:xfrm>
            <a:off x="8595216" y="3319128"/>
            <a:ext cx="282240" cy="268560"/>
            <a:chOff x="8595216" y="3319128"/>
            <a:chExt cx="28224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7846" name="Ink 7845">
                  <a:extLst>
                    <a:ext uri="{FF2B5EF4-FFF2-40B4-BE49-F238E27FC236}">
                      <a16:creationId xmlns:a16="http://schemas.microsoft.com/office/drawing/2014/main" id="{3B9A95AC-CC6E-D775-3003-2C6A7D114BB7}"/>
                    </a:ext>
                  </a:extLst>
                </p14:cNvPr>
                <p14:cNvContentPartPr/>
                <p14:nvPr/>
              </p14:nvContentPartPr>
              <p14:xfrm>
                <a:off x="8595216" y="3354408"/>
                <a:ext cx="182520" cy="233280"/>
              </p14:xfrm>
            </p:contentPart>
          </mc:Choice>
          <mc:Fallback xmlns="">
            <p:pic>
              <p:nvPicPr>
                <p:cNvPr id="7846" name="Ink 7845">
                  <a:extLst>
                    <a:ext uri="{FF2B5EF4-FFF2-40B4-BE49-F238E27FC236}">
                      <a16:creationId xmlns:a16="http://schemas.microsoft.com/office/drawing/2014/main" id="{3B9A95AC-CC6E-D775-3003-2C6A7D114BB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586216" y="3345408"/>
                  <a:ext cx="200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7847" name="Ink 7846">
                  <a:extLst>
                    <a:ext uri="{FF2B5EF4-FFF2-40B4-BE49-F238E27FC236}">
                      <a16:creationId xmlns:a16="http://schemas.microsoft.com/office/drawing/2014/main" id="{6E791870-998F-89F2-5B98-E66EEA523135}"/>
                    </a:ext>
                  </a:extLst>
                </p14:cNvPr>
                <p14:cNvContentPartPr/>
                <p14:nvPr/>
              </p14:nvContentPartPr>
              <p14:xfrm>
                <a:off x="8777376" y="3319128"/>
                <a:ext cx="100080" cy="218520"/>
              </p14:xfrm>
            </p:contentPart>
          </mc:Choice>
          <mc:Fallback xmlns="">
            <p:pic>
              <p:nvPicPr>
                <p:cNvPr id="7847" name="Ink 7846">
                  <a:extLst>
                    <a:ext uri="{FF2B5EF4-FFF2-40B4-BE49-F238E27FC236}">
                      <a16:creationId xmlns:a16="http://schemas.microsoft.com/office/drawing/2014/main" id="{6E791870-998F-89F2-5B98-E66EEA52313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768376" y="3310128"/>
                  <a:ext cx="11772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71" name="Group 7870">
            <a:extLst>
              <a:ext uri="{FF2B5EF4-FFF2-40B4-BE49-F238E27FC236}">
                <a16:creationId xmlns:a16="http://schemas.microsoft.com/office/drawing/2014/main" id="{E3FBCC81-9014-17D2-EE1A-52A437E6928C}"/>
              </a:ext>
            </a:extLst>
          </p:cNvPr>
          <p:cNvGrpSpPr/>
          <p:nvPr/>
        </p:nvGrpSpPr>
        <p:grpSpPr>
          <a:xfrm>
            <a:off x="8519616" y="3780648"/>
            <a:ext cx="322920" cy="259200"/>
            <a:chOff x="8519616" y="3780648"/>
            <a:chExt cx="32292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7851" name="Ink 7850">
                  <a:extLst>
                    <a:ext uri="{FF2B5EF4-FFF2-40B4-BE49-F238E27FC236}">
                      <a16:creationId xmlns:a16="http://schemas.microsoft.com/office/drawing/2014/main" id="{AAD46FB3-66BA-A031-C0E7-65FFEE21C58E}"/>
                    </a:ext>
                  </a:extLst>
                </p14:cNvPr>
                <p14:cNvContentPartPr/>
                <p14:nvPr/>
              </p14:nvContentPartPr>
              <p14:xfrm>
                <a:off x="8519616" y="3780648"/>
                <a:ext cx="123480" cy="259200"/>
              </p14:xfrm>
            </p:contentPart>
          </mc:Choice>
          <mc:Fallback xmlns="">
            <p:pic>
              <p:nvPicPr>
                <p:cNvPr id="7851" name="Ink 7850">
                  <a:extLst>
                    <a:ext uri="{FF2B5EF4-FFF2-40B4-BE49-F238E27FC236}">
                      <a16:creationId xmlns:a16="http://schemas.microsoft.com/office/drawing/2014/main" id="{AAD46FB3-66BA-A031-C0E7-65FFEE21C58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510976" y="3771648"/>
                  <a:ext cx="141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7852" name="Ink 7851">
                  <a:extLst>
                    <a:ext uri="{FF2B5EF4-FFF2-40B4-BE49-F238E27FC236}">
                      <a16:creationId xmlns:a16="http://schemas.microsoft.com/office/drawing/2014/main" id="{8A0DAFA9-EF45-65CD-E7AD-63D77465B647}"/>
                    </a:ext>
                  </a:extLst>
                </p14:cNvPr>
                <p14:cNvContentPartPr/>
                <p14:nvPr/>
              </p14:nvContentPartPr>
              <p14:xfrm>
                <a:off x="8757936" y="3796128"/>
                <a:ext cx="84600" cy="229320"/>
              </p14:xfrm>
            </p:contentPart>
          </mc:Choice>
          <mc:Fallback xmlns="">
            <p:pic>
              <p:nvPicPr>
                <p:cNvPr id="7852" name="Ink 7851">
                  <a:extLst>
                    <a:ext uri="{FF2B5EF4-FFF2-40B4-BE49-F238E27FC236}">
                      <a16:creationId xmlns:a16="http://schemas.microsoft.com/office/drawing/2014/main" id="{8A0DAFA9-EF45-65CD-E7AD-63D77465B64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749296" y="3787128"/>
                  <a:ext cx="10224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70" name="Group 7869">
            <a:extLst>
              <a:ext uri="{FF2B5EF4-FFF2-40B4-BE49-F238E27FC236}">
                <a16:creationId xmlns:a16="http://schemas.microsoft.com/office/drawing/2014/main" id="{AB9A4877-5E53-9923-C08C-FED2C0285A6F}"/>
              </a:ext>
            </a:extLst>
          </p:cNvPr>
          <p:cNvGrpSpPr/>
          <p:nvPr/>
        </p:nvGrpSpPr>
        <p:grpSpPr>
          <a:xfrm>
            <a:off x="8567496" y="4302288"/>
            <a:ext cx="348120" cy="262440"/>
            <a:chOff x="8567496" y="4302288"/>
            <a:chExt cx="3481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7853" name="Ink 7852">
                  <a:extLst>
                    <a:ext uri="{FF2B5EF4-FFF2-40B4-BE49-F238E27FC236}">
                      <a16:creationId xmlns:a16="http://schemas.microsoft.com/office/drawing/2014/main" id="{A0224654-689B-FEA0-C04A-D5981AB91710}"/>
                    </a:ext>
                  </a:extLst>
                </p14:cNvPr>
                <p14:cNvContentPartPr/>
                <p14:nvPr/>
              </p14:nvContentPartPr>
              <p14:xfrm>
                <a:off x="8567496" y="4379688"/>
                <a:ext cx="92520" cy="185040"/>
              </p14:xfrm>
            </p:contentPart>
          </mc:Choice>
          <mc:Fallback xmlns="">
            <p:pic>
              <p:nvPicPr>
                <p:cNvPr id="7853" name="Ink 7852">
                  <a:extLst>
                    <a:ext uri="{FF2B5EF4-FFF2-40B4-BE49-F238E27FC236}">
                      <a16:creationId xmlns:a16="http://schemas.microsoft.com/office/drawing/2014/main" id="{A0224654-689B-FEA0-C04A-D5981AB9171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8856" y="4371048"/>
                  <a:ext cx="110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7854" name="Ink 7853">
                  <a:extLst>
                    <a:ext uri="{FF2B5EF4-FFF2-40B4-BE49-F238E27FC236}">
                      <a16:creationId xmlns:a16="http://schemas.microsoft.com/office/drawing/2014/main" id="{4F0533DE-15FA-6BE0-981C-1651996D18BE}"/>
                    </a:ext>
                  </a:extLst>
                </p14:cNvPr>
                <p14:cNvContentPartPr/>
                <p14:nvPr/>
              </p14:nvContentPartPr>
              <p14:xfrm>
                <a:off x="8595216" y="4316328"/>
                <a:ext cx="136800" cy="18000"/>
              </p14:xfrm>
            </p:contentPart>
          </mc:Choice>
          <mc:Fallback xmlns="">
            <p:pic>
              <p:nvPicPr>
                <p:cNvPr id="7854" name="Ink 7853">
                  <a:extLst>
                    <a:ext uri="{FF2B5EF4-FFF2-40B4-BE49-F238E27FC236}">
                      <a16:creationId xmlns:a16="http://schemas.microsoft.com/office/drawing/2014/main" id="{4F0533DE-15FA-6BE0-981C-1651996D18B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586216" y="4307688"/>
                  <a:ext cx="154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7855" name="Ink 7854">
                  <a:extLst>
                    <a:ext uri="{FF2B5EF4-FFF2-40B4-BE49-F238E27FC236}">
                      <a16:creationId xmlns:a16="http://schemas.microsoft.com/office/drawing/2014/main" id="{720E8AFB-9F90-7416-1586-2452AAD0FB6E}"/>
                    </a:ext>
                  </a:extLst>
                </p14:cNvPr>
                <p14:cNvContentPartPr/>
                <p14:nvPr/>
              </p14:nvContentPartPr>
              <p14:xfrm>
                <a:off x="8799696" y="4302288"/>
                <a:ext cx="115920" cy="195840"/>
              </p14:xfrm>
            </p:contentPart>
          </mc:Choice>
          <mc:Fallback xmlns="">
            <p:pic>
              <p:nvPicPr>
                <p:cNvPr id="7855" name="Ink 7854">
                  <a:extLst>
                    <a:ext uri="{FF2B5EF4-FFF2-40B4-BE49-F238E27FC236}">
                      <a16:creationId xmlns:a16="http://schemas.microsoft.com/office/drawing/2014/main" id="{720E8AFB-9F90-7416-1586-2452AAD0FB6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790696" y="4293648"/>
                  <a:ext cx="13356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69" name="Group 7868">
            <a:extLst>
              <a:ext uri="{FF2B5EF4-FFF2-40B4-BE49-F238E27FC236}">
                <a16:creationId xmlns:a16="http://schemas.microsoft.com/office/drawing/2014/main" id="{F8A8471B-19A0-3D28-9C05-BA96392F1619}"/>
              </a:ext>
            </a:extLst>
          </p:cNvPr>
          <p:cNvGrpSpPr/>
          <p:nvPr/>
        </p:nvGrpSpPr>
        <p:grpSpPr>
          <a:xfrm>
            <a:off x="8639856" y="4800528"/>
            <a:ext cx="267480" cy="286560"/>
            <a:chOff x="8639856" y="4800528"/>
            <a:chExt cx="26748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7856" name="Ink 7855">
                  <a:extLst>
                    <a:ext uri="{FF2B5EF4-FFF2-40B4-BE49-F238E27FC236}">
                      <a16:creationId xmlns:a16="http://schemas.microsoft.com/office/drawing/2014/main" id="{904EC787-DA5A-FFC3-AE46-D07BE5B8A7D8}"/>
                    </a:ext>
                  </a:extLst>
                </p14:cNvPr>
                <p14:cNvContentPartPr/>
                <p14:nvPr/>
              </p14:nvContentPartPr>
              <p14:xfrm>
                <a:off x="8639856" y="4800528"/>
                <a:ext cx="150840" cy="221760"/>
              </p14:xfrm>
            </p:contentPart>
          </mc:Choice>
          <mc:Fallback xmlns="">
            <p:pic>
              <p:nvPicPr>
                <p:cNvPr id="7856" name="Ink 7855">
                  <a:extLst>
                    <a:ext uri="{FF2B5EF4-FFF2-40B4-BE49-F238E27FC236}">
                      <a16:creationId xmlns:a16="http://schemas.microsoft.com/office/drawing/2014/main" id="{904EC787-DA5A-FFC3-AE46-D07BE5B8A7D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630856" y="4791888"/>
                  <a:ext cx="168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7857" name="Ink 7856">
                  <a:extLst>
                    <a:ext uri="{FF2B5EF4-FFF2-40B4-BE49-F238E27FC236}">
                      <a16:creationId xmlns:a16="http://schemas.microsoft.com/office/drawing/2014/main" id="{C6D916EE-B79E-2643-DDE3-5FF2D63FE955}"/>
                    </a:ext>
                  </a:extLst>
                </p14:cNvPr>
                <p14:cNvContentPartPr/>
                <p14:nvPr/>
              </p14:nvContentPartPr>
              <p14:xfrm>
                <a:off x="8836776" y="4845168"/>
                <a:ext cx="70560" cy="241920"/>
              </p14:xfrm>
            </p:contentPart>
          </mc:Choice>
          <mc:Fallback xmlns="">
            <p:pic>
              <p:nvPicPr>
                <p:cNvPr id="7857" name="Ink 7856">
                  <a:extLst>
                    <a:ext uri="{FF2B5EF4-FFF2-40B4-BE49-F238E27FC236}">
                      <a16:creationId xmlns:a16="http://schemas.microsoft.com/office/drawing/2014/main" id="{C6D916EE-B79E-2643-DDE3-5FF2D63FE95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27776" y="4836168"/>
                  <a:ext cx="8820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68" name="Group 7867">
            <a:extLst>
              <a:ext uri="{FF2B5EF4-FFF2-40B4-BE49-F238E27FC236}">
                <a16:creationId xmlns:a16="http://schemas.microsoft.com/office/drawing/2014/main" id="{20D535B1-709A-72ED-23A5-E2CEB4BEED95}"/>
              </a:ext>
            </a:extLst>
          </p:cNvPr>
          <p:cNvGrpSpPr/>
          <p:nvPr/>
        </p:nvGrpSpPr>
        <p:grpSpPr>
          <a:xfrm>
            <a:off x="8595216" y="5330808"/>
            <a:ext cx="376560" cy="178920"/>
            <a:chOff x="8595216" y="5330808"/>
            <a:chExt cx="37656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7858" name="Ink 7857">
                  <a:extLst>
                    <a:ext uri="{FF2B5EF4-FFF2-40B4-BE49-F238E27FC236}">
                      <a16:creationId xmlns:a16="http://schemas.microsoft.com/office/drawing/2014/main" id="{143F71DA-82EB-F20A-4216-493DE7ECEB8A}"/>
                    </a:ext>
                  </a:extLst>
                </p14:cNvPr>
                <p14:cNvContentPartPr/>
                <p14:nvPr/>
              </p14:nvContentPartPr>
              <p14:xfrm>
                <a:off x="8595216" y="5348808"/>
                <a:ext cx="102240" cy="160920"/>
              </p14:xfrm>
            </p:contentPart>
          </mc:Choice>
          <mc:Fallback xmlns="">
            <p:pic>
              <p:nvPicPr>
                <p:cNvPr id="7858" name="Ink 7857">
                  <a:extLst>
                    <a:ext uri="{FF2B5EF4-FFF2-40B4-BE49-F238E27FC236}">
                      <a16:creationId xmlns:a16="http://schemas.microsoft.com/office/drawing/2014/main" id="{143F71DA-82EB-F20A-4216-493DE7ECEB8A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586216" y="5339808"/>
                  <a:ext cx="119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7859" name="Ink 7858">
                  <a:extLst>
                    <a:ext uri="{FF2B5EF4-FFF2-40B4-BE49-F238E27FC236}">
                      <a16:creationId xmlns:a16="http://schemas.microsoft.com/office/drawing/2014/main" id="{00C11DC2-86E6-00AA-7893-2846E109BB97}"/>
                    </a:ext>
                  </a:extLst>
                </p14:cNvPr>
                <p14:cNvContentPartPr/>
                <p14:nvPr/>
              </p14:nvContentPartPr>
              <p14:xfrm>
                <a:off x="8658936" y="5434488"/>
                <a:ext cx="164520" cy="15480"/>
              </p14:xfrm>
            </p:contentPart>
          </mc:Choice>
          <mc:Fallback xmlns="">
            <p:pic>
              <p:nvPicPr>
                <p:cNvPr id="7859" name="Ink 7858">
                  <a:extLst>
                    <a:ext uri="{FF2B5EF4-FFF2-40B4-BE49-F238E27FC236}">
                      <a16:creationId xmlns:a16="http://schemas.microsoft.com/office/drawing/2014/main" id="{00C11DC2-86E6-00AA-7893-2846E109BB9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50296" y="5425848"/>
                  <a:ext cx="182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7860" name="Ink 7859">
                  <a:extLst>
                    <a:ext uri="{FF2B5EF4-FFF2-40B4-BE49-F238E27FC236}">
                      <a16:creationId xmlns:a16="http://schemas.microsoft.com/office/drawing/2014/main" id="{A7B0773D-9BFF-B387-3044-13A0B15B50EB}"/>
                    </a:ext>
                  </a:extLst>
                </p14:cNvPr>
                <p14:cNvContentPartPr/>
                <p14:nvPr/>
              </p14:nvContentPartPr>
              <p14:xfrm>
                <a:off x="8858736" y="5330808"/>
                <a:ext cx="113040" cy="166320"/>
              </p14:xfrm>
            </p:contentPart>
          </mc:Choice>
          <mc:Fallback xmlns="">
            <p:pic>
              <p:nvPicPr>
                <p:cNvPr id="7860" name="Ink 7859">
                  <a:extLst>
                    <a:ext uri="{FF2B5EF4-FFF2-40B4-BE49-F238E27FC236}">
                      <a16:creationId xmlns:a16="http://schemas.microsoft.com/office/drawing/2014/main" id="{A7B0773D-9BFF-B387-3044-13A0B15B50EB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849736" y="5321808"/>
                  <a:ext cx="1306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67" name="Group 7866">
            <a:extLst>
              <a:ext uri="{FF2B5EF4-FFF2-40B4-BE49-F238E27FC236}">
                <a16:creationId xmlns:a16="http://schemas.microsoft.com/office/drawing/2014/main" id="{E788F2CF-AB61-6C97-61D1-C7DB631BE837}"/>
              </a:ext>
            </a:extLst>
          </p:cNvPr>
          <p:cNvGrpSpPr/>
          <p:nvPr/>
        </p:nvGrpSpPr>
        <p:grpSpPr>
          <a:xfrm>
            <a:off x="8593416" y="5806368"/>
            <a:ext cx="217800" cy="274320"/>
            <a:chOff x="8593416" y="5806368"/>
            <a:chExt cx="21780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7861" name="Ink 7860">
                  <a:extLst>
                    <a:ext uri="{FF2B5EF4-FFF2-40B4-BE49-F238E27FC236}">
                      <a16:creationId xmlns:a16="http://schemas.microsoft.com/office/drawing/2014/main" id="{ECAAE589-1E80-1DB7-CB1A-5CE2CEDEC5FD}"/>
                    </a:ext>
                  </a:extLst>
                </p14:cNvPr>
                <p14:cNvContentPartPr/>
                <p14:nvPr/>
              </p14:nvContentPartPr>
              <p14:xfrm>
                <a:off x="8593416" y="5840928"/>
                <a:ext cx="110520" cy="239760"/>
              </p14:xfrm>
            </p:contentPart>
          </mc:Choice>
          <mc:Fallback xmlns="">
            <p:pic>
              <p:nvPicPr>
                <p:cNvPr id="7861" name="Ink 7860">
                  <a:extLst>
                    <a:ext uri="{FF2B5EF4-FFF2-40B4-BE49-F238E27FC236}">
                      <a16:creationId xmlns:a16="http://schemas.microsoft.com/office/drawing/2014/main" id="{ECAAE589-1E80-1DB7-CB1A-5CE2CEDEC5F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584416" y="5831928"/>
                  <a:ext cx="128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7862" name="Ink 7861">
                  <a:extLst>
                    <a:ext uri="{FF2B5EF4-FFF2-40B4-BE49-F238E27FC236}">
                      <a16:creationId xmlns:a16="http://schemas.microsoft.com/office/drawing/2014/main" id="{502B1C7A-2C3B-11A8-1772-AA5C71BF6EE4}"/>
                    </a:ext>
                  </a:extLst>
                </p14:cNvPr>
                <p14:cNvContentPartPr/>
                <p14:nvPr/>
              </p14:nvContentPartPr>
              <p14:xfrm>
                <a:off x="8632296" y="5834088"/>
                <a:ext cx="18000" cy="28440"/>
              </p14:xfrm>
            </p:contentPart>
          </mc:Choice>
          <mc:Fallback xmlns="">
            <p:pic>
              <p:nvPicPr>
                <p:cNvPr id="7862" name="Ink 7861">
                  <a:extLst>
                    <a:ext uri="{FF2B5EF4-FFF2-40B4-BE49-F238E27FC236}">
                      <a16:creationId xmlns:a16="http://schemas.microsoft.com/office/drawing/2014/main" id="{502B1C7A-2C3B-11A8-1772-AA5C71BF6EE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623656" y="5825088"/>
                  <a:ext cx="35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7863" name="Ink 7862">
                  <a:extLst>
                    <a:ext uri="{FF2B5EF4-FFF2-40B4-BE49-F238E27FC236}">
                      <a16:creationId xmlns:a16="http://schemas.microsoft.com/office/drawing/2014/main" id="{1107939D-5996-4903-B501-E51B9A4D7C9B}"/>
                    </a:ext>
                  </a:extLst>
                </p14:cNvPr>
                <p14:cNvContentPartPr/>
                <p14:nvPr/>
              </p14:nvContentPartPr>
              <p14:xfrm>
                <a:off x="8805456" y="5806368"/>
                <a:ext cx="5760" cy="268200"/>
              </p14:xfrm>
            </p:contentPart>
          </mc:Choice>
          <mc:Fallback xmlns="">
            <p:pic>
              <p:nvPicPr>
                <p:cNvPr id="7863" name="Ink 7862">
                  <a:extLst>
                    <a:ext uri="{FF2B5EF4-FFF2-40B4-BE49-F238E27FC236}">
                      <a16:creationId xmlns:a16="http://schemas.microsoft.com/office/drawing/2014/main" id="{1107939D-5996-4903-B501-E51B9A4D7C9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796816" y="5797368"/>
                  <a:ext cx="2340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66" name="Group 7865">
            <a:extLst>
              <a:ext uri="{FF2B5EF4-FFF2-40B4-BE49-F238E27FC236}">
                <a16:creationId xmlns:a16="http://schemas.microsoft.com/office/drawing/2014/main" id="{017D8C17-EAE4-3196-AE98-2C91450B597B}"/>
              </a:ext>
            </a:extLst>
          </p:cNvPr>
          <p:cNvGrpSpPr/>
          <p:nvPr/>
        </p:nvGrpSpPr>
        <p:grpSpPr>
          <a:xfrm>
            <a:off x="8631936" y="6287328"/>
            <a:ext cx="369000" cy="252720"/>
            <a:chOff x="8631936" y="6287328"/>
            <a:chExt cx="36900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7864" name="Ink 7863">
                  <a:extLst>
                    <a:ext uri="{FF2B5EF4-FFF2-40B4-BE49-F238E27FC236}">
                      <a16:creationId xmlns:a16="http://schemas.microsoft.com/office/drawing/2014/main" id="{8F4A56B6-F811-A152-F492-76B5BE9E68E2}"/>
                    </a:ext>
                  </a:extLst>
                </p14:cNvPr>
                <p14:cNvContentPartPr/>
                <p14:nvPr/>
              </p14:nvContentPartPr>
              <p14:xfrm>
                <a:off x="8631936" y="6287328"/>
                <a:ext cx="130680" cy="251640"/>
              </p14:xfrm>
            </p:contentPart>
          </mc:Choice>
          <mc:Fallback xmlns="">
            <p:pic>
              <p:nvPicPr>
                <p:cNvPr id="7864" name="Ink 7863">
                  <a:extLst>
                    <a:ext uri="{FF2B5EF4-FFF2-40B4-BE49-F238E27FC236}">
                      <a16:creationId xmlns:a16="http://schemas.microsoft.com/office/drawing/2014/main" id="{8F4A56B6-F811-A152-F492-76B5BE9E68E2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622936" y="6278328"/>
                  <a:ext cx="148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7865" name="Ink 7864">
                  <a:extLst>
                    <a:ext uri="{FF2B5EF4-FFF2-40B4-BE49-F238E27FC236}">
                      <a16:creationId xmlns:a16="http://schemas.microsoft.com/office/drawing/2014/main" id="{30545BF0-E8FB-CC92-F6C4-A3EF27531C8E}"/>
                    </a:ext>
                  </a:extLst>
                </p14:cNvPr>
                <p14:cNvContentPartPr/>
                <p14:nvPr/>
              </p14:nvContentPartPr>
              <p14:xfrm>
                <a:off x="8814456" y="6335928"/>
                <a:ext cx="186480" cy="204120"/>
              </p14:xfrm>
            </p:contentPart>
          </mc:Choice>
          <mc:Fallback xmlns="">
            <p:pic>
              <p:nvPicPr>
                <p:cNvPr id="7865" name="Ink 7864">
                  <a:extLst>
                    <a:ext uri="{FF2B5EF4-FFF2-40B4-BE49-F238E27FC236}">
                      <a16:creationId xmlns:a16="http://schemas.microsoft.com/office/drawing/2014/main" id="{30545BF0-E8FB-CC92-F6C4-A3EF27531C8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805816" y="6327288"/>
                  <a:ext cx="204120" cy="221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E67E6083FF2748B5DE4297868C670B" ma:contentTypeVersion="4" ma:contentTypeDescription="Create a new document." ma:contentTypeScope="" ma:versionID="a4ed215c53f18bb6158513ba627a8a9f">
  <xsd:schema xmlns:xsd="http://www.w3.org/2001/XMLSchema" xmlns:xs="http://www.w3.org/2001/XMLSchema" xmlns:p="http://schemas.microsoft.com/office/2006/metadata/properties" xmlns:ns3="8c12dbb3-e895-4600-b726-b2d8877f480e" targetNamespace="http://schemas.microsoft.com/office/2006/metadata/properties" ma:root="true" ma:fieldsID="747266305e7811ddab331f9f33cd38b4" ns3:_="">
    <xsd:import namespace="8c12dbb3-e895-4600-b726-b2d8877f48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2dbb3-e895-4600-b726-b2d8877f48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12dbb3-e895-4600-b726-b2d8877f480e" xsi:nil="true"/>
  </documentManagement>
</p:properties>
</file>

<file path=customXml/itemProps1.xml><?xml version="1.0" encoding="utf-8"?>
<ds:datastoreItem xmlns:ds="http://schemas.openxmlformats.org/officeDocument/2006/customXml" ds:itemID="{E6128B52-53F2-4543-A558-201138CB9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7573D1-670D-4032-B0E3-3CB694ECA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12dbb3-e895-4600-b726-b2d8877f48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76B422-5B6E-4C0F-9693-E089F35AA69F}">
  <ds:schemaRefs>
    <ds:schemaRef ds:uri="http://purl.org/dc/terms/"/>
    <ds:schemaRef ds:uri="http://purl.org/dc/dcmitype/"/>
    <ds:schemaRef ds:uri="http://schemas.microsoft.com/office/2006/metadata/properties"/>
    <ds:schemaRef ds:uri="8c12dbb3-e895-4600-b726-b2d8877f480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346</Words>
  <Application>Microsoft Office PowerPoint</Application>
  <PresentationFormat>Widescreen</PresentationFormat>
  <Paragraphs>115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Build Heap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Heap</dc:title>
  <dc:creator>Akdere, Ismail O</dc:creator>
  <cp:lastModifiedBy>Akdere, Ismail O</cp:lastModifiedBy>
  <cp:revision>3</cp:revision>
  <dcterms:created xsi:type="dcterms:W3CDTF">2023-11-06T01:11:30Z</dcterms:created>
  <dcterms:modified xsi:type="dcterms:W3CDTF">2023-11-06T01:43:48Z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0x010100A4E67E6083FF2748B5DE4297868C670B</vt:lpwstr>
  </property>
</Properties>
</file>