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0" r:id="rId3"/>
    <p:sldId id="272" r:id="rId4"/>
    <p:sldId id="271" r:id="rId5"/>
    <p:sldId id="274" r:id="rId6"/>
    <p:sldId id="273" r:id="rId7"/>
    <p:sldId id="275" r:id="rId8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6.03.2018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6.03.2018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6.03.2018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6.03.2018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6.03.2018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6.03.2018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6.03.2018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6.03.2018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6.03.2018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6.03.2018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6.03.2018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6.03.2018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6.03.2018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/>
            <a:r>
              <a:rPr lang="tr-TR" sz="4000" dirty="0"/>
              <a:t>COMP 204 Programming </a:t>
            </a:r>
            <a:r>
              <a:rPr lang="tr-TR" sz="4000" dirty="0" err="1"/>
              <a:t>Studio</a:t>
            </a:r>
            <a:r>
              <a:rPr lang="tr-TR" sz="4000" dirty="0"/>
              <a:t> 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522412" y="2132856"/>
            <a:ext cx="9144000" cy="4267200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tr-TR" sz="3600" dirty="0">
                <a:latin typeface="Calibri" panose="020F0502020204030204" pitchFamily="34" charset="0"/>
                <a:cs typeface="Calibri" panose="020F0502020204030204" pitchFamily="34" charset="0"/>
              </a:rPr>
              <a:t>Project 1 : Online </a:t>
            </a:r>
            <a:r>
              <a:rPr lang="tr-T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Coloring</a:t>
            </a:r>
            <a:endParaRPr lang="tr-T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 rtl="0">
              <a:buNone/>
            </a:pPr>
            <a:r>
              <a:rPr lang="tr-TR" sz="3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MERT DOĞAN</a:t>
            </a:r>
          </a:p>
          <a:p>
            <a:pPr marL="0" indent="0" algn="ctr" rtl="0">
              <a:buNone/>
            </a:pPr>
            <a:r>
              <a:rPr lang="tr-TR" sz="3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041502002</a:t>
            </a:r>
          </a:p>
          <a:p>
            <a:pPr marL="0" indent="0" algn="ctr" rtl="0">
              <a:buNone/>
            </a:pPr>
            <a:endParaRPr lang="tr-TR" sz="3600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tr-TR" sz="36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tr-TR" sz="3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06.03.2018 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6F70872-4F41-4F43-BA53-A3E7A996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MY GUI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489FE9-1D81-47B5-94F6-B5154852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2060848"/>
            <a:ext cx="5184576" cy="4032448"/>
          </a:xfrm>
        </p:spPr>
        <p:txBody>
          <a:bodyPr/>
          <a:lstStyle/>
          <a:p>
            <a:r>
              <a:rPr lang="en-US" dirty="0"/>
              <a:t>I use </a:t>
            </a:r>
            <a:r>
              <a:rPr lang="tr-TR" dirty="0"/>
              <a:t>file </a:t>
            </a:r>
            <a:r>
              <a:rPr lang="tr-TR" dirty="0" err="1"/>
              <a:t>menu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commands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GUI</a:t>
            </a:r>
          </a:p>
          <a:p>
            <a:r>
              <a:rPr lang="tr-TR" dirty="0"/>
              <a:t>I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open</a:t>
            </a:r>
            <a:r>
              <a:rPr lang="tr-TR" dirty="0"/>
              <a:t>, </a:t>
            </a:r>
            <a:r>
              <a:rPr lang="tr-TR" dirty="0" err="1"/>
              <a:t>draw</a:t>
            </a:r>
            <a:r>
              <a:rPr lang="tr-TR" dirty="0"/>
              <a:t>, </a:t>
            </a:r>
            <a:r>
              <a:rPr lang="tr-TR" dirty="0" err="1"/>
              <a:t>save</a:t>
            </a:r>
            <a:r>
              <a:rPr lang="tr-TR" dirty="0"/>
              <a:t>,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exit</a:t>
            </a:r>
            <a:r>
              <a:rPr lang="tr-TR" dirty="0"/>
              <a:t> </a:t>
            </a:r>
            <a:r>
              <a:rPr lang="tr-TR" dirty="0" err="1"/>
              <a:t>labels</a:t>
            </a:r>
            <a:r>
              <a:rPr lang="tr-TR" dirty="0"/>
              <a:t>.</a:t>
            </a:r>
          </a:p>
          <a:p>
            <a:r>
              <a:rPr lang="tr-TR" dirty="0"/>
              <a:t>I </a:t>
            </a:r>
            <a:r>
              <a:rPr lang="tr-TR" dirty="0" err="1"/>
              <a:t>add</a:t>
            </a:r>
            <a:r>
              <a:rPr lang="tr-TR" dirty="0"/>
              <a:t> a </a:t>
            </a:r>
            <a:r>
              <a:rPr lang="tr-TR" dirty="0" err="1"/>
              <a:t>color</a:t>
            </a:r>
            <a:r>
              <a:rPr lang="tr-TR" dirty="0"/>
              <a:t> palette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askcolor</a:t>
            </a:r>
            <a:r>
              <a:rPr lang="tr-TR" dirty="0"/>
              <a:t>()</a:t>
            </a:r>
          </a:p>
          <a:p>
            <a:endParaRPr lang="tr-TR" dirty="0"/>
          </a:p>
        </p:txBody>
      </p:sp>
      <p:pic>
        <p:nvPicPr>
          <p:cNvPr id="5" name="Resim 4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A67CC60F-C709-49F9-B2D4-E0DCFF7AE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1631832"/>
            <a:ext cx="5092188" cy="510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7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6F70872-4F41-4F43-BA53-A3E7A996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MY GUI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489FE9-1D81-47B5-94F6-B5154852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2060848"/>
            <a:ext cx="4752528" cy="3960440"/>
          </a:xfrm>
        </p:spPr>
        <p:txBody>
          <a:bodyPr/>
          <a:lstStyle/>
          <a:p>
            <a:r>
              <a:rPr lang="en-US" dirty="0"/>
              <a:t>I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drawing</a:t>
            </a:r>
            <a:r>
              <a:rPr lang="tr-TR" dirty="0"/>
              <a:t> </a:t>
            </a:r>
            <a:r>
              <a:rPr lang="tr-TR" dirty="0" err="1"/>
              <a:t>option</a:t>
            </a:r>
            <a:r>
              <a:rPr lang="tr-TR" dirty="0"/>
              <a:t>.</a:t>
            </a:r>
          </a:p>
          <a:p>
            <a:r>
              <a:rPr lang="tr-TR" dirty="0"/>
              <a:t>User can </a:t>
            </a:r>
            <a:r>
              <a:rPr lang="tr-TR" dirty="0" err="1"/>
              <a:t>draw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shape</a:t>
            </a:r>
            <a:r>
              <a:rPr lang="tr-TR" dirty="0"/>
              <a:t>.</a:t>
            </a:r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can </a:t>
            </a:r>
            <a:r>
              <a:rPr lang="tr-TR" dirty="0" err="1"/>
              <a:t>draw</a:t>
            </a:r>
            <a:r>
              <a:rPr lang="tr-TR" dirty="0"/>
              <a:t> a </a:t>
            </a:r>
            <a:r>
              <a:rPr lang="tr-TR" dirty="0" err="1"/>
              <a:t>png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can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paint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.</a:t>
            </a:r>
          </a:p>
          <a:p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open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saved</a:t>
            </a:r>
            <a:r>
              <a:rPr lang="tr-TR" dirty="0"/>
              <a:t> </a:t>
            </a:r>
            <a:r>
              <a:rPr lang="tr-TR" dirty="0" err="1"/>
              <a:t>drawing</a:t>
            </a:r>
            <a:r>
              <a:rPr lang="tr-TR" dirty="0"/>
              <a:t> </a:t>
            </a:r>
            <a:r>
              <a:rPr lang="tr-TR" dirty="0" err="1"/>
              <a:t>image</a:t>
            </a:r>
            <a:endParaRPr lang="tr-TR" dirty="0"/>
          </a:p>
        </p:txBody>
      </p:sp>
      <p:pic>
        <p:nvPicPr>
          <p:cNvPr id="8" name="Resim 7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1860365F-DC67-4F92-A515-92F14B63E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844824"/>
            <a:ext cx="6742345" cy="41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1407D45-030E-419B-8518-96401485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828" y="542355"/>
            <a:ext cx="9143998" cy="1020762"/>
          </a:xfrm>
        </p:spPr>
        <p:txBody>
          <a:bodyPr/>
          <a:lstStyle/>
          <a:p>
            <a:pPr algn="ctr"/>
            <a:r>
              <a:rPr lang="tr-TR" dirty="0"/>
              <a:t>Reading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Display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Image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05F50D-78B3-41DF-8DD7-C938BBCB3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1988840"/>
            <a:ext cx="3960440" cy="3816424"/>
          </a:xfrm>
        </p:spPr>
        <p:txBody>
          <a:bodyPr>
            <a:normAutofit/>
          </a:bodyPr>
          <a:lstStyle/>
          <a:p>
            <a:r>
              <a:rPr lang="tr-TR" dirty="0"/>
              <a:t>I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filedialog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PIL.Image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opem</a:t>
            </a:r>
            <a:r>
              <a:rPr lang="tr-TR" dirty="0"/>
              <a:t>, </a:t>
            </a:r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resize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file.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I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ImageTk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Show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screen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convert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file’s</a:t>
            </a:r>
            <a:r>
              <a:rPr lang="tr-TR" dirty="0"/>
              <a:t> </a:t>
            </a:r>
            <a:r>
              <a:rPr lang="tr-TR" dirty="0" err="1"/>
              <a:t>rgb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.</a:t>
            </a:r>
          </a:p>
        </p:txBody>
      </p:sp>
      <p:pic>
        <p:nvPicPr>
          <p:cNvPr id="5" name="Resim 4" descr="iç mekan içeren bir resim&#10;&#10;Yüksek güvenilirlikle oluşturulmuş açıklama">
            <a:extLst>
              <a:ext uri="{FF2B5EF4-FFF2-40B4-BE49-F238E27FC236}">
                <a16:creationId xmlns:a16="http://schemas.microsoft.com/office/drawing/2014/main" id="{FEC985A6-3668-46CA-8B2A-230E45A31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85" y="1844824"/>
            <a:ext cx="4035763" cy="1168247"/>
          </a:xfrm>
          <a:prstGeom prst="rect">
            <a:avLst/>
          </a:prstGeom>
        </p:spPr>
      </p:pic>
      <p:pic>
        <p:nvPicPr>
          <p:cNvPr id="6" name="Resim 5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81761AB9-F420-4C04-9BD5-E87F5FE8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3317908"/>
            <a:ext cx="3877018" cy="2633341"/>
          </a:xfrm>
          <a:prstGeom prst="rect">
            <a:avLst/>
          </a:prstGeom>
        </p:spPr>
      </p:pic>
      <p:pic>
        <p:nvPicPr>
          <p:cNvPr id="10" name="Resim 9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8ECC7118-C01C-4556-B53E-5A2546FAB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3317908"/>
            <a:ext cx="3154896" cy="263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1407D45-030E-419B-8518-96401485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828" y="542355"/>
            <a:ext cx="9143998" cy="1020762"/>
          </a:xfrm>
        </p:spPr>
        <p:txBody>
          <a:bodyPr/>
          <a:lstStyle/>
          <a:p>
            <a:pPr algn="ctr"/>
            <a:r>
              <a:rPr lang="en-US" dirty="0"/>
              <a:t>Get </a:t>
            </a:r>
            <a:r>
              <a:rPr lang="tr-TR" dirty="0"/>
              <a:t>C</a:t>
            </a:r>
            <a:r>
              <a:rPr lang="en-US" dirty="0" err="1"/>
              <a:t>oordinate</a:t>
            </a:r>
            <a:r>
              <a:rPr lang="en-US" dirty="0"/>
              <a:t> and </a:t>
            </a:r>
            <a:r>
              <a:rPr lang="tr-TR" dirty="0"/>
              <a:t>C</a:t>
            </a:r>
            <a:r>
              <a:rPr lang="en-US" dirty="0" err="1"/>
              <a:t>olor</a:t>
            </a:r>
            <a:r>
              <a:rPr lang="en-US" dirty="0"/>
              <a:t> </a:t>
            </a:r>
            <a:r>
              <a:rPr lang="tr-TR" dirty="0"/>
              <a:t>T</a:t>
            </a:r>
            <a:r>
              <a:rPr lang="en-US" dirty="0"/>
              <a:t>he </a:t>
            </a:r>
            <a:r>
              <a:rPr lang="tr-TR" dirty="0"/>
              <a:t>I</a:t>
            </a:r>
            <a:r>
              <a:rPr lang="en-US" dirty="0"/>
              <a:t>mage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05F50D-78B3-41DF-8DD7-C938BBCB3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1988839"/>
            <a:ext cx="3960440" cy="4326805"/>
          </a:xfrm>
        </p:spPr>
        <p:txBody>
          <a:bodyPr>
            <a:normAutofit/>
          </a:bodyPr>
          <a:lstStyle/>
          <a:p>
            <a:r>
              <a:rPr lang="tr-TR" dirty="0"/>
              <a:t>I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askcolor</a:t>
            </a:r>
            <a:r>
              <a:rPr lang="tr-TR" dirty="0"/>
              <a:t>()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display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color</a:t>
            </a:r>
            <a:r>
              <a:rPr lang="tr-TR" dirty="0"/>
              <a:t> </a:t>
            </a:r>
            <a:r>
              <a:rPr lang="tr-TR" dirty="0" err="1"/>
              <a:t>palette.This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gives</a:t>
            </a:r>
            <a:r>
              <a:rPr lang="tr-TR" dirty="0"/>
              <a:t> us 2 </a:t>
            </a:r>
            <a:r>
              <a:rPr lang="tr-TR" dirty="0" err="1"/>
              <a:t>taple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I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convert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taples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r,g,b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in </a:t>
            </a:r>
            <a:r>
              <a:rPr lang="tr-TR" dirty="0" err="1"/>
              <a:t>getColor</a:t>
            </a:r>
            <a:r>
              <a:rPr lang="tr-TR" dirty="0"/>
              <a:t> </a:t>
            </a:r>
            <a:r>
              <a:rPr lang="tr-TR" dirty="0" err="1"/>
              <a:t>method</a:t>
            </a:r>
            <a:endParaRPr lang="tr-TR" dirty="0"/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printcoords</a:t>
            </a:r>
            <a:r>
              <a:rPr lang="tr-TR" dirty="0"/>
              <a:t> I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eventx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eventy</a:t>
            </a:r>
            <a:r>
              <a:rPr lang="tr-TR" dirty="0"/>
              <a:t>, </a:t>
            </a:r>
            <a:r>
              <a:rPr lang="tr-TR" dirty="0" err="1"/>
              <a:t>send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paintRegion</a:t>
            </a:r>
            <a:r>
              <a:rPr lang="tr-TR" dirty="0"/>
              <a:t>, </a:t>
            </a:r>
            <a:r>
              <a:rPr lang="tr-TR" dirty="0" err="1"/>
              <a:t>equal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pixel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put t k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 </a:t>
            </a:r>
            <a:r>
              <a:rPr lang="tr-TR" dirty="0" err="1"/>
              <a:t>drawingImage</a:t>
            </a:r>
            <a:r>
              <a:rPr lang="tr-TR" dirty="0"/>
              <a:t>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134473F-19F5-4FA8-98DC-D74A0A011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1781553"/>
            <a:ext cx="4104456" cy="1509083"/>
          </a:xfrm>
          <a:prstGeom prst="rect">
            <a:avLst/>
          </a:prstGeom>
        </p:spPr>
      </p:pic>
      <p:pic>
        <p:nvPicPr>
          <p:cNvPr id="5" name="Resim 4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FFD53494-B6D3-4BE4-B1CD-346C0EC19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50" y="3290636"/>
            <a:ext cx="3745811" cy="31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8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1AECE21-9EF2-42AA-8958-DA4796FB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210" y="463278"/>
            <a:ext cx="9143998" cy="1020762"/>
          </a:xfrm>
        </p:spPr>
        <p:txBody>
          <a:bodyPr/>
          <a:lstStyle/>
          <a:p>
            <a:pPr algn="ctr"/>
            <a:r>
              <a:rPr lang="tr-TR" dirty="0" err="1"/>
              <a:t>Save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Drawing</a:t>
            </a:r>
            <a:r>
              <a:rPr lang="tr-TR" dirty="0"/>
              <a:t> Image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70C3FB-9B5F-4E4D-9C6A-81414589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2079025"/>
            <a:ext cx="4176464" cy="3900264"/>
          </a:xfrm>
        </p:spPr>
        <p:txBody>
          <a:bodyPr>
            <a:normAutofit lnSpcReduction="10000"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save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I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simple</a:t>
            </a:r>
            <a:r>
              <a:rPr lang="tr-TR" dirty="0"/>
              <a:t> .</a:t>
            </a:r>
            <a:r>
              <a:rPr lang="tr-TR" dirty="0" err="1"/>
              <a:t>save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, I </a:t>
            </a:r>
            <a:r>
              <a:rPr lang="tr-TR" dirty="0" err="1"/>
              <a:t>equal</a:t>
            </a:r>
            <a:r>
              <a:rPr lang="tr-TR" dirty="0"/>
              <a:t> </a:t>
            </a:r>
            <a:r>
              <a:rPr lang="tr-TR" dirty="0" err="1"/>
              <a:t>drawingImages</a:t>
            </a:r>
            <a:r>
              <a:rPr lang="tr-TR" dirty="0"/>
              <a:t>’ size </a:t>
            </a:r>
            <a:r>
              <a:rPr lang="tr-TR" dirty="0" err="1"/>
              <a:t>to</a:t>
            </a:r>
            <a:r>
              <a:rPr lang="tr-TR" dirty="0"/>
              <a:t>  </a:t>
            </a:r>
            <a:r>
              <a:rPr lang="tr-TR" dirty="0" err="1"/>
              <a:t>xSize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ySize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I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labelValues</a:t>
            </a:r>
            <a:r>
              <a:rPr lang="tr-TR" dirty="0"/>
              <a:t>[i][j] not </a:t>
            </a:r>
            <a:r>
              <a:rPr lang="tr-TR" dirty="0" err="1"/>
              <a:t>equal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1, I put 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pix</a:t>
            </a:r>
            <a:r>
              <a:rPr lang="tr-TR" dirty="0"/>
              <a:t>[</a:t>
            </a:r>
            <a:r>
              <a:rPr lang="tr-TR" dirty="0" err="1"/>
              <a:t>i,j</a:t>
            </a:r>
            <a:r>
              <a:rPr lang="tr-TR" dirty="0"/>
              <a:t>] White (255,255,255) </a:t>
            </a:r>
            <a:r>
              <a:rPr lang="tr-TR" dirty="0" err="1"/>
              <a:t>and</a:t>
            </a:r>
            <a:r>
              <a:rPr lang="tr-TR" dirty="0"/>
              <a:t> I put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pixels</a:t>
            </a:r>
            <a:r>
              <a:rPr lang="tr-TR" dirty="0"/>
              <a:t> 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i,j</a:t>
            </a:r>
            <a:r>
              <a:rPr lang="tr-TR" dirty="0"/>
              <a:t> ‘s 255 </a:t>
            </a:r>
            <a:r>
              <a:rPr lang="tr-TR" dirty="0" err="1"/>
              <a:t>values</a:t>
            </a:r>
            <a:r>
              <a:rPr lang="tr-TR" dirty="0"/>
              <a:t>.</a:t>
            </a:r>
          </a:p>
        </p:txBody>
      </p:sp>
      <p:pic>
        <p:nvPicPr>
          <p:cNvPr id="7" name="Resim 6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568C49DE-B2BE-4B7D-8580-77B94B407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2204864"/>
            <a:ext cx="3198805" cy="3504571"/>
          </a:xfrm>
          <a:prstGeom prst="rect">
            <a:avLst/>
          </a:prstGeom>
        </p:spPr>
      </p:pic>
      <p:pic>
        <p:nvPicPr>
          <p:cNvPr id="9" name="Resim 8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D8C8F898-7AB0-4085-9932-08F34DEAB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09" y="2204864"/>
            <a:ext cx="3469999" cy="35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1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935BE8D-2751-40A9-8AAA-14C1D19B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Drawing</a:t>
            </a:r>
            <a:r>
              <a:rPr lang="tr-TR" dirty="0"/>
              <a:t> </a:t>
            </a:r>
            <a:r>
              <a:rPr lang="tr-TR" dirty="0" err="1"/>
              <a:t>Shapes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C1105F-4141-4472-BB05-DC0E7682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84" y="1988840"/>
            <a:ext cx="4283966" cy="3684240"/>
          </a:xfrm>
        </p:spPr>
        <p:txBody>
          <a:bodyPr>
            <a:norm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addition</a:t>
            </a:r>
            <a:r>
              <a:rPr lang="tr-TR" dirty="0"/>
              <a:t>, I </a:t>
            </a:r>
            <a:r>
              <a:rPr lang="tr-TR" dirty="0" err="1"/>
              <a:t>write</a:t>
            </a:r>
            <a:r>
              <a:rPr lang="tr-TR" dirty="0"/>
              <a:t> a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Drawing</a:t>
            </a:r>
            <a:r>
              <a:rPr lang="tr-TR" dirty="0"/>
              <a:t>.</a:t>
            </a:r>
            <a:r>
              <a:rPr lang="en-US" dirty="0"/>
              <a:t> I </a:t>
            </a:r>
            <a:r>
              <a:rPr lang="tr-TR" dirty="0" err="1"/>
              <a:t>create</a:t>
            </a:r>
            <a:r>
              <a:rPr lang="en-US" dirty="0"/>
              <a:t> a canvas and make its background white. </a:t>
            </a:r>
            <a:endParaRPr lang="tr-TR" dirty="0"/>
          </a:p>
          <a:p>
            <a:r>
              <a:rPr lang="en-US" dirty="0"/>
              <a:t>I create an oval line and draw the line. In the end I save the </a:t>
            </a:r>
            <a:r>
              <a:rPr lang="en-US" dirty="0" err="1"/>
              <a:t>drawin</a:t>
            </a:r>
            <a:r>
              <a:rPr lang="tr-TR" dirty="0"/>
              <a:t>g</a:t>
            </a:r>
            <a:r>
              <a:rPr lang="en-US" dirty="0"/>
              <a:t> with using the </a:t>
            </a:r>
            <a:r>
              <a:rPr lang="en-US" dirty="0" err="1"/>
              <a:t>saveDrawing</a:t>
            </a:r>
            <a:r>
              <a:rPr lang="en-US" dirty="0"/>
              <a:t> method.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Resim 5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AE89DF6C-8114-4814-857C-E5A3CCA18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97" y="1844825"/>
            <a:ext cx="448494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1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Yazı tahtası eğitim sunusu (geniş ekran)</Template>
  <TotalTime>62</TotalTime>
  <Words>328</Words>
  <Application>Microsoft Office PowerPoint</Application>
  <PresentationFormat>Özel</PresentationFormat>
  <Paragraphs>30</Paragraphs>
  <Slides>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Corbel</vt:lpstr>
      <vt:lpstr>Yazı Tahtası 16x9</vt:lpstr>
      <vt:lpstr>COMP 204 Programming Studio </vt:lpstr>
      <vt:lpstr>MY GUI</vt:lpstr>
      <vt:lpstr>MY GUI</vt:lpstr>
      <vt:lpstr>Reading and Display The Image</vt:lpstr>
      <vt:lpstr>Get Coordinate and Color The Image</vt:lpstr>
      <vt:lpstr>Save and Clear The Drawing Image</vt:lpstr>
      <vt:lpstr>Drawing Shapes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204 Programming Studio</dc:title>
  <dc:creator>Mert Doğan</dc:creator>
  <cp:lastModifiedBy>Mert Doğan</cp:lastModifiedBy>
  <cp:revision>8</cp:revision>
  <dcterms:created xsi:type="dcterms:W3CDTF">2018-03-06T00:53:01Z</dcterms:created>
  <dcterms:modified xsi:type="dcterms:W3CDTF">2018-03-06T07:37:07Z</dcterms:modified>
</cp:coreProperties>
</file>