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9" r:id="rId3"/>
    <p:sldId id="260" r:id="rId4"/>
    <p:sldId id="264" r:id="rId5"/>
    <p:sldId id="261" r:id="rId6"/>
    <p:sldId id="262" r:id="rId7"/>
    <p:sldId id="265" r:id="rId8"/>
    <p:sldId id="266" r:id="rId9"/>
    <p:sldId id="268" r:id="rId10"/>
    <p:sldId id="267" r:id="rId11"/>
    <p:sldId id="269"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4AD10-B12F-4121-878D-09ACB41A32E3}" type="doc">
      <dgm:prSet loTypeId="urn:microsoft.com/office/officeart/2005/8/layout/hierarchy6" loCatId="hierarchy" qsTypeId="urn:microsoft.com/office/officeart/2005/8/quickstyle/simple4" qsCatId="simple" csTypeId="urn:microsoft.com/office/officeart/2005/8/colors/colorful5" csCatId="colorful" phldr="1"/>
      <dgm:spPr/>
      <dgm:t>
        <a:bodyPr/>
        <a:lstStyle/>
        <a:p>
          <a:endParaRPr lang="tr-TR"/>
        </a:p>
      </dgm:t>
    </dgm:pt>
    <dgm:pt modelId="{5790DEEE-3177-404A-9639-875928F1188D}">
      <dgm:prSet phldrT="[Metin]" custT="1"/>
      <dgm:spPr/>
      <dgm:t>
        <a:bodyPr/>
        <a:lstStyle/>
        <a:p>
          <a:r>
            <a:rPr lang="tr-TR" sz="1600" b="1" dirty="0" smtClean="0">
              <a:latin typeface="Poor Richard" pitchFamily="18" charset="0"/>
              <a:cs typeface="Aharoni" pitchFamily="2" charset="-79"/>
            </a:rPr>
            <a:t>METOTLAR</a:t>
          </a:r>
          <a:endParaRPr lang="tr-TR" sz="1600" b="1" dirty="0">
            <a:latin typeface="Poor Richard" pitchFamily="18" charset="0"/>
            <a:cs typeface="Aharoni" pitchFamily="2" charset="-79"/>
          </a:endParaRPr>
        </a:p>
      </dgm:t>
    </dgm:pt>
    <dgm:pt modelId="{1FC92F52-ECD3-4AEB-8D83-612453ACD9A7}" type="parTrans" cxnId="{29EE5C8E-0B5C-4D70-B30A-22D33B9425F9}">
      <dgm:prSet/>
      <dgm:spPr/>
      <dgm:t>
        <a:bodyPr/>
        <a:lstStyle/>
        <a:p>
          <a:endParaRPr lang="tr-TR"/>
        </a:p>
      </dgm:t>
    </dgm:pt>
    <dgm:pt modelId="{A1B8B6E9-5514-4FFF-99EE-8F789FE93F1F}" type="sibTrans" cxnId="{29EE5C8E-0B5C-4D70-B30A-22D33B9425F9}">
      <dgm:prSet/>
      <dgm:spPr/>
      <dgm:t>
        <a:bodyPr/>
        <a:lstStyle/>
        <a:p>
          <a:endParaRPr lang="tr-TR"/>
        </a:p>
      </dgm:t>
    </dgm:pt>
    <dgm:pt modelId="{D2A50670-F5ED-4F64-9D09-17AD3E32856E}">
      <dgm:prSet phldrT="[Metin]" custT="1"/>
      <dgm:spPr/>
      <dgm:t>
        <a:bodyPr/>
        <a:lstStyle/>
        <a:p>
          <a:r>
            <a:rPr lang="tr-TR" sz="1800" b="1" dirty="0" smtClean="0">
              <a:latin typeface="Poor Richard" pitchFamily="18" charset="0"/>
            </a:rPr>
            <a:t>Geriye Değer Döndürmeyen</a:t>
          </a:r>
          <a:endParaRPr lang="tr-TR" sz="1800" b="1" dirty="0">
            <a:latin typeface="Poor Richard" pitchFamily="18" charset="0"/>
          </a:endParaRPr>
        </a:p>
      </dgm:t>
    </dgm:pt>
    <dgm:pt modelId="{D60CC08D-4FD3-4A51-9FDF-5B1C765067FE}" type="parTrans" cxnId="{590B57CA-F256-462C-BC29-1C3F6EF6CD21}">
      <dgm:prSet/>
      <dgm:spPr/>
      <dgm:t>
        <a:bodyPr/>
        <a:lstStyle/>
        <a:p>
          <a:endParaRPr lang="tr-TR"/>
        </a:p>
      </dgm:t>
    </dgm:pt>
    <dgm:pt modelId="{6FE8083E-0E6F-4E16-8262-CABE109D3628}" type="sibTrans" cxnId="{590B57CA-F256-462C-BC29-1C3F6EF6CD21}">
      <dgm:prSet/>
      <dgm:spPr/>
      <dgm:t>
        <a:bodyPr/>
        <a:lstStyle/>
        <a:p>
          <a:endParaRPr lang="tr-TR"/>
        </a:p>
      </dgm:t>
    </dgm:pt>
    <dgm:pt modelId="{B65BA885-286E-4281-8505-ABF0CB31A747}">
      <dgm:prSet phldrT="[Metin]"/>
      <dgm:spPr/>
      <dgm:t>
        <a:bodyPr/>
        <a:lstStyle/>
        <a:p>
          <a:r>
            <a:rPr lang="tr-TR" dirty="0" smtClean="0"/>
            <a:t>Parametre Alan</a:t>
          </a:r>
          <a:endParaRPr lang="tr-TR" dirty="0"/>
        </a:p>
      </dgm:t>
    </dgm:pt>
    <dgm:pt modelId="{9DF26CDA-BC89-45BD-8B38-254FB92DD9FA}" type="parTrans" cxnId="{32212873-9187-4B29-9319-3BB733FAFD5C}">
      <dgm:prSet/>
      <dgm:spPr/>
      <dgm:t>
        <a:bodyPr/>
        <a:lstStyle/>
        <a:p>
          <a:endParaRPr lang="tr-TR"/>
        </a:p>
      </dgm:t>
    </dgm:pt>
    <dgm:pt modelId="{5DDE7F73-357C-4C57-80A2-797DCC0C7E4F}" type="sibTrans" cxnId="{32212873-9187-4B29-9319-3BB733FAFD5C}">
      <dgm:prSet/>
      <dgm:spPr/>
      <dgm:t>
        <a:bodyPr/>
        <a:lstStyle/>
        <a:p>
          <a:endParaRPr lang="tr-TR"/>
        </a:p>
      </dgm:t>
    </dgm:pt>
    <dgm:pt modelId="{CD1D3A0C-FDB0-421A-A4AC-F8E6D48D1A01}">
      <dgm:prSet phldrT="[Metin]"/>
      <dgm:spPr/>
      <dgm:t>
        <a:bodyPr/>
        <a:lstStyle/>
        <a:p>
          <a:r>
            <a:rPr lang="tr-TR" dirty="0" smtClean="0"/>
            <a:t>Parametre Almayan</a:t>
          </a:r>
          <a:endParaRPr lang="tr-TR" dirty="0"/>
        </a:p>
      </dgm:t>
    </dgm:pt>
    <dgm:pt modelId="{4D6F7418-1FC0-4CF2-8044-78517301D1F2}" type="parTrans" cxnId="{7A9B75E1-DD8E-4001-8A19-C963030BB38B}">
      <dgm:prSet/>
      <dgm:spPr/>
      <dgm:t>
        <a:bodyPr/>
        <a:lstStyle/>
        <a:p>
          <a:endParaRPr lang="tr-TR"/>
        </a:p>
      </dgm:t>
    </dgm:pt>
    <dgm:pt modelId="{26C18887-C1BF-4E34-AD8B-CCA45E4AF976}" type="sibTrans" cxnId="{7A9B75E1-DD8E-4001-8A19-C963030BB38B}">
      <dgm:prSet/>
      <dgm:spPr/>
      <dgm:t>
        <a:bodyPr/>
        <a:lstStyle/>
        <a:p>
          <a:endParaRPr lang="tr-TR"/>
        </a:p>
      </dgm:t>
    </dgm:pt>
    <dgm:pt modelId="{D56A9415-2CB5-4EF9-9EFA-FA8BE2898C37}">
      <dgm:prSet phldrT="[Metin]" custT="1"/>
      <dgm:spPr/>
      <dgm:t>
        <a:bodyPr/>
        <a:lstStyle/>
        <a:p>
          <a:r>
            <a:rPr lang="tr-TR" sz="1800" b="1" dirty="0" smtClean="0">
              <a:latin typeface="Poor Richard" pitchFamily="18" charset="0"/>
            </a:rPr>
            <a:t>Geriye Değer Döndüren</a:t>
          </a:r>
          <a:endParaRPr lang="tr-TR" sz="1800" b="1" dirty="0">
            <a:latin typeface="Poor Richard" pitchFamily="18" charset="0"/>
          </a:endParaRPr>
        </a:p>
      </dgm:t>
    </dgm:pt>
    <dgm:pt modelId="{F48FC7EC-516E-47CB-B887-BE21099797A4}" type="parTrans" cxnId="{1F36B6E6-D524-4A35-8719-DFD88AD6E706}">
      <dgm:prSet/>
      <dgm:spPr/>
      <dgm:t>
        <a:bodyPr/>
        <a:lstStyle/>
        <a:p>
          <a:endParaRPr lang="tr-TR"/>
        </a:p>
      </dgm:t>
    </dgm:pt>
    <dgm:pt modelId="{1AA9B8B4-3520-4C90-B110-DC52FC92C4DD}" type="sibTrans" cxnId="{1F36B6E6-D524-4A35-8719-DFD88AD6E706}">
      <dgm:prSet/>
      <dgm:spPr/>
      <dgm:t>
        <a:bodyPr/>
        <a:lstStyle/>
        <a:p>
          <a:endParaRPr lang="tr-TR"/>
        </a:p>
      </dgm:t>
    </dgm:pt>
    <dgm:pt modelId="{BE6557F5-4997-4A42-98D2-DA4477B1C5EA}">
      <dgm:prSet phldrT="[Metin]"/>
      <dgm:spPr/>
      <dgm:t>
        <a:bodyPr/>
        <a:lstStyle/>
        <a:p>
          <a:r>
            <a:rPr lang="tr-TR" dirty="0" smtClean="0"/>
            <a:t>Parametre Alan</a:t>
          </a:r>
          <a:endParaRPr lang="tr-TR" dirty="0"/>
        </a:p>
      </dgm:t>
    </dgm:pt>
    <dgm:pt modelId="{2F7FC274-6BA3-4F29-9433-03BD8C216A01}" type="parTrans" cxnId="{1C7298AA-D6F0-4196-AEB7-1342AEE2809F}">
      <dgm:prSet/>
      <dgm:spPr/>
      <dgm:t>
        <a:bodyPr/>
        <a:lstStyle/>
        <a:p>
          <a:endParaRPr lang="tr-TR"/>
        </a:p>
      </dgm:t>
    </dgm:pt>
    <dgm:pt modelId="{69268EAF-228C-40AF-A018-8D1D1832FD43}" type="sibTrans" cxnId="{1C7298AA-D6F0-4196-AEB7-1342AEE2809F}">
      <dgm:prSet/>
      <dgm:spPr/>
      <dgm:t>
        <a:bodyPr/>
        <a:lstStyle/>
        <a:p>
          <a:endParaRPr lang="tr-TR"/>
        </a:p>
      </dgm:t>
    </dgm:pt>
    <dgm:pt modelId="{658F46AB-D896-4990-9E61-4CB9A4944550}">
      <dgm:prSet phldrT="[Metin]"/>
      <dgm:spPr/>
      <dgm:t>
        <a:bodyPr/>
        <a:lstStyle/>
        <a:p>
          <a:r>
            <a:rPr lang="tr-TR" dirty="0" smtClean="0"/>
            <a:t>Parametre Almayan</a:t>
          </a:r>
          <a:endParaRPr lang="tr-TR" dirty="0"/>
        </a:p>
      </dgm:t>
    </dgm:pt>
    <dgm:pt modelId="{C5CA3D5F-13DE-478A-854A-E571C1548D46}" type="parTrans" cxnId="{2374A398-576C-41CD-8F4A-9509060E01E1}">
      <dgm:prSet/>
      <dgm:spPr/>
      <dgm:t>
        <a:bodyPr/>
        <a:lstStyle/>
        <a:p>
          <a:endParaRPr lang="tr-TR"/>
        </a:p>
      </dgm:t>
    </dgm:pt>
    <dgm:pt modelId="{91DE00DF-53B7-4767-83F2-0EB2DC22EAB4}" type="sibTrans" cxnId="{2374A398-576C-41CD-8F4A-9509060E01E1}">
      <dgm:prSet/>
      <dgm:spPr/>
      <dgm:t>
        <a:bodyPr/>
        <a:lstStyle/>
        <a:p>
          <a:endParaRPr lang="tr-TR"/>
        </a:p>
      </dgm:t>
    </dgm:pt>
    <dgm:pt modelId="{5CB607A4-BAE4-473A-BF18-B5CC7C80EF7C}" type="pres">
      <dgm:prSet presAssocID="{6DD4AD10-B12F-4121-878D-09ACB41A32E3}" presName="mainComposite" presStyleCnt="0">
        <dgm:presLayoutVars>
          <dgm:chPref val="1"/>
          <dgm:dir/>
          <dgm:animOne val="branch"/>
          <dgm:animLvl val="lvl"/>
          <dgm:resizeHandles val="exact"/>
        </dgm:presLayoutVars>
      </dgm:prSet>
      <dgm:spPr/>
      <dgm:t>
        <a:bodyPr/>
        <a:lstStyle/>
        <a:p>
          <a:endParaRPr lang="tr-TR"/>
        </a:p>
      </dgm:t>
    </dgm:pt>
    <dgm:pt modelId="{D240926B-B08F-4C0C-B6CC-B6AB8F9C1E5F}" type="pres">
      <dgm:prSet presAssocID="{6DD4AD10-B12F-4121-878D-09ACB41A32E3}" presName="hierFlow" presStyleCnt="0"/>
      <dgm:spPr/>
    </dgm:pt>
    <dgm:pt modelId="{F0E91769-9B4A-4729-B198-18745B3A6261}" type="pres">
      <dgm:prSet presAssocID="{6DD4AD10-B12F-4121-878D-09ACB41A32E3}" presName="hierChild1" presStyleCnt="0">
        <dgm:presLayoutVars>
          <dgm:chPref val="1"/>
          <dgm:animOne val="branch"/>
          <dgm:animLvl val="lvl"/>
        </dgm:presLayoutVars>
      </dgm:prSet>
      <dgm:spPr/>
    </dgm:pt>
    <dgm:pt modelId="{D1F993A6-40D3-49A4-A809-840B8BC293BB}" type="pres">
      <dgm:prSet presAssocID="{5790DEEE-3177-404A-9639-875928F1188D}" presName="Name14" presStyleCnt="0"/>
      <dgm:spPr/>
    </dgm:pt>
    <dgm:pt modelId="{14D82FB6-C1A5-4C31-AE02-508E5B88F709}" type="pres">
      <dgm:prSet presAssocID="{5790DEEE-3177-404A-9639-875928F1188D}" presName="level1Shape" presStyleLbl="node0" presStyleIdx="0" presStyleCnt="1">
        <dgm:presLayoutVars>
          <dgm:chPref val="3"/>
        </dgm:presLayoutVars>
      </dgm:prSet>
      <dgm:spPr/>
      <dgm:t>
        <a:bodyPr/>
        <a:lstStyle/>
        <a:p>
          <a:endParaRPr lang="tr-TR"/>
        </a:p>
      </dgm:t>
    </dgm:pt>
    <dgm:pt modelId="{DE03289C-B6B0-4E15-8D7B-F64F4604741B}" type="pres">
      <dgm:prSet presAssocID="{5790DEEE-3177-404A-9639-875928F1188D}" presName="hierChild2" presStyleCnt="0"/>
      <dgm:spPr/>
    </dgm:pt>
    <dgm:pt modelId="{FB8AB163-E065-4DF6-BD0D-A8AB014D0D65}" type="pres">
      <dgm:prSet presAssocID="{D60CC08D-4FD3-4A51-9FDF-5B1C765067FE}" presName="Name19" presStyleLbl="parChTrans1D2" presStyleIdx="0" presStyleCnt="2"/>
      <dgm:spPr/>
      <dgm:t>
        <a:bodyPr/>
        <a:lstStyle/>
        <a:p>
          <a:endParaRPr lang="tr-TR"/>
        </a:p>
      </dgm:t>
    </dgm:pt>
    <dgm:pt modelId="{2EA8FDA0-E0CD-48C4-879D-1BD5910621E5}" type="pres">
      <dgm:prSet presAssocID="{D2A50670-F5ED-4F64-9D09-17AD3E32856E}" presName="Name21" presStyleCnt="0"/>
      <dgm:spPr/>
    </dgm:pt>
    <dgm:pt modelId="{8D4BD02D-4B81-49BB-9BDE-213E8EFE8AD4}" type="pres">
      <dgm:prSet presAssocID="{D2A50670-F5ED-4F64-9D09-17AD3E32856E}" presName="level2Shape" presStyleLbl="node2" presStyleIdx="0" presStyleCnt="2"/>
      <dgm:spPr/>
      <dgm:t>
        <a:bodyPr/>
        <a:lstStyle/>
        <a:p>
          <a:endParaRPr lang="tr-TR"/>
        </a:p>
      </dgm:t>
    </dgm:pt>
    <dgm:pt modelId="{0F3F2B38-4CC9-4CD9-AA01-20E1419B180E}" type="pres">
      <dgm:prSet presAssocID="{D2A50670-F5ED-4F64-9D09-17AD3E32856E}" presName="hierChild3" presStyleCnt="0"/>
      <dgm:spPr/>
    </dgm:pt>
    <dgm:pt modelId="{6F9DDF79-9D17-4ADF-B740-19751800F5EE}" type="pres">
      <dgm:prSet presAssocID="{9DF26CDA-BC89-45BD-8B38-254FB92DD9FA}" presName="Name19" presStyleLbl="parChTrans1D3" presStyleIdx="0" presStyleCnt="4"/>
      <dgm:spPr/>
      <dgm:t>
        <a:bodyPr/>
        <a:lstStyle/>
        <a:p>
          <a:endParaRPr lang="tr-TR"/>
        </a:p>
      </dgm:t>
    </dgm:pt>
    <dgm:pt modelId="{4651E410-E692-48AA-B863-320F0192E091}" type="pres">
      <dgm:prSet presAssocID="{B65BA885-286E-4281-8505-ABF0CB31A747}" presName="Name21" presStyleCnt="0"/>
      <dgm:spPr/>
    </dgm:pt>
    <dgm:pt modelId="{C112CBB2-7124-4FEC-A7B1-0D638ABDFB2D}" type="pres">
      <dgm:prSet presAssocID="{B65BA885-286E-4281-8505-ABF0CB31A747}" presName="level2Shape" presStyleLbl="node3" presStyleIdx="0" presStyleCnt="4"/>
      <dgm:spPr/>
      <dgm:t>
        <a:bodyPr/>
        <a:lstStyle/>
        <a:p>
          <a:endParaRPr lang="tr-TR"/>
        </a:p>
      </dgm:t>
    </dgm:pt>
    <dgm:pt modelId="{EC08A716-EA06-4F3D-A377-8FA87B860313}" type="pres">
      <dgm:prSet presAssocID="{B65BA885-286E-4281-8505-ABF0CB31A747}" presName="hierChild3" presStyleCnt="0"/>
      <dgm:spPr/>
    </dgm:pt>
    <dgm:pt modelId="{569FEB90-2BB8-4D91-AEC4-A6AE0347BE93}" type="pres">
      <dgm:prSet presAssocID="{4D6F7418-1FC0-4CF2-8044-78517301D1F2}" presName="Name19" presStyleLbl="parChTrans1D3" presStyleIdx="1" presStyleCnt="4"/>
      <dgm:spPr/>
      <dgm:t>
        <a:bodyPr/>
        <a:lstStyle/>
        <a:p>
          <a:endParaRPr lang="tr-TR"/>
        </a:p>
      </dgm:t>
    </dgm:pt>
    <dgm:pt modelId="{A4BBB256-E30F-4CE7-8AF9-91CECAEEE60E}" type="pres">
      <dgm:prSet presAssocID="{CD1D3A0C-FDB0-421A-A4AC-F8E6D48D1A01}" presName="Name21" presStyleCnt="0"/>
      <dgm:spPr/>
    </dgm:pt>
    <dgm:pt modelId="{BEB8160F-3FD3-4BB6-911C-7562E1E0B428}" type="pres">
      <dgm:prSet presAssocID="{CD1D3A0C-FDB0-421A-A4AC-F8E6D48D1A01}" presName="level2Shape" presStyleLbl="node3" presStyleIdx="1" presStyleCnt="4"/>
      <dgm:spPr/>
      <dgm:t>
        <a:bodyPr/>
        <a:lstStyle/>
        <a:p>
          <a:endParaRPr lang="tr-TR"/>
        </a:p>
      </dgm:t>
    </dgm:pt>
    <dgm:pt modelId="{FC95FE01-B65C-4DAB-BB55-98700BCD69F7}" type="pres">
      <dgm:prSet presAssocID="{CD1D3A0C-FDB0-421A-A4AC-F8E6D48D1A01}" presName="hierChild3" presStyleCnt="0"/>
      <dgm:spPr/>
    </dgm:pt>
    <dgm:pt modelId="{BD26138A-B3C5-4975-B0EF-73F2742715DC}" type="pres">
      <dgm:prSet presAssocID="{F48FC7EC-516E-47CB-B887-BE21099797A4}" presName="Name19" presStyleLbl="parChTrans1D2" presStyleIdx="1" presStyleCnt="2"/>
      <dgm:spPr/>
      <dgm:t>
        <a:bodyPr/>
        <a:lstStyle/>
        <a:p>
          <a:endParaRPr lang="tr-TR"/>
        </a:p>
      </dgm:t>
    </dgm:pt>
    <dgm:pt modelId="{04972F01-59DA-4B59-BDA6-4F93BE96FFDD}" type="pres">
      <dgm:prSet presAssocID="{D56A9415-2CB5-4EF9-9EFA-FA8BE2898C37}" presName="Name21" presStyleCnt="0"/>
      <dgm:spPr/>
    </dgm:pt>
    <dgm:pt modelId="{4998A89C-ACD0-4173-8A53-DF2E83D28C3B}" type="pres">
      <dgm:prSet presAssocID="{D56A9415-2CB5-4EF9-9EFA-FA8BE2898C37}" presName="level2Shape" presStyleLbl="node2" presStyleIdx="1" presStyleCnt="2"/>
      <dgm:spPr/>
      <dgm:t>
        <a:bodyPr/>
        <a:lstStyle/>
        <a:p>
          <a:endParaRPr lang="tr-TR"/>
        </a:p>
      </dgm:t>
    </dgm:pt>
    <dgm:pt modelId="{E8010D22-F4D0-48D0-945D-2B843BE51766}" type="pres">
      <dgm:prSet presAssocID="{D56A9415-2CB5-4EF9-9EFA-FA8BE2898C37}" presName="hierChild3" presStyleCnt="0"/>
      <dgm:spPr/>
    </dgm:pt>
    <dgm:pt modelId="{D8C4058B-430F-4B3D-A1B5-64AA4887110D}" type="pres">
      <dgm:prSet presAssocID="{2F7FC274-6BA3-4F29-9433-03BD8C216A01}" presName="Name19" presStyleLbl="parChTrans1D3" presStyleIdx="2" presStyleCnt="4"/>
      <dgm:spPr/>
      <dgm:t>
        <a:bodyPr/>
        <a:lstStyle/>
        <a:p>
          <a:endParaRPr lang="tr-TR"/>
        </a:p>
      </dgm:t>
    </dgm:pt>
    <dgm:pt modelId="{5DF3BE67-C06D-4B76-9FFA-CA33AF3DC224}" type="pres">
      <dgm:prSet presAssocID="{BE6557F5-4997-4A42-98D2-DA4477B1C5EA}" presName="Name21" presStyleCnt="0"/>
      <dgm:spPr/>
    </dgm:pt>
    <dgm:pt modelId="{26484A40-7BAF-472A-9C59-DE7685160245}" type="pres">
      <dgm:prSet presAssocID="{BE6557F5-4997-4A42-98D2-DA4477B1C5EA}" presName="level2Shape" presStyleLbl="node3" presStyleIdx="2" presStyleCnt="4"/>
      <dgm:spPr/>
      <dgm:t>
        <a:bodyPr/>
        <a:lstStyle/>
        <a:p>
          <a:endParaRPr lang="tr-TR"/>
        </a:p>
      </dgm:t>
    </dgm:pt>
    <dgm:pt modelId="{E84B3EE5-BC27-4518-AAA7-73945A978F9F}" type="pres">
      <dgm:prSet presAssocID="{BE6557F5-4997-4A42-98D2-DA4477B1C5EA}" presName="hierChild3" presStyleCnt="0"/>
      <dgm:spPr/>
    </dgm:pt>
    <dgm:pt modelId="{698A9A14-BA4C-4ECA-B488-4F675F94E9EB}" type="pres">
      <dgm:prSet presAssocID="{C5CA3D5F-13DE-478A-854A-E571C1548D46}" presName="Name19" presStyleLbl="parChTrans1D3" presStyleIdx="3" presStyleCnt="4"/>
      <dgm:spPr/>
      <dgm:t>
        <a:bodyPr/>
        <a:lstStyle/>
        <a:p>
          <a:endParaRPr lang="tr-TR"/>
        </a:p>
      </dgm:t>
    </dgm:pt>
    <dgm:pt modelId="{5DD44920-9702-44DC-B221-9A36A3EBFE1B}" type="pres">
      <dgm:prSet presAssocID="{658F46AB-D896-4990-9E61-4CB9A4944550}" presName="Name21" presStyleCnt="0"/>
      <dgm:spPr/>
    </dgm:pt>
    <dgm:pt modelId="{E243D705-B3CA-4ACB-BE13-2471B7861D03}" type="pres">
      <dgm:prSet presAssocID="{658F46AB-D896-4990-9E61-4CB9A4944550}" presName="level2Shape" presStyleLbl="node3" presStyleIdx="3" presStyleCnt="4"/>
      <dgm:spPr/>
      <dgm:t>
        <a:bodyPr/>
        <a:lstStyle/>
        <a:p>
          <a:endParaRPr lang="tr-TR"/>
        </a:p>
      </dgm:t>
    </dgm:pt>
    <dgm:pt modelId="{F892ACDC-26F2-48CC-963B-B9911E56DAA7}" type="pres">
      <dgm:prSet presAssocID="{658F46AB-D896-4990-9E61-4CB9A4944550}" presName="hierChild3" presStyleCnt="0"/>
      <dgm:spPr/>
    </dgm:pt>
    <dgm:pt modelId="{C36A026F-5B37-4110-877A-D93D9B9B16B7}" type="pres">
      <dgm:prSet presAssocID="{6DD4AD10-B12F-4121-878D-09ACB41A32E3}" presName="bgShapesFlow" presStyleCnt="0"/>
      <dgm:spPr/>
    </dgm:pt>
  </dgm:ptLst>
  <dgm:cxnLst>
    <dgm:cxn modelId="{F6629CAE-F140-4644-8400-4F5555F99C63}" type="presOf" srcId="{4D6F7418-1FC0-4CF2-8044-78517301D1F2}" destId="{569FEB90-2BB8-4D91-AEC4-A6AE0347BE93}" srcOrd="0" destOrd="0" presId="urn:microsoft.com/office/officeart/2005/8/layout/hierarchy6"/>
    <dgm:cxn modelId="{48C01D6D-9FC1-43F1-A7AC-B4A3DE9AA702}" type="presOf" srcId="{C5CA3D5F-13DE-478A-854A-E571C1548D46}" destId="{698A9A14-BA4C-4ECA-B488-4F675F94E9EB}" srcOrd="0" destOrd="0" presId="urn:microsoft.com/office/officeart/2005/8/layout/hierarchy6"/>
    <dgm:cxn modelId="{1F36B6E6-D524-4A35-8719-DFD88AD6E706}" srcId="{5790DEEE-3177-404A-9639-875928F1188D}" destId="{D56A9415-2CB5-4EF9-9EFA-FA8BE2898C37}" srcOrd="1" destOrd="0" parTransId="{F48FC7EC-516E-47CB-B887-BE21099797A4}" sibTransId="{1AA9B8B4-3520-4C90-B110-DC52FC92C4DD}"/>
    <dgm:cxn modelId="{32212873-9187-4B29-9319-3BB733FAFD5C}" srcId="{D2A50670-F5ED-4F64-9D09-17AD3E32856E}" destId="{B65BA885-286E-4281-8505-ABF0CB31A747}" srcOrd="0" destOrd="0" parTransId="{9DF26CDA-BC89-45BD-8B38-254FB92DD9FA}" sibTransId="{5DDE7F73-357C-4C57-80A2-797DCC0C7E4F}"/>
    <dgm:cxn modelId="{E33B1D72-B511-4446-9C25-8459B94B2158}" type="presOf" srcId="{2F7FC274-6BA3-4F29-9433-03BD8C216A01}" destId="{D8C4058B-430F-4B3D-A1B5-64AA4887110D}" srcOrd="0" destOrd="0" presId="urn:microsoft.com/office/officeart/2005/8/layout/hierarchy6"/>
    <dgm:cxn modelId="{EA746967-062E-471A-942C-D0CC1D147276}" type="presOf" srcId="{CD1D3A0C-FDB0-421A-A4AC-F8E6D48D1A01}" destId="{BEB8160F-3FD3-4BB6-911C-7562E1E0B428}" srcOrd="0" destOrd="0" presId="urn:microsoft.com/office/officeart/2005/8/layout/hierarchy6"/>
    <dgm:cxn modelId="{1C7298AA-D6F0-4196-AEB7-1342AEE2809F}" srcId="{D56A9415-2CB5-4EF9-9EFA-FA8BE2898C37}" destId="{BE6557F5-4997-4A42-98D2-DA4477B1C5EA}" srcOrd="0" destOrd="0" parTransId="{2F7FC274-6BA3-4F29-9433-03BD8C216A01}" sibTransId="{69268EAF-228C-40AF-A018-8D1D1832FD43}"/>
    <dgm:cxn modelId="{13DF2C6F-74B7-4D81-A6DC-6678CEBBEC91}" type="presOf" srcId="{6DD4AD10-B12F-4121-878D-09ACB41A32E3}" destId="{5CB607A4-BAE4-473A-BF18-B5CC7C80EF7C}" srcOrd="0" destOrd="0" presId="urn:microsoft.com/office/officeart/2005/8/layout/hierarchy6"/>
    <dgm:cxn modelId="{7C51C3EE-9D9A-44AD-BF2D-21A58C57FE9B}" type="presOf" srcId="{5790DEEE-3177-404A-9639-875928F1188D}" destId="{14D82FB6-C1A5-4C31-AE02-508E5B88F709}" srcOrd="0" destOrd="0" presId="urn:microsoft.com/office/officeart/2005/8/layout/hierarchy6"/>
    <dgm:cxn modelId="{824D6647-0904-4AE5-AAC4-D9C48CAAF887}" type="presOf" srcId="{BE6557F5-4997-4A42-98D2-DA4477B1C5EA}" destId="{26484A40-7BAF-472A-9C59-DE7685160245}" srcOrd="0" destOrd="0" presId="urn:microsoft.com/office/officeart/2005/8/layout/hierarchy6"/>
    <dgm:cxn modelId="{7A9B75E1-DD8E-4001-8A19-C963030BB38B}" srcId="{D2A50670-F5ED-4F64-9D09-17AD3E32856E}" destId="{CD1D3A0C-FDB0-421A-A4AC-F8E6D48D1A01}" srcOrd="1" destOrd="0" parTransId="{4D6F7418-1FC0-4CF2-8044-78517301D1F2}" sibTransId="{26C18887-C1BF-4E34-AD8B-CCA45E4AF976}"/>
    <dgm:cxn modelId="{29EE5C8E-0B5C-4D70-B30A-22D33B9425F9}" srcId="{6DD4AD10-B12F-4121-878D-09ACB41A32E3}" destId="{5790DEEE-3177-404A-9639-875928F1188D}" srcOrd="0" destOrd="0" parTransId="{1FC92F52-ECD3-4AEB-8D83-612453ACD9A7}" sibTransId="{A1B8B6E9-5514-4FFF-99EE-8F789FE93F1F}"/>
    <dgm:cxn modelId="{2374A398-576C-41CD-8F4A-9509060E01E1}" srcId="{D56A9415-2CB5-4EF9-9EFA-FA8BE2898C37}" destId="{658F46AB-D896-4990-9E61-4CB9A4944550}" srcOrd="1" destOrd="0" parTransId="{C5CA3D5F-13DE-478A-854A-E571C1548D46}" sibTransId="{91DE00DF-53B7-4767-83F2-0EB2DC22EAB4}"/>
    <dgm:cxn modelId="{0B538F12-2CF0-4B7C-AD7C-D100E9B22D07}" type="presOf" srcId="{658F46AB-D896-4990-9E61-4CB9A4944550}" destId="{E243D705-B3CA-4ACB-BE13-2471B7861D03}" srcOrd="0" destOrd="0" presId="urn:microsoft.com/office/officeart/2005/8/layout/hierarchy6"/>
    <dgm:cxn modelId="{B5B5DBE6-39F4-49AE-8843-BB73661244EA}" type="presOf" srcId="{9DF26CDA-BC89-45BD-8B38-254FB92DD9FA}" destId="{6F9DDF79-9D17-4ADF-B740-19751800F5EE}" srcOrd="0" destOrd="0" presId="urn:microsoft.com/office/officeart/2005/8/layout/hierarchy6"/>
    <dgm:cxn modelId="{D940CF0C-31CA-4AB4-8E62-A13196D09D70}" type="presOf" srcId="{D2A50670-F5ED-4F64-9D09-17AD3E32856E}" destId="{8D4BD02D-4B81-49BB-9BDE-213E8EFE8AD4}" srcOrd="0" destOrd="0" presId="urn:microsoft.com/office/officeart/2005/8/layout/hierarchy6"/>
    <dgm:cxn modelId="{D51BC1FB-FA4A-4E04-901A-FFDAFB0B280D}" type="presOf" srcId="{D56A9415-2CB5-4EF9-9EFA-FA8BE2898C37}" destId="{4998A89C-ACD0-4173-8A53-DF2E83D28C3B}" srcOrd="0" destOrd="0" presId="urn:microsoft.com/office/officeart/2005/8/layout/hierarchy6"/>
    <dgm:cxn modelId="{69A2A434-6314-4136-8CF8-0020969E58FD}" type="presOf" srcId="{F48FC7EC-516E-47CB-B887-BE21099797A4}" destId="{BD26138A-B3C5-4975-B0EF-73F2742715DC}" srcOrd="0" destOrd="0" presId="urn:microsoft.com/office/officeart/2005/8/layout/hierarchy6"/>
    <dgm:cxn modelId="{590B57CA-F256-462C-BC29-1C3F6EF6CD21}" srcId="{5790DEEE-3177-404A-9639-875928F1188D}" destId="{D2A50670-F5ED-4F64-9D09-17AD3E32856E}" srcOrd="0" destOrd="0" parTransId="{D60CC08D-4FD3-4A51-9FDF-5B1C765067FE}" sibTransId="{6FE8083E-0E6F-4E16-8262-CABE109D3628}"/>
    <dgm:cxn modelId="{0BA588B8-DD5A-4EDB-8DCA-033587328CAD}" type="presOf" srcId="{D60CC08D-4FD3-4A51-9FDF-5B1C765067FE}" destId="{FB8AB163-E065-4DF6-BD0D-A8AB014D0D65}" srcOrd="0" destOrd="0" presId="urn:microsoft.com/office/officeart/2005/8/layout/hierarchy6"/>
    <dgm:cxn modelId="{22C647CA-46F1-4C61-92D8-A4B72FC35E5D}" type="presOf" srcId="{B65BA885-286E-4281-8505-ABF0CB31A747}" destId="{C112CBB2-7124-4FEC-A7B1-0D638ABDFB2D}" srcOrd="0" destOrd="0" presId="urn:microsoft.com/office/officeart/2005/8/layout/hierarchy6"/>
    <dgm:cxn modelId="{77F0B43B-0268-4DA8-9D29-825F44DADAB5}" type="presParOf" srcId="{5CB607A4-BAE4-473A-BF18-B5CC7C80EF7C}" destId="{D240926B-B08F-4C0C-B6CC-B6AB8F9C1E5F}" srcOrd="0" destOrd="0" presId="urn:microsoft.com/office/officeart/2005/8/layout/hierarchy6"/>
    <dgm:cxn modelId="{3F9E46CF-7188-46F6-A0B8-874EC39CFB39}" type="presParOf" srcId="{D240926B-B08F-4C0C-B6CC-B6AB8F9C1E5F}" destId="{F0E91769-9B4A-4729-B198-18745B3A6261}" srcOrd="0" destOrd="0" presId="urn:microsoft.com/office/officeart/2005/8/layout/hierarchy6"/>
    <dgm:cxn modelId="{C877870C-CD1F-4D3A-AC94-3EF747671BF8}" type="presParOf" srcId="{F0E91769-9B4A-4729-B198-18745B3A6261}" destId="{D1F993A6-40D3-49A4-A809-840B8BC293BB}" srcOrd="0" destOrd="0" presId="urn:microsoft.com/office/officeart/2005/8/layout/hierarchy6"/>
    <dgm:cxn modelId="{0516C69C-7585-4B52-9555-170DA1377D14}" type="presParOf" srcId="{D1F993A6-40D3-49A4-A809-840B8BC293BB}" destId="{14D82FB6-C1A5-4C31-AE02-508E5B88F709}" srcOrd="0" destOrd="0" presId="urn:microsoft.com/office/officeart/2005/8/layout/hierarchy6"/>
    <dgm:cxn modelId="{F24E2296-1808-4294-81D9-E472845FB113}" type="presParOf" srcId="{D1F993A6-40D3-49A4-A809-840B8BC293BB}" destId="{DE03289C-B6B0-4E15-8D7B-F64F4604741B}" srcOrd="1" destOrd="0" presId="urn:microsoft.com/office/officeart/2005/8/layout/hierarchy6"/>
    <dgm:cxn modelId="{B244E38B-53BE-4089-9488-35338B4AAE21}" type="presParOf" srcId="{DE03289C-B6B0-4E15-8D7B-F64F4604741B}" destId="{FB8AB163-E065-4DF6-BD0D-A8AB014D0D65}" srcOrd="0" destOrd="0" presId="urn:microsoft.com/office/officeart/2005/8/layout/hierarchy6"/>
    <dgm:cxn modelId="{A53357A7-A5E9-4FC4-89E5-5B08598653E6}" type="presParOf" srcId="{DE03289C-B6B0-4E15-8D7B-F64F4604741B}" destId="{2EA8FDA0-E0CD-48C4-879D-1BD5910621E5}" srcOrd="1" destOrd="0" presId="urn:microsoft.com/office/officeart/2005/8/layout/hierarchy6"/>
    <dgm:cxn modelId="{2FACA06F-B8B0-4703-9DF8-B43B9C98E0E0}" type="presParOf" srcId="{2EA8FDA0-E0CD-48C4-879D-1BD5910621E5}" destId="{8D4BD02D-4B81-49BB-9BDE-213E8EFE8AD4}" srcOrd="0" destOrd="0" presId="urn:microsoft.com/office/officeart/2005/8/layout/hierarchy6"/>
    <dgm:cxn modelId="{A20F64AF-0E75-495C-9B43-3DBDD19D6031}" type="presParOf" srcId="{2EA8FDA0-E0CD-48C4-879D-1BD5910621E5}" destId="{0F3F2B38-4CC9-4CD9-AA01-20E1419B180E}" srcOrd="1" destOrd="0" presId="urn:microsoft.com/office/officeart/2005/8/layout/hierarchy6"/>
    <dgm:cxn modelId="{2D7DBFB0-2C96-471E-865B-1170A7862D6A}" type="presParOf" srcId="{0F3F2B38-4CC9-4CD9-AA01-20E1419B180E}" destId="{6F9DDF79-9D17-4ADF-B740-19751800F5EE}" srcOrd="0" destOrd="0" presId="urn:microsoft.com/office/officeart/2005/8/layout/hierarchy6"/>
    <dgm:cxn modelId="{4467652A-7672-4D08-92EE-ADE56DEEDB5F}" type="presParOf" srcId="{0F3F2B38-4CC9-4CD9-AA01-20E1419B180E}" destId="{4651E410-E692-48AA-B863-320F0192E091}" srcOrd="1" destOrd="0" presId="urn:microsoft.com/office/officeart/2005/8/layout/hierarchy6"/>
    <dgm:cxn modelId="{94C69B86-978E-41AE-976E-4CE2B99B246D}" type="presParOf" srcId="{4651E410-E692-48AA-B863-320F0192E091}" destId="{C112CBB2-7124-4FEC-A7B1-0D638ABDFB2D}" srcOrd="0" destOrd="0" presId="urn:microsoft.com/office/officeart/2005/8/layout/hierarchy6"/>
    <dgm:cxn modelId="{6C09142D-406C-49DF-BA30-3C7DA862C3AB}" type="presParOf" srcId="{4651E410-E692-48AA-B863-320F0192E091}" destId="{EC08A716-EA06-4F3D-A377-8FA87B860313}" srcOrd="1" destOrd="0" presId="urn:microsoft.com/office/officeart/2005/8/layout/hierarchy6"/>
    <dgm:cxn modelId="{C51449E6-3769-46BF-9773-FC7FDB5F84FF}" type="presParOf" srcId="{0F3F2B38-4CC9-4CD9-AA01-20E1419B180E}" destId="{569FEB90-2BB8-4D91-AEC4-A6AE0347BE93}" srcOrd="2" destOrd="0" presId="urn:microsoft.com/office/officeart/2005/8/layout/hierarchy6"/>
    <dgm:cxn modelId="{49F54EA7-6E30-42C7-9913-4393478AFD2A}" type="presParOf" srcId="{0F3F2B38-4CC9-4CD9-AA01-20E1419B180E}" destId="{A4BBB256-E30F-4CE7-8AF9-91CECAEEE60E}" srcOrd="3" destOrd="0" presId="urn:microsoft.com/office/officeart/2005/8/layout/hierarchy6"/>
    <dgm:cxn modelId="{FAE73C40-545F-43FC-B0B6-D8BA2464BEF2}" type="presParOf" srcId="{A4BBB256-E30F-4CE7-8AF9-91CECAEEE60E}" destId="{BEB8160F-3FD3-4BB6-911C-7562E1E0B428}" srcOrd="0" destOrd="0" presId="urn:microsoft.com/office/officeart/2005/8/layout/hierarchy6"/>
    <dgm:cxn modelId="{74A7159B-56F6-4C26-81AD-58EE8B5A2A5F}" type="presParOf" srcId="{A4BBB256-E30F-4CE7-8AF9-91CECAEEE60E}" destId="{FC95FE01-B65C-4DAB-BB55-98700BCD69F7}" srcOrd="1" destOrd="0" presId="urn:microsoft.com/office/officeart/2005/8/layout/hierarchy6"/>
    <dgm:cxn modelId="{41C76E1E-9FE8-488C-BF00-672D7A1AB894}" type="presParOf" srcId="{DE03289C-B6B0-4E15-8D7B-F64F4604741B}" destId="{BD26138A-B3C5-4975-B0EF-73F2742715DC}" srcOrd="2" destOrd="0" presId="urn:microsoft.com/office/officeart/2005/8/layout/hierarchy6"/>
    <dgm:cxn modelId="{AEFFD463-F00C-44F6-9A1F-7FBAA1C83FFA}" type="presParOf" srcId="{DE03289C-B6B0-4E15-8D7B-F64F4604741B}" destId="{04972F01-59DA-4B59-BDA6-4F93BE96FFDD}" srcOrd="3" destOrd="0" presId="urn:microsoft.com/office/officeart/2005/8/layout/hierarchy6"/>
    <dgm:cxn modelId="{63E97A20-8A5E-4600-98AA-7510B946CA4F}" type="presParOf" srcId="{04972F01-59DA-4B59-BDA6-4F93BE96FFDD}" destId="{4998A89C-ACD0-4173-8A53-DF2E83D28C3B}" srcOrd="0" destOrd="0" presId="urn:microsoft.com/office/officeart/2005/8/layout/hierarchy6"/>
    <dgm:cxn modelId="{94268313-63F8-4494-A275-0481407C0E79}" type="presParOf" srcId="{04972F01-59DA-4B59-BDA6-4F93BE96FFDD}" destId="{E8010D22-F4D0-48D0-945D-2B843BE51766}" srcOrd="1" destOrd="0" presId="urn:microsoft.com/office/officeart/2005/8/layout/hierarchy6"/>
    <dgm:cxn modelId="{31584529-8C5B-4983-B1B6-FA90993CDD6B}" type="presParOf" srcId="{E8010D22-F4D0-48D0-945D-2B843BE51766}" destId="{D8C4058B-430F-4B3D-A1B5-64AA4887110D}" srcOrd="0" destOrd="0" presId="urn:microsoft.com/office/officeart/2005/8/layout/hierarchy6"/>
    <dgm:cxn modelId="{15636667-D415-495C-9C1D-C3FAE99A5E09}" type="presParOf" srcId="{E8010D22-F4D0-48D0-945D-2B843BE51766}" destId="{5DF3BE67-C06D-4B76-9FFA-CA33AF3DC224}" srcOrd="1" destOrd="0" presId="urn:microsoft.com/office/officeart/2005/8/layout/hierarchy6"/>
    <dgm:cxn modelId="{D0678E7C-D402-4332-85EA-911BAF94C768}" type="presParOf" srcId="{5DF3BE67-C06D-4B76-9FFA-CA33AF3DC224}" destId="{26484A40-7BAF-472A-9C59-DE7685160245}" srcOrd="0" destOrd="0" presId="urn:microsoft.com/office/officeart/2005/8/layout/hierarchy6"/>
    <dgm:cxn modelId="{32F6F4F2-8D59-486D-9961-1181E3E283CE}" type="presParOf" srcId="{5DF3BE67-C06D-4B76-9FFA-CA33AF3DC224}" destId="{E84B3EE5-BC27-4518-AAA7-73945A978F9F}" srcOrd="1" destOrd="0" presId="urn:microsoft.com/office/officeart/2005/8/layout/hierarchy6"/>
    <dgm:cxn modelId="{1C19B95D-FB7C-4E8B-B273-262450A8DDF6}" type="presParOf" srcId="{E8010D22-F4D0-48D0-945D-2B843BE51766}" destId="{698A9A14-BA4C-4ECA-B488-4F675F94E9EB}" srcOrd="2" destOrd="0" presId="urn:microsoft.com/office/officeart/2005/8/layout/hierarchy6"/>
    <dgm:cxn modelId="{0A3192AF-7897-4E33-88D4-C1A6331A6F61}" type="presParOf" srcId="{E8010D22-F4D0-48D0-945D-2B843BE51766}" destId="{5DD44920-9702-44DC-B221-9A36A3EBFE1B}" srcOrd="3" destOrd="0" presId="urn:microsoft.com/office/officeart/2005/8/layout/hierarchy6"/>
    <dgm:cxn modelId="{57EA204B-F444-437D-A466-1BA39132D82A}" type="presParOf" srcId="{5DD44920-9702-44DC-B221-9A36A3EBFE1B}" destId="{E243D705-B3CA-4ACB-BE13-2471B7861D03}" srcOrd="0" destOrd="0" presId="urn:microsoft.com/office/officeart/2005/8/layout/hierarchy6"/>
    <dgm:cxn modelId="{77EA230F-A431-45A2-ACBE-903AFB3A6315}" type="presParOf" srcId="{5DD44920-9702-44DC-B221-9A36A3EBFE1B}" destId="{F892ACDC-26F2-48CC-963B-B9911E56DAA7}" srcOrd="1" destOrd="0" presId="urn:microsoft.com/office/officeart/2005/8/layout/hierarchy6"/>
    <dgm:cxn modelId="{BFAEEE67-99C6-4BE4-8AC4-E065757AA56B}" type="presParOf" srcId="{5CB607A4-BAE4-473A-BF18-B5CC7C80EF7C}" destId="{C36A026F-5B37-4110-877A-D93D9B9B16B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82FB6-C1A5-4C31-AE02-508E5B88F709}">
      <dsp:nvSpPr>
        <dsp:cNvPr id="0" name=""/>
        <dsp:cNvSpPr/>
      </dsp:nvSpPr>
      <dsp:spPr>
        <a:xfrm>
          <a:off x="2837767" y="147315"/>
          <a:ext cx="1453257" cy="968838"/>
        </a:xfrm>
        <a:prstGeom prst="roundRect">
          <a:avLst>
            <a:gd name="adj" fmla="val 10000"/>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b="1" kern="1200" dirty="0" smtClean="0">
              <a:latin typeface="Poor Richard" pitchFamily="18" charset="0"/>
              <a:cs typeface="Aharoni" pitchFamily="2" charset="-79"/>
            </a:rPr>
            <a:t>METOTLAR</a:t>
          </a:r>
          <a:endParaRPr lang="tr-TR" sz="1600" b="1" kern="1200" dirty="0">
            <a:latin typeface="Poor Richard" pitchFamily="18" charset="0"/>
            <a:cs typeface="Aharoni" pitchFamily="2" charset="-79"/>
          </a:endParaRPr>
        </a:p>
      </dsp:txBody>
      <dsp:txXfrm>
        <a:off x="2866143" y="175691"/>
        <a:ext cx="1396505" cy="912086"/>
      </dsp:txXfrm>
    </dsp:sp>
    <dsp:sp modelId="{FB8AB163-E065-4DF6-BD0D-A8AB014D0D65}">
      <dsp:nvSpPr>
        <dsp:cNvPr id="0" name=""/>
        <dsp:cNvSpPr/>
      </dsp:nvSpPr>
      <dsp:spPr>
        <a:xfrm>
          <a:off x="1675161" y="1116153"/>
          <a:ext cx="1889234" cy="387535"/>
        </a:xfrm>
        <a:custGeom>
          <a:avLst/>
          <a:gdLst/>
          <a:ahLst/>
          <a:cxnLst/>
          <a:rect l="0" t="0" r="0" b="0"/>
          <a:pathLst>
            <a:path>
              <a:moveTo>
                <a:pt x="1889234" y="0"/>
              </a:moveTo>
              <a:lnTo>
                <a:pt x="1889234" y="193767"/>
              </a:lnTo>
              <a:lnTo>
                <a:pt x="0" y="193767"/>
              </a:lnTo>
              <a:lnTo>
                <a:pt x="0" y="387535"/>
              </a:lnTo>
            </a:path>
          </a:pathLst>
        </a:custGeom>
        <a:noFill/>
        <a:ln w="127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4BD02D-4B81-49BB-9BDE-213E8EFE8AD4}">
      <dsp:nvSpPr>
        <dsp:cNvPr id="0" name=""/>
        <dsp:cNvSpPr/>
      </dsp:nvSpPr>
      <dsp:spPr>
        <a:xfrm>
          <a:off x="948533" y="1503688"/>
          <a:ext cx="1453257" cy="968838"/>
        </a:xfrm>
        <a:prstGeom prst="roundRect">
          <a:avLst>
            <a:gd name="adj" fmla="val 10000"/>
          </a:avLst>
        </a:prstGeom>
        <a:blipFill rotWithShape="0">
          <a:blip xmlns:r="http://schemas.openxmlformats.org/officeDocument/2006/relationships" r:embed="rId1">
            <a:duotone>
              <a:schemeClr val="accent6">
                <a:hueOff val="0"/>
                <a:satOff val="0"/>
                <a:lumOff val="0"/>
                <a:alphaOff val="0"/>
                <a:shade val="40000"/>
              </a:schemeClr>
              <a:schemeClr val="accent6">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tr-TR" sz="1800" b="1" kern="1200" dirty="0" smtClean="0">
              <a:latin typeface="Poor Richard" pitchFamily="18" charset="0"/>
            </a:rPr>
            <a:t>Geriye Değer Döndürmeyen</a:t>
          </a:r>
          <a:endParaRPr lang="tr-TR" sz="1800" b="1" kern="1200" dirty="0">
            <a:latin typeface="Poor Richard" pitchFamily="18" charset="0"/>
          </a:endParaRPr>
        </a:p>
      </dsp:txBody>
      <dsp:txXfrm>
        <a:off x="976909" y="1532064"/>
        <a:ext cx="1396505" cy="912086"/>
      </dsp:txXfrm>
    </dsp:sp>
    <dsp:sp modelId="{6F9DDF79-9D17-4ADF-B740-19751800F5EE}">
      <dsp:nvSpPr>
        <dsp:cNvPr id="0" name=""/>
        <dsp:cNvSpPr/>
      </dsp:nvSpPr>
      <dsp:spPr>
        <a:xfrm>
          <a:off x="730544" y="2472527"/>
          <a:ext cx="944617" cy="387535"/>
        </a:xfrm>
        <a:custGeom>
          <a:avLst/>
          <a:gdLst/>
          <a:ahLst/>
          <a:cxnLst/>
          <a:rect l="0" t="0" r="0" b="0"/>
          <a:pathLst>
            <a:path>
              <a:moveTo>
                <a:pt x="944617" y="0"/>
              </a:moveTo>
              <a:lnTo>
                <a:pt x="944617" y="193767"/>
              </a:lnTo>
              <a:lnTo>
                <a:pt x="0" y="193767"/>
              </a:lnTo>
              <a:lnTo>
                <a:pt x="0" y="387535"/>
              </a:lnTo>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12CBB2-7124-4FEC-A7B1-0D638ABDFB2D}">
      <dsp:nvSpPr>
        <dsp:cNvPr id="0" name=""/>
        <dsp:cNvSpPr/>
      </dsp:nvSpPr>
      <dsp:spPr>
        <a:xfrm>
          <a:off x="3915" y="2860062"/>
          <a:ext cx="1453257" cy="96883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40000"/>
              </a:schemeClr>
              <a:schemeClr val="accen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dirty="0" smtClean="0"/>
            <a:t>Parametre Alan</a:t>
          </a:r>
          <a:endParaRPr lang="tr-TR" sz="2100" kern="1200" dirty="0"/>
        </a:p>
      </dsp:txBody>
      <dsp:txXfrm>
        <a:off x="32291" y="2888438"/>
        <a:ext cx="1396505" cy="912086"/>
      </dsp:txXfrm>
    </dsp:sp>
    <dsp:sp modelId="{569FEB90-2BB8-4D91-AEC4-A6AE0347BE93}">
      <dsp:nvSpPr>
        <dsp:cNvPr id="0" name=""/>
        <dsp:cNvSpPr/>
      </dsp:nvSpPr>
      <dsp:spPr>
        <a:xfrm>
          <a:off x="1675161" y="2472527"/>
          <a:ext cx="944617" cy="387535"/>
        </a:xfrm>
        <a:custGeom>
          <a:avLst/>
          <a:gdLst/>
          <a:ahLst/>
          <a:cxnLst/>
          <a:rect l="0" t="0" r="0" b="0"/>
          <a:pathLst>
            <a:path>
              <a:moveTo>
                <a:pt x="0" y="0"/>
              </a:moveTo>
              <a:lnTo>
                <a:pt x="0" y="193767"/>
              </a:lnTo>
              <a:lnTo>
                <a:pt x="944617" y="193767"/>
              </a:lnTo>
              <a:lnTo>
                <a:pt x="944617" y="387535"/>
              </a:lnTo>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B8160F-3FD3-4BB6-911C-7562E1E0B428}">
      <dsp:nvSpPr>
        <dsp:cNvPr id="0" name=""/>
        <dsp:cNvSpPr/>
      </dsp:nvSpPr>
      <dsp:spPr>
        <a:xfrm>
          <a:off x="1893150" y="2860062"/>
          <a:ext cx="1453257" cy="96883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40000"/>
              </a:schemeClr>
              <a:schemeClr val="accen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dirty="0" smtClean="0"/>
            <a:t>Parametre Almayan</a:t>
          </a:r>
          <a:endParaRPr lang="tr-TR" sz="2100" kern="1200" dirty="0"/>
        </a:p>
      </dsp:txBody>
      <dsp:txXfrm>
        <a:off x="1921526" y="2888438"/>
        <a:ext cx="1396505" cy="912086"/>
      </dsp:txXfrm>
    </dsp:sp>
    <dsp:sp modelId="{BD26138A-B3C5-4975-B0EF-73F2742715DC}">
      <dsp:nvSpPr>
        <dsp:cNvPr id="0" name=""/>
        <dsp:cNvSpPr/>
      </dsp:nvSpPr>
      <dsp:spPr>
        <a:xfrm>
          <a:off x="3564396" y="1116153"/>
          <a:ext cx="1889234" cy="387535"/>
        </a:xfrm>
        <a:custGeom>
          <a:avLst/>
          <a:gdLst/>
          <a:ahLst/>
          <a:cxnLst/>
          <a:rect l="0" t="0" r="0" b="0"/>
          <a:pathLst>
            <a:path>
              <a:moveTo>
                <a:pt x="0" y="0"/>
              </a:moveTo>
              <a:lnTo>
                <a:pt x="0" y="193767"/>
              </a:lnTo>
              <a:lnTo>
                <a:pt x="1889234" y="193767"/>
              </a:lnTo>
              <a:lnTo>
                <a:pt x="1889234" y="387535"/>
              </a:lnTo>
            </a:path>
          </a:pathLst>
        </a:custGeom>
        <a:noFill/>
        <a:ln w="127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98A89C-ACD0-4173-8A53-DF2E83D28C3B}">
      <dsp:nvSpPr>
        <dsp:cNvPr id="0" name=""/>
        <dsp:cNvSpPr/>
      </dsp:nvSpPr>
      <dsp:spPr>
        <a:xfrm>
          <a:off x="4727001" y="1503688"/>
          <a:ext cx="1453257" cy="968838"/>
        </a:xfrm>
        <a:prstGeom prst="roundRect">
          <a:avLst>
            <a:gd name="adj" fmla="val 10000"/>
          </a:avLst>
        </a:prstGeom>
        <a:blipFill rotWithShape="0">
          <a:blip xmlns:r="http://schemas.openxmlformats.org/officeDocument/2006/relationships" r:embed="rId1">
            <a:duotone>
              <a:schemeClr val="accent6">
                <a:hueOff val="0"/>
                <a:satOff val="0"/>
                <a:lumOff val="0"/>
                <a:alphaOff val="0"/>
                <a:shade val="40000"/>
              </a:schemeClr>
              <a:schemeClr val="accent6">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tr-TR" sz="1800" b="1" kern="1200" dirty="0" smtClean="0">
              <a:latin typeface="Poor Richard" pitchFamily="18" charset="0"/>
            </a:rPr>
            <a:t>Geriye Değer Döndüren</a:t>
          </a:r>
          <a:endParaRPr lang="tr-TR" sz="1800" b="1" kern="1200" dirty="0">
            <a:latin typeface="Poor Richard" pitchFamily="18" charset="0"/>
          </a:endParaRPr>
        </a:p>
      </dsp:txBody>
      <dsp:txXfrm>
        <a:off x="4755377" y="1532064"/>
        <a:ext cx="1396505" cy="912086"/>
      </dsp:txXfrm>
    </dsp:sp>
    <dsp:sp modelId="{D8C4058B-430F-4B3D-A1B5-64AA4887110D}">
      <dsp:nvSpPr>
        <dsp:cNvPr id="0" name=""/>
        <dsp:cNvSpPr/>
      </dsp:nvSpPr>
      <dsp:spPr>
        <a:xfrm>
          <a:off x="4509013" y="2472527"/>
          <a:ext cx="944617" cy="387535"/>
        </a:xfrm>
        <a:custGeom>
          <a:avLst/>
          <a:gdLst/>
          <a:ahLst/>
          <a:cxnLst/>
          <a:rect l="0" t="0" r="0" b="0"/>
          <a:pathLst>
            <a:path>
              <a:moveTo>
                <a:pt x="944617" y="0"/>
              </a:moveTo>
              <a:lnTo>
                <a:pt x="944617" y="193767"/>
              </a:lnTo>
              <a:lnTo>
                <a:pt x="0" y="193767"/>
              </a:lnTo>
              <a:lnTo>
                <a:pt x="0" y="387535"/>
              </a:lnTo>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84A40-7BAF-472A-9C59-DE7685160245}">
      <dsp:nvSpPr>
        <dsp:cNvPr id="0" name=""/>
        <dsp:cNvSpPr/>
      </dsp:nvSpPr>
      <dsp:spPr>
        <a:xfrm>
          <a:off x="3782384" y="2860062"/>
          <a:ext cx="1453257" cy="96883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40000"/>
              </a:schemeClr>
              <a:schemeClr val="accen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dirty="0" smtClean="0"/>
            <a:t>Parametre Alan</a:t>
          </a:r>
          <a:endParaRPr lang="tr-TR" sz="2100" kern="1200" dirty="0"/>
        </a:p>
      </dsp:txBody>
      <dsp:txXfrm>
        <a:off x="3810760" y="2888438"/>
        <a:ext cx="1396505" cy="912086"/>
      </dsp:txXfrm>
    </dsp:sp>
    <dsp:sp modelId="{698A9A14-BA4C-4ECA-B488-4F675F94E9EB}">
      <dsp:nvSpPr>
        <dsp:cNvPr id="0" name=""/>
        <dsp:cNvSpPr/>
      </dsp:nvSpPr>
      <dsp:spPr>
        <a:xfrm>
          <a:off x="5453630" y="2472527"/>
          <a:ext cx="944617" cy="387535"/>
        </a:xfrm>
        <a:custGeom>
          <a:avLst/>
          <a:gdLst/>
          <a:ahLst/>
          <a:cxnLst/>
          <a:rect l="0" t="0" r="0" b="0"/>
          <a:pathLst>
            <a:path>
              <a:moveTo>
                <a:pt x="0" y="0"/>
              </a:moveTo>
              <a:lnTo>
                <a:pt x="0" y="193767"/>
              </a:lnTo>
              <a:lnTo>
                <a:pt x="944617" y="193767"/>
              </a:lnTo>
              <a:lnTo>
                <a:pt x="944617" y="387535"/>
              </a:lnTo>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43D705-B3CA-4ACB-BE13-2471B7861D03}">
      <dsp:nvSpPr>
        <dsp:cNvPr id="0" name=""/>
        <dsp:cNvSpPr/>
      </dsp:nvSpPr>
      <dsp:spPr>
        <a:xfrm>
          <a:off x="5671618" y="2860062"/>
          <a:ext cx="1453257" cy="96883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40000"/>
              </a:schemeClr>
              <a:schemeClr val="accen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tr-TR" sz="2100" kern="1200" dirty="0" smtClean="0"/>
            <a:t>Parametre Almayan</a:t>
          </a:r>
          <a:endParaRPr lang="tr-TR" sz="2100" kern="1200" dirty="0"/>
        </a:p>
      </dsp:txBody>
      <dsp:txXfrm>
        <a:off x="5699994" y="2888438"/>
        <a:ext cx="1396505" cy="9120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Alt Başlık"/>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Başlık"/>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tr-TR" smtClean="0"/>
              <a:t>Asıl başlık stili için tıklatın</a:t>
            </a:r>
            <a:endParaRPr kumimoji="0" lang="en-US"/>
          </a:p>
        </p:txBody>
      </p:sp>
      <p:cxnSp>
        <p:nvCxnSpPr>
          <p:cNvPr id="8" name="7 Düz Bağlayıcı"/>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Oval"/>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14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16" name="15 Slayt Numarası Yer Tutucusu"/>
          <p:cNvSpPr>
            <a:spLocks noGrp="1"/>
          </p:cNvSpPr>
          <p:nvPr>
            <p:ph type="sldNum" sz="quarter" idx="11"/>
          </p:nvPr>
        </p:nvSpPr>
        <p:spPr/>
        <p:txBody>
          <a:bodyPr/>
          <a:lstStyle/>
          <a:p>
            <a:fld id="{B1DEFA8C-F947-479F-BE07-76B6B3F80BF1}" type="slidenum">
              <a:rPr lang="tr-TR" smtClean="0"/>
              <a:pPr/>
              <a:t>‹#›</a:t>
            </a:fld>
            <a:endParaRPr lang="tr-TR" dirty="0"/>
          </a:p>
        </p:txBody>
      </p:sp>
      <p:sp>
        <p:nvSpPr>
          <p:cNvPr id="17" name="16 Altbilgi Yer Tutucusu"/>
          <p:cNvSpPr>
            <a:spLocks noGrp="1"/>
          </p:cNvSpPr>
          <p:nvPr>
            <p:ph type="ftr" sz="quarter" idx="12"/>
          </p:nvPr>
        </p:nvSpPr>
        <p:spPr/>
        <p:txBody>
          <a:bodyPr/>
          <a:lstStyle/>
          <a:p>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9" name="8 İçerik Yer Tutucusu"/>
          <p:cNvSpPr>
            <a:spLocks noGrp="1"/>
          </p:cNvSpPr>
          <p:nvPr>
            <p:ph idx="1"/>
          </p:nvPr>
        </p:nvSpPr>
        <p:spPr>
          <a:xfrm>
            <a:off x="457200" y="1524000"/>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4" name="13 Veri Yer Tutucusu"/>
          <p:cNvSpPr>
            <a:spLocks noGrp="1"/>
          </p:cNvSpPr>
          <p:nvPr>
            <p:ph type="dt" sz="half" idx="14"/>
          </p:nvPr>
        </p:nvSpPr>
        <p:spPr/>
        <p:txBody>
          <a:bodyPr/>
          <a:lstStyle/>
          <a:p>
            <a:fld id="{D9F75050-0E15-4C5B-92B0-66D068882F1F}" type="datetimeFigureOut">
              <a:rPr lang="tr-TR" smtClean="0"/>
              <a:pPr/>
              <a:t>10.10.2017</a:t>
            </a:fld>
            <a:endParaRPr lang="tr-TR" dirty="0"/>
          </a:p>
        </p:txBody>
      </p:sp>
      <p:sp>
        <p:nvSpPr>
          <p:cNvPr id="15" name="14 Slayt Numarası Yer Tutucusu"/>
          <p:cNvSpPr>
            <a:spLocks noGrp="1"/>
          </p:cNvSpPr>
          <p:nvPr>
            <p:ph type="sldNum" sz="quarter" idx="15"/>
          </p:nvPr>
        </p:nvSpPr>
        <p:spPr/>
        <p:txBody>
          <a:bodyPr/>
          <a:lstStyle>
            <a:lvl1pPr algn="ctr">
              <a:defRPr/>
            </a:lvl1pPr>
          </a:lstStyle>
          <a:p>
            <a:fld id="{B1DEFA8C-F947-479F-BE07-76B6B3F80BF1}" type="slidenum">
              <a:rPr lang="tr-TR" smtClean="0"/>
              <a:pPr/>
              <a:t>‹#›</a:t>
            </a:fld>
            <a:endParaRPr lang="tr-TR" dirty="0"/>
          </a:p>
        </p:txBody>
      </p:sp>
      <p:sp>
        <p:nvSpPr>
          <p:cNvPr id="16" name="15 Altbilgi Yer Tutucusu"/>
          <p:cNvSpPr>
            <a:spLocks noGrp="1"/>
          </p:cNvSpPr>
          <p:nvPr>
            <p:ph type="ftr" sz="quarter" idx="16"/>
          </p:nvPr>
        </p:nvSpPr>
        <p:spPr/>
        <p:txBody>
          <a:bodyPr/>
          <a:lstStyle/>
          <a:p>
            <a:endParaRPr lang="tr-TR" dirty="0"/>
          </a:p>
        </p:txBody>
      </p:sp>
      <p:sp>
        <p:nvSpPr>
          <p:cNvPr id="17" name="16 Başlık"/>
          <p:cNvSpPr>
            <a:spLocks noGrp="1"/>
          </p:cNvSpPr>
          <p:nvPr>
            <p:ph type="title"/>
          </p:nvPr>
        </p:nvSpPr>
        <p:spPr/>
        <p:txBody>
          <a:bodyPr rtlCol="0" anchor="b" anchorCtr="0"/>
          <a:lstStyle/>
          <a:p>
            <a:r>
              <a:rPr kumimoji="0" lang="tr-TR" smtClean="0"/>
              <a:t>Asıl başlık stili için tıklatın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3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
        <p:nvSpPr>
          <p:cNvPr id="2" name="1 Başlık"/>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cxnSp>
        <p:nvCxnSpPr>
          <p:cNvPr id="7" name="6 Düz Bağlayıcı"/>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4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11" name="10 İçerik Yer Tutucusu"/>
          <p:cNvSpPr>
            <a:spLocks noGrp="1"/>
          </p:cNvSpPr>
          <p:nvPr>
            <p:ph sz="half" idx="1"/>
          </p:nvPr>
        </p:nvSpPr>
        <p:spPr>
          <a:xfrm>
            <a:off x="457200" y="1524000"/>
            <a:ext cx="4059936"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2"/>
          </p:nvPr>
        </p:nvSpPr>
        <p:spPr>
          <a:xfrm>
            <a:off x="4648200" y="1524000"/>
            <a:ext cx="4059936"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7" name="6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3" name="2 Metin Yer Tutucusu"/>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32" name="31 İçerik Yer Tutucusu"/>
          <p:cNvSpPr>
            <a:spLocks noGrp="1"/>
          </p:cNvSpPr>
          <p:nvPr>
            <p:ph sz="half" idx="2"/>
          </p:nvPr>
        </p:nvSpPr>
        <p:spPr>
          <a:xfrm>
            <a:off x="457200" y="2201896"/>
            <a:ext cx="4038600" cy="391363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34" name="33 İçerik Yer Tutucusu"/>
          <p:cNvSpPr>
            <a:spLocks noGrp="1"/>
          </p:cNvSpPr>
          <p:nvPr>
            <p:ph sz="quarter" idx="4"/>
          </p:nvPr>
        </p:nvSpPr>
        <p:spPr>
          <a:xfrm>
            <a:off x="4649788" y="2201896"/>
            <a:ext cx="4038600" cy="391363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 name="1 Başlık"/>
          <p:cNvSpPr>
            <a:spLocks noGrp="1"/>
          </p:cNvSpPr>
          <p:nvPr>
            <p:ph type="title"/>
          </p:nvPr>
        </p:nvSpPr>
        <p:spPr>
          <a:xfrm>
            <a:off x="457200" y="155448"/>
            <a:ext cx="8229600" cy="1143000"/>
          </a:xfrm>
        </p:spPr>
        <p:txBody>
          <a:bodyPr anchor="b" anchorCtr="0"/>
          <a:lstStyle>
            <a:lvl1pPr>
              <a:defRPr/>
            </a:lvl1pPr>
          </a:lstStyle>
          <a:p>
            <a:r>
              <a:rPr kumimoji="0" lang="tr-TR" smtClean="0"/>
              <a:t>Asıl başlık stili için tıklatın</a:t>
            </a:r>
            <a:endParaRPr kumimoji="0" lang="en-US"/>
          </a:p>
        </p:txBody>
      </p:sp>
      <p:sp>
        <p:nvSpPr>
          <p:cNvPr id="12" name="11 Metin Yer Tutucusu"/>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cxnSp>
        <p:nvCxnSpPr>
          <p:cNvPr id="10" name="9 Düz Bağlayıcı"/>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
        <p:nvSpPr>
          <p:cNvPr id="2" name="1 Başlık"/>
          <p:cNvSpPr>
            <a:spLocks noGrp="1"/>
          </p:cNvSpPr>
          <p:nvPr>
            <p:ph type="title"/>
          </p:nvPr>
        </p:nvSpPr>
        <p:spPr/>
        <p:txBody>
          <a:bodyPr/>
          <a:lstStyle/>
          <a:p>
            <a:r>
              <a:rPr kumimoji="0" lang="tr-TR" smtClean="0"/>
              <a:t>Asıl başlık stili için tıklatın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9" name="28 İçerik Yer Tutucusu"/>
          <p:cNvSpPr>
            <a:spLocks noGrp="1"/>
          </p:cNvSpPr>
          <p:nvPr>
            <p:ph sz="quarter" idx="1"/>
          </p:nvPr>
        </p:nvSpPr>
        <p:spPr>
          <a:xfrm>
            <a:off x="457200" y="457200"/>
            <a:ext cx="62484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3" name="2 Metin Yer Tutucusu"/>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31" name="30 Başlık"/>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smtClean="0"/>
              <a:t>Asıl başlık stili için tıklatın</a:t>
            </a:r>
            <a:endParaRPr kumimoji="0" lang="en-US"/>
          </a:p>
        </p:txBody>
      </p:sp>
      <p:sp>
        <p:nvSpPr>
          <p:cNvPr id="8" name="7 Veri Yer Tutucusu"/>
          <p:cNvSpPr>
            <a:spLocks noGrp="1"/>
          </p:cNvSpPr>
          <p:nvPr>
            <p:ph type="dt" sz="half" idx="14"/>
          </p:nvPr>
        </p:nvSpPr>
        <p:spPr/>
        <p:txBody>
          <a:bodyPr/>
          <a:lstStyle/>
          <a:p>
            <a:fld id="{D9F75050-0E15-4C5B-92B0-66D068882F1F}" type="datetimeFigureOut">
              <a:rPr lang="tr-TR" smtClean="0"/>
              <a:pPr/>
              <a:t>10.10.2017</a:t>
            </a:fld>
            <a:endParaRPr lang="tr-TR" dirty="0"/>
          </a:p>
        </p:txBody>
      </p:sp>
      <p:sp>
        <p:nvSpPr>
          <p:cNvPr id="9" name="8 Slayt Numarası Yer Tutucusu"/>
          <p:cNvSpPr>
            <a:spLocks noGrp="1"/>
          </p:cNvSpPr>
          <p:nvPr>
            <p:ph type="sldNum" sz="quarter" idx="15"/>
          </p:nvPr>
        </p:nvSpPr>
        <p:spPr/>
        <p:txBody>
          <a:bodyPr/>
          <a:lstStyle/>
          <a:p>
            <a:fld id="{B1DEFA8C-F947-479F-BE07-76B6B3F80BF1}" type="slidenum">
              <a:rPr lang="tr-TR" smtClean="0"/>
              <a:pPr/>
              <a:t>‹#›</a:t>
            </a:fld>
            <a:endParaRPr lang="tr-TR" dirty="0"/>
          </a:p>
        </p:txBody>
      </p:sp>
      <p:sp>
        <p:nvSpPr>
          <p:cNvPr id="10" name="9 Altbilgi Yer Tutucusu"/>
          <p:cNvSpPr>
            <a:spLocks noGrp="1"/>
          </p:cNvSpPr>
          <p:nvPr>
            <p:ph type="ftr" sz="quarter" idx="16"/>
          </p:nvPr>
        </p:nvSpPr>
        <p:spPr/>
        <p:txBody>
          <a:bodyPr/>
          <a:lstStyle/>
          <a:p>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tr-TR" dirty="0" smtClean="0"/>
              <a:t>Resim eklemek için simgeyi tıklatın</a:t>
            </a:r>
            <a:endParaRPr kumimoji="0" lang="en-US" dirty="0"/>
          </a:p>
        </p:txBody>
      </p:sp>
      <p:sp>
        <p:nvSpPr>
          <p:cNvPr id="4" name="3 Metin Yer Tutucusu"/>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8" name="7 Veri Yer Tutucusu"/>
          <p:cNvSpPr>
            <a:spLocks noGrp="1"/>
          </p:cNvSpPr>
          <p:nvPr>
            <p:ph type="dt" sz="half" idx="10"/>
          </p:nvPr>
        </p:nvSpPr>
        <p:spPr/>
        <p:txBody>
          <a:bodyPr/>
          <a:lstStyle/>
          <a:p>
            <a:fld id="{D9F75050-0E15-4C5B-92B0-66D068882F1F}" type="datetimeFigureOut">
              <a:rPr lang="tr-TR" smtClean="0"/>
              <a:pPr/>
              <a:t>10.10.2017</a:t>
            </a:fld>
            <a:endParaRPr lang="tr-TR" dirty="0"/>
          </a:p>
        </p:txBody>
      </p:sp>
      <p:sp>
        <p:nvSpPr>
          <p:cNvPr id="9" name="8 Slayt Numarası Yer Tutucusu"/>
          <p:cNvSpPr>
            <a:spLocks noGrp="1"/>
          </p:cNvSpPr>
          <p:nvPr>
            <p:ph type="sldNum" sz="quarter" idx="11"/>
          </p:nvPr>
        </p:nvSpPr>
        <p:spPr/>
        <p:txBody>
          <a:bodyPr/>
          <a:lstStyle/>
          <a:p>
            <a:fld id="{B1DEFA8C-F947-479F-BE07-76B6B3F80BF1}" type="slidenum">
              <a:rPr lang="tr-TR" smtClean="0"/>
              <a:pPr/>
              <a:t>‹#›</a:t>
            </a:fld>
            <a:endParaRPr lang="tr-TR" dirty="0"/>
          </a:p>
        </p:txBody>
      </p:sp>
      <p:sp>
        <p:nvSpPr>
          <p:cNvPr id="10" name="9 Altbilgi Yer Tutucusu"/>
          <p:cNvSpPr>
            <a:spLocks noGrp="1"/>
          </p:cNvSpPr>
          <p:nvPr>
            <p:ph type="ftr" sz="quarter" idx="12"/>
          </p:nvPr>
        </p:nvSpPr>
        <p:spPr/>
        <p:txBody>
          <a:bodyPr/>
          <a:lstStyle/>
          <a:p>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etin Yer Tutucusu"/>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9F75050-0E15-4C5B-92B0-66D068882F1F}" type="datetimeFigureOut">
              <a:rPr lang="tr-TR" smtClean="0"/>
              <a:pPr/>
              <a:t>10.10.2017</a:t>
            </a:fld>
            <a:endParaRPr lang="tr-TR" dirty="0"/>
          </a:p>
        </p:txBody>
      </p:sp>
      <p:sp>
        <p:nvSpPr>
          <p:cNvPr id="10" name="9 Altbilgi Yer Tutucusu"/>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tr-TR" dirty="0"/>
          </a:p>
        </p:txBody>
      </p:sp>
      <p:sp>
        <p:nvSpPr>
          <p:cNvPr id="22" name="21 Slayt Numarası Yer Tutucusu"/>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1DEFA8C-F947-479F-BE07-76B6B3F80BF1}" type="slidenum">
              <a:rPr lang="tr-TR" smtClean="0"/>
              <a:pPr/>
              <a:t>‹#›</a:t>
            </a:fld>
            <a:endParaRPr lang="tr-TR" dirty="0"/>
          </a:p>
        </p:txBody>
      </p:sp>
      <p:sp>
        <p:nvSpPr>
          <p:cNvPr id="5" name="4 Başlık Yer Tutucusu"/>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tr-TR" smtClean="0"/>
              <a:t>Asıl başlık stili için tıklatın</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p:txBody>
          <a:bodyPr/>
          <a:lstStyle/>
          <a:p>
            <a:r>
              <a:rPr lang="tr-TR" sz="4800" b="1" spc="-100" dirty="0" smtClean="0">
                <a:ln w="3200">
                  <a:solidFill>
                    <a:srgbClr val="444D26">
                      <a:shade val="75000"/>
                      <a:alpha val="25000"/>
                    </a:srgbClr>
                  </a:solidFill>
                  <a:prstDash val="solid"/>
                  <a:round/>
                </a:ln>
                <a:solidFill>
                  <a:srgbClr val="F9F9F9"/>
                </a:solidFill>
                <a:effectLst>
                  <a:innerShdw blurRad="50800" dist="25400" dir="13500000">
                    <a:srgbClr val="000000">
                      <a:alpha val="70000"/>
                    </a:srgbClr>
                  </a:innerShdw>
                </a:effectLst>
                <a:latin typeface="Papyrus" pitchFamily="66" charset="0"/>
                <a:ea typeface="+mj-ea"/>
                <a:cs typeface="+mj-cs"/>
              </a:rPr>
              <a:t>METOTLAR</a:t>
            </a:r>
            <a:endParaRPr lang="tr-TR" dirty="0"/>
          </a:p>
        </p:txBody>
      </p:sp>
      <p:sp>
        <p:nvSpPr>
          <p:cNvPr id="2" name="1 Başlık"/>
          <p:cNvSpPr>
            <a:spLocks noGrp="1"/>
          </p:cNvSpPr>
          <p:nvPr>
            <p:ph type="ctrTitle"/>
          </p:nvPr>
        </p:nvSpPr>
        <p:spPr/>
        <p:txBody>
          <a:bodyPr/>
          <a:lstStyle/>
          <a:p>
            <a:r>
              <a:rPr lang="tr-TR" b="1" dirty="0" smtClean="0">
                <a:latin typeface="Papyrus" pitchFamily="66" charset="0"/>
              </a:rPr>
              <a:t>C# Programlama Dili</a:t>
            </a:r>
            <a:endParaRPr lang="tr-TR" b="1" dirty="0">
              <a:latin typeface="Papyru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r>
              <a:rPr lang="tr-TR" sz="2800" dirty="0" smtClean="0">
                <a:latin typeface="Papyrus" pitchFamily="66" charset="0"/>
              </a:rPr>
              <a:t>Metotların karakterini belirleyen ve bir metodu diğer bir metottan ayıran özelliğe </a:t>
            </a:r>
            <a:r>
              <a:rPr lang="tr-TR" sz="2800" dirty="0" smtClean="0">
                <a:solidFill>
                  <a:schemeClr val="bg1">
                    <a:lumMod val="65000"/>
                    <a:lumOff val="35000"/>
                  </a:schemeClr>
                </a:solidFill>
                <a:latin typeface="Papyrus" pitchFamily="66" charset="0"/>
              </a:rPr>
              <a:t>metotların imzası </a:t>
            </a:r>
            <a:r>
              <a:rPr lang="tr-TR" sz="2800" dirty="0" smtClean="0">
                <a:latin typeface="Papyrus" pitchFamily="66" charset="0"/>
              </a:rPr>
              <a:t>denir.</a:t>
            </a:r>
          </a:p>
          <a:p>
            <a:r>
              <a:rPr lang="tr-TR" sz="2800" dirty="0" smtClean="0">
                <a:solidFill>
                  <a:schemeClr val="bg1">
                    <a:lumMod val="65000"/>
                    <a:lumOff val="35000"/>
                  </a:schemeClr>
                </a:solidFill>
                <a:latin typeface="Papyrus" pitchFamily="66" charset="0"/>
              </a:rPr>
              <a:t>Metot  imzası </a:t>
            </a:r>
            <a:r>
              <a:rPr lang="tr-TR" sz="2800" dirty="0" smtClean="0">
                <a:latin typeface="Papyrus" pitchFamily="66" charset="0"/>
              </a:rPr>
              <a:t>: Metodun ismi + </a:t>
            </a:r>
            <a:r>
              <a:rPr lang="tr-TR" sz="2800" dirty="0" smtClean="0">
                <a:latin typeface="Papyrus" pitchFamily="66" charset="0"/>
              </a:rPr>
              <a:t>parametrelerin </a:t>
            </a:r>
            <a:r>
              <a:rPr lang="tr-TR" sz="2800" dirty="0" smtClean="0">
                <a:latin typeface="Papyrus" pitchFamily="66" charset="0"/>
              </a:rPr>
              <a:t>sayısı + parametrelerin tipi </a:t>
            </a:r>
          </a:p>
          <a:p>
            <a:r>
              <a:rPr lang="tr-TR" sz="2800" dirty="0" smtClean="0">
                <a:latin typeface="Papyrus" pitchFamily="66" charset="0"/>
              </a:rPr>
              <a:t>Şeklinde belirlenir. Bu da bize aynı metot adına sahip farklı metotlar yazma imkanı tanır. </a:t>
            </a:r>
          </a:p>
          <a:p>
            <a:r>
              <a:rPr lang="tr-TR" sz="2800" dirty="0" smtClean="0">
                <a:latin typeface="Papyrus" pitchFamily="66" charset="0"/>
              </a:rPr>
              <a:t>Mesela metot adı, erişim biçimi, parametre sayısı tıpatıp aynı olan iki metodun, parametre tiplerinin farklı olması; </a:t>
            </a:r>
            <a:r>
              <a:rPr lang="tr-TR" sz="2800" dirty="0" smtClean="0">
                <a:solidFill>
                  <a:schemeClr val="bg1">
                    <a:lumMod val="65000"/>
                    <a:lumOff val="35000"/>
                  </a:schemeClr>
                </a:solidFill>
                <a:latin typeface="Papyrus" pitchFamily="66" charset="0"/>
              </a:rPr>
              <a:t>farklı imzalara </a:t>
            </a:r>
            <a:r>
              <a:rPr lang="tr-TR" sz="2800" dirty="0" smtClean="0">
                <a:latin typeface="Papyrus" pitchFamily="66" charset="0"/>
              </a:rPr>
              <a:t>sahip olmaları demektir.</a:t>
            </a:r>
          </a:p>
          <a:p>
            <a:endParaRPr lang="tr-TR" dirty="0"/>
          </a:p>
        </p:txBody>
      </p:sp>
      <p:sp>
        <p:nvSpPr>
          <p:cNvPr id="3" name="2 Başlık"/>
          <p:cNvSpPr>
            <a:spLocks noGrp="1"/>
          </p:cNvSpPr>
          <p:nvPr>
            <p:ph type="title"/>
          </p:nvPr>
        </p:nvSpPr>
        <p:spPr/>
        <p:txBody>
          <a:bodyPr>
            <a:normAutofit/>
          </a:bodyPr>
          <a:lstStyle/>
          <a:p>
            <a:r>
              <a:rPr lang="tr-TR" sz="4400" b="1" u="sng" dirty="0" smtClean="0">
                <a:solidFill>
                  <a:schemeClr val="bg1">
                    <a:lumMod val="65000"/>
                    <a:lumOff val="35000"/>
                  </a:schemeClr>
                </a:solidFill>
                <a:latin typeface="Papyrus" pitchFamily="66" charset="0"/>
              </a:rPr>
              <a:t>Metotların Aşırı Yüklenmesi</a:t>
            </a:r>
            <a:endParaRPr lang="tr-TR" sz="4400" b="1" u="sng" dirty="0">
              <a:solidFill>
                <a:schemeClr val="bg1">
                  <a:lumMod val="65000"/>
                  <a:lumOff val="35000"/>
                </a:schemeClr>
              </a:solidFill>
              <a:latin typeface="Papyru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a:buNone/>
            </a:pPr>
            <a:r>
              <a:rPr lang="tr-TR" dirty="0" smtClean="0"/>
              <a:t>   </a:t>
            </a:r>
            <a:r>
              <a:rPr lang="tr-TR" sz="3600" dirty="0" smtClean="0">
                <a:latin typeface="Papyrus" pitchFamily="66" charset="0"/>
              </a:rPr>
              <a:t>C#’ta metot aşırı yüklenmesi, metot imzaları farklı olan aynı isimdeki metotları aynı sınıf içerisinde kullanıma izin verir. Aşırı yükleme mekanizması, parametrelere uygun eşleşen metodu bulur ya da herhangi bir basit eşleşme olmazsa bir hata üretir.</a:t>
            </a:r>
            <a:endParaRPr lang="tr-TR" sz="3600" dirty="0">
              <a:latin typeface="Papyrus" pitchFamily="66" charset="0"/>
            </a:endParaRPr>
          </a:p>
        </p:txBody>
      </p:sp>
      <p:sp>
        <p:nvSpPr>
          <p:cNvPr id="3" name="2 Başlık"/>
          <p:cNvSpPr>
            <a:spLocks noGrp="1"/>
          </p:cNvSpPr>
          <p:nvPr>
            <p:ph type="title"/>
          </p:nvPr>
        </p:nvSpPr>
        <p:spPr/>
        <p:txBody>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988840"/>
            <a:ext cx="8229600" cy="4107160"/>
          </a:xfrm>
        </p:spPr>
        <p:txBody>
          <a:bodyPr>
            <a:normAutofit fontScale="92500" lnSpcReduction="10000"/>
          </a:bodyPr>
          <a:lstStyle/>
          <a:p>
            <a:r>
              <a:rPr lang="tr-TR" sz="3200" dirty="0" smtClean="0">
                <a:latin typeface="Papyrus" pitchFamily="66" charset="0"/>
              </a:rPr>
              <a:t>Programın herhangi bir yerinde kullanmak için belirli bir işi yerine getirmek amacıyla tasarlanan alt programlardır.</a:t>
            </a:r>
          </a:p>
          <a:p>
            <a:r>
              <a:rPr lang="tr-TR" sz="3200" dirty="0" smtClean="0">
                <a:latin typeface="Papyrus" pitchFamily="66" charset="0"/>
              </a:rPr>
              <a:t>Bu yapılar  tek başlarına çalışan yapılar değillerdir. Ancak ana programın içerisinde çağrılması halinde çalışmaya başlarlar. </a:t>
            </a:r>
          </a:p>
          <a:p>
            <a:r>
              <a:rPr lang="tr-TR" sz="3200" dirty="0" smtClean="0">
                <a:latin typeface="Papyrus" pitchFamily="66" charset="0"/>
              </a:rPr>
              <a:t>Metot içerisinde belirli bir düzende tanımlanan iş veya işler, metotların çağrılma sıklığına bağlı olarak defalarca çalışabilirler.</a:t>
            </a:r>
          </a:p>
          <a:p>
            <a:pPr>
              <a:buNone/>
            </a:pPr>
            <a:endParaRPr lang="tr-TR" dirty="0" smtClean="0">
              <a:latin typeface="Papyrus" pitchFamily="66" charset="0"/>
            </a:endParaRPr>
          </a:p>
          <a:p>
            <a:pPr>
              <a:buNone/>
            </a:pPr>
            <a:endParaRPr lang="tr-TR" dirty="0" smtClean="0">
              <a:latin typeface="Papyrus" pitchFamily="66" charset="0"/>
            </a:endParaRPr>
          </a:p>
          <a:p>
            <a:endParaRPr lang="tr-TR" dirty="0">
              <a:latin typeface="Papyrus" pitchFamily="66" charset="0"/>
            </a:endParaRPr>
          </a:p>
        </p:txBody>
      </p:sp>
      <p:sp>
        <p:nvSpPr>
          <p:cNvPr id="2" name="1 Başlık"/>
          <p:cNvSpPr>
            <a:spLocks noGrp="1"/>
          </p:cNvSpPr>
          <p:nvPr>
            <p:ph type="title"/>
          </p:nvPr>
        </p:nvSpPr>
        <p:spPr/>
        <p:txBody>
          <a:bodyPr/>
          <a:lstStyle/>
          <a:p>
            <a:r>
              <a:rPr lang="tr-TR" sz="4800" b="1" u="sng" dirty="0" smtClean="0">
                <a:solidFill>
                  <a:schemeClr val="bg1">
                    <a:lumMod val="65000"/>
                    <a:lumOff val="35000"/>
                  </a:schemeClr>
                </a:solidFill>
                <a:latin typeface="Papyrus" pitchFamily="66" charset="0"/>
              </a:rPr>
              <a:t>METOT</a:t>
            </a:r>
            <a:r>
              <a:rPr lang="tr-TR" b="1" u="sng" dirty="0" smtClean="0">
                <a:solidFill>
                  <a:schemeClr val="bg1">
                    <a:lumMod val="65000"/>
                    <a:lumOff val="35000"/>
                  </a:schemeClr>
                </a:solidFill>
                <a:latin typeface="Papyrus" pitchFamily="66" charset="0"/>
              </a:rPr>
              <a:t> NEDİR ?</a:t>
            </a:r>
            <a:endParaRPr lang="tr-TR" b="1" u="sng" dirty="0">
              <a:solidFill>
                <a:schemeClr val="bg1">
                  <a:lumMod val="65000"/>
                  <a:lumOff val="35000"/>
                </a:schemeClr>
              </a:solidFill>
              <a:latin typeface="Papyru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420888"/>
            <a:ext cx="8229600" cy="3675112"/>
          </a:xfrm>
        </p:spPr>
        <p:txBody>
          <a:bodyPr/>
          <a:lstStyle/>
          <a:p>
            <a:r>
              <a:rPr lang="tr-TR" sz="3600" dirty="0" smtClean="0">
                <a:latin typeface="Papyrus" pitchFamily="66" charset="0"/>
              </a:rPr>
              <a:t>Metotlar sayesinde, programımızı daha sade ve daha az satır ile yazmamız mümkün olur.</a:t>
            </a:r>
          </a:p>
          <a:p>
            <a:r>
              <a:rPr lang="tr-TR" sz="3600" dirty="0" smtClean="0">
                <a:latin typeface="Papyrus" pitchFamily="66" charset="0"/>
              </a:rPr>
              <a:t>Yazdığımız programların kod okunurluğunu artar</a:t>
            </a:r>
            <a:r>
              <a:rPr lang="tr-TR" sz="3600" dirty="0" smtClean="0">
                <a:latin typeface="Papyrus" pitchFamily="66" charset="0"/>
              </a:rPr>
              <a:t>.</a:t>
            </a:r>
          </a:p>
          <a:p>
            <a:r>
              <a:rPr lang="tr-TR" sz="3600" dirty="0" smtClean="0">
                <a:latin typeface="Papyrus" pitchFamily="66" charset="0"/>
              </a:rPr>
              <a:t>Kod hamallığı yapmaktan kurtuluruz.</a:t>
            </a:r>
            <a:endParaRPr lang="tr-TR" sz="3600" dirty="0" smtClean="0">
              <a:latin typeface="Papyrus" pitchFamily="66" charset="0"/>
            </a:endParaRPr>
          </a:p>
          <a:p>
            <a:pPr>
              <a:buNone/>
            </a:pPr>
            <a:endParaRPr lang="tr-TR" dirty="0" smtClean="0">
              <a:latin typeface="Papyrus" pitchFamily="66" charset="0"/>
            </a:endParaRPr>
          </a:p>
        </p:txBody>
      </p:sp>
      <p:sp>
        <p:nvSpPr>
          <p:cNvPr id="2" name="1 Başlık"/>
          <p:cNvSpPr>
            <a:spLocks noGrp="1"/>
          </p:cNvSpPr>
          <p:nvPr>
            <p:ph type="title"/>
          </p:nvPr>
        </p:nvSpPr>
        <p:spPr>
          <a:xfrm>
            <a:off x="457200" y="404664"/>
            <a:ext cx="8229600" cy="1440160"/>
          </a:xfrm>
        </p:spPr>
        <p:txBody>
          <a:bodyPr>
            <a:normAutofit/>
          </a:bodyPr>
          <a:lstStyle/>
          <a:p>
            <a:r>
              <a:rPr lang="tr-TR" sz="4400" b="1" u="sng" dirty="0" smtClean="0">
                <a:solidFill>
                  <a:schemeClr val="bg1">
                    <a:lumMod val="65000"/>
                    <a:lumOff val="35000"/>
                  </a:schemeClr>
                </a:solidFill>
                <a:latin typeface="Papyrus" pitchFamily="66" charset="0"/>
              </a:rPr>
              <a:t>Metotlar   Neden  Önemli?</a:t>
            </a:r>
            <a:endParaRPr lang="tr-TR" sz="4400" b="1" u="sng" dirty="0">
              <a:solidFill>
                <a:schemeClr val="bg1">
                  <a:lumMod val="65000"/>
                  <a:lumOff val="35000"/>
                </a:schemeClr>
              </a:solidFill>
              <a:latin typeface="Papyru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420888"/>
            <a:ext cx="8229600" cy="3675112"/>
          </a:xfrm>
        </p:spPr>
        <p:txBody>
          <a:bodyPr/>
          <a:lstStyle/>
          <a:p>
            <a:r>
              <a:rPr lang="tr-TR" dirty="0" smtClean="0">
                <a:latin typeface="Papyrus" pitchFamily="66" charset="0"/>
              </a:rPr>
              <a:t>SYNTAX:</a:t>
            </a:r>
          </a:p>
          <a:p>
            <a:pPr>
              <a:buNone/>
            </a:pPr>
            <a:endParaRPr lang="tr-TR" dirty="0" smtClean="0">
              <a:latin typeface="Papyrus" pitchFamily="66" charset="0"/>
            </a:endParaRPr>
          </a:p>
          <a:p>
            <a:pPr>
              <a:buNone/>
            </a:pPr>
            <a:r>
              <a:rPr lang="tr-TR" dirty="0" smtClean="0">
                <a:latin typeface="Papyrus" pitchFamily="66" charset="0"/>
              </a:rPr>
              <a:t>  </a:t>
            </a:r>
            <a:r>
              <a:rPr lang="tr-TR" sz="2400" b="1" dirty="0" smtClean="0">
                <a:solidFill>
                  <a:srgbClr val="00B0F0"/>
                </a:solidFill>
                <a:latin typeface="Papyrus" pitchFamily="66" charset="0"/>
              </a:rPr>
              <a:t>[Erişim Bilgisi]   </a:t>
            </a:r>
            <a:r>
              <a:rPr lang="tr-TR" sz="2400" b="1" dirty="0" smtClean="0">
                <a:solidFill>
                  <a:srgbClr val="FF0000"/>
                </a:solidFill>
                <a:latin typeface="Papyrus" pitchFamily="66" charset="0"/>
              </a:rPr>
              <a:t>&lt;veri tipi&gt;   </a:t>
            </a:r>
            <a:r>
              <a:rPr lang="tr-TR" sz="2400" b="1" dirty="0" err="1" smtClean="0">
                <a:solidFill>
                  <a:schemeClr val="bg1">
                    <a:lumMod val="65000"/>
                    <a:lumOff val="35000"/>
                  </a:schemeClr>
                </a:solidFill>
                <a:latin typeface="Papyrus" pitchFamily="66" charset="0"/>
              </a:rPr>
              <a:t>MetotAdi</a:t>
            </a:r>
            <a:r>
              <a:rPr lang="tr-TR" sz="2400" b="1" dirty="0" smtClean="0">
                <a:latin typeface="Papyrus" pitchFamily="66" charset="0"/>
              </a:rPr>
              <a:t>  </a:t>
            </a:r>
            <a:r>
              <a:rPr lang="tr-TR" sz="2400" b="1" dirty="0" smtClean="0">
                <a:solidFill>
                  <a:srgbClr val="FFC000"/>
                </a:solidFill>
                <a:latin typeface="Papyrus" pitchFamily="66" charset="0"/>
              </a:rPr>
              <a:t>(</a:t>
            </a:r>
            <a:r>
              <a:rPr lang="tr-TR" sz="2400" b="1" dirty="0" err="1" smtClean="0">
                <a:solidFill>
                  <a:srgbClr val="FFC000"/>
                </a:solidFill>
                <a:latin typeface="Papyrus" pitchFamily="66" charset="0"/>
              </a:rPr>
              <a:t>paramatre</a:t>
            </a:r>
            <a:r>
              <a:rPr lang="tr-TR" sz="2400" b="1" dirty="0" smtClean="0">
                <a:solidFill>
                  <a:srgbClr val="FFC000"/>
                </a:solidFill>
                <a:latin typeface="Papyrus" pitchFamily="66" charset="0"/>
              </a:rPr>
              <a:t> listesi)</a:t>
            </a:r>
          </a:p>
          <a:p>
            <a:pPr>
              <a:buNone/>
            </a:pPr>
            <a:r>
              <a:rPr lang="tr-TR" sz="2400" b="1" dirty="0" smtClean="0">
                <a:latin typeface="Papyrus" pitchFamily="66" charset="0"/>
              </a:rPr>
              <a:t>{</a:t>
            </a:r>
          </a:p>
          <a:p>
            <a:pPr>
              <a:buNone/>
            </a:pPr>
            <a:r>
              <a:rPr lang="tr-TR" sz="2400" b="1" dirty="0" smtClean="0">
                <a:latin typeface="Papyrus" pitchFamily="66" charset="0"/>
              </a:rPr>
              <a:t>      Kod </a:t>
            </a:r>
            <a:r>
              <a:rPr lang="tr-TR" sz="2400" b="1" dirty="0" err="1" smtClean="0">
                <a:latin typeface="Papyrus" pitchFamily="66" charset="0"/>
              </a:rPr>
              <a:t>Satirlari</a:t>
            </a:r>
            <a:r>
              <a:rPr lang="tr-TR" sz="2400" b="1" dirty="0" smtClean="0">
                <a:latin typeface="Papyrus" pitchFamily="66" charset="0"/>
              </a:rPr>
              <a:t>;</a:t>
            </a:r>
          </a:p>
          <a:p>
            <a:pPr>
              <a:buNone/>
            </a:pPr>
            <a:r>
              <a:rPr lang="tr-TR" sz="2400" b="1" dirty="0" smtClean="0">
                <a:latin typeface="Papyrus" pitchFamily="66" charset="0"/>
              </a:rPr>
              <a:t>}</a:t>
            </a:r>
          </a:p>
          <a:p>
            <a:pPr>
              <a:buNone/>
            </a:pPr>
            <a:endParaRPr lang="tr-TR" sz="2400" b="1" dirty="0" smtClean="0">
              <a:latin typeface="Papyrus" pitchFamily="66" charset="0"/>
            </a:endParaRPr>
          </a:p>
          <a:p>
            <a:pPr>
              <a:buNone/>
            </a:pPr>
            <a:endParaRPr lang="tr-TR" sz="2400" b="1" dirty="0">
              <a:latin typeface="Papyrus" pitchFamily="66" charset="0"/>
            </a:endParaRPr>
          </a:p>
        </p:txBody>
      </p:sp>
      <p:sp>
        <p:nvSpPr>
          <p:cNvPr id="2" name="1 Başlık"/>
          <p:cNvSpPr>
            <a:spLocks noGrp="1"/>
          </p:cNvSpPr>
          <p:nvPr>
            <p:ph type="title"/>
          </p:nvPr>
        </p:nvSpPr>
        <p:spPr>
          <a:xfrm>
            <a:off x="457200" y="404664"/>
            <a:ext cx="8229600" cy="1368152"/>
          </a:xfrm>
        </p:spPr>
        <p:txBody>
          <a:bodyPr>
            <a:normAutofit/>
          </a:bodyPr>
          <a:lstStyle/>
          <a:p>
            <a:r>
              <a:rPr lang="tr-TR" sz="4400" b="1" u="sng" dirty="0" smtClean="0">
                <a:solidFill>
                  <a:schemeClr val="bg1">
                    <a:lumMod val="65000"/>
                    <a:lumOff val="35000"/>
                  </a:schemeClr>
                </a:solidFill>
                <a:latin typeface="Papyrus" pitchFamily="66" charset="0"/>
              </a:rPr>
              <a:t>Metot Nasıl Oluşturulur?</a:t>
            </a:r>
            <a:endParaRPr lang="tr-TR" sz="4400" b="1" u="sng" dirty="0">
              <a:solidFill>
                <a:schemeClr val="bg1">
                  <a:lumMod val="65000"/>
                  <a:lumOff val="35000"/>
                </a:schemeClr>
              </a:solidFill>
              <a:latin typeface="Papyru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916832"/>
            <a:ext cx="8229600" cy="4608512"/>
          </a:xfrm>
        </p:spPr>
        <p:txBody>
          <a:bodyPr>
            <a:normAutofit/>
          </a:bodyPr>
          <a:lstStyle/>
          <a:p>
            <a:pPr>
              <a:buNone/>
            </a:pPr>
            <a:r>
              <a:rPr lang="tr-TR" dirty="0" smtClean="0"/>
              <a:t>   </a:t>
            </a:r>
            <a:r>
              <a:rPr lang="tr-TR" dirty="0" smtClean="0">
                <a:latin typeface="Papyrus" pitchFamily="66" charset="0"/>
              </a:rPr>
              <a:t>Erişim bilgisi ile, metotlara programın nereden erişebileceği söylenir. Örneğin </a:t>
            </a:r>
            <a:r>
              <a:rPr lang="tr-TR" dirty="0" err="1" smtClean="0">
                <a:latin typeface="Papyrus" pitchFamily="66" charset="0"/>
              </a:rPr>
              <a:t>public</a:t>
            </a:r>
            <a:r>
              <a:rPr lang="tr-TR" dirty="0" smtClean="0">
                <a:latin typeface="Papyrus" pitchFamily="66" charset="0"/>
              </a:rPr>
              <a:t>, </a:t>
            </a:r>
            <a:r>
              <a:rPr lang="tr-TR" dirty="0" err="1" smtClean="0">
                <a:latin typeface="Papyrus" pitchFamily="66" charset="0"/>
              </a:rPr>
              <a:t>private</a:t>
            </a:r>
            <a:r>
              <a:rPr lang="tr-TR" dirty="0" smtClean="0">
                <a:latin typeface="Papyrus" pitchFamily="66" charset="0"/>
              </a:rPr>
              <a:t>, </a:t>
            </a:r>
            <a:r>
              <a:rPr lang="tr-TR" dirty="0" err="1" smtClean="0">
                <a:latin typeface="Papyrus" pitchFamily="66" charset="0"/>
              </a:rPr>
              <a:t>static</a:t>
            </a:r>
            <a:r>
              <a:rPr lang="tr-TR" dirty="0" smtClean="0">
                <a:latin typeface="Papyrus" pitchFamily="66" charset="0"/>
              </a:rPr>
              <a:t> vs….. </a:t>
            </a:r>
          </a:p>
          <a:p>
            <a:pPr>
              <a:buNone/>
            </a:pPr>
            <a:r>
              <a:rPr lang="tr-TR" dirty="0" smtClean="0">
                <a:latin typeface="Papyrus" pitchFamily="66" charset="0"/>
              </a:rPr>
              <a:t>   Mesela yazdığımız metodun yalnızca ilgili sınıf tarafından erişilebilir  olmasını istersek, </a:t>
            </a:r>
            <a:r>
              <a:rPr lang="tr-TR" dirty="0" err="1" smtClean="0">
                <a:solidFill>
                  <a:schemeClr val="bg1">
                    <a:lumMod val="65000"/>
                    <a:lumOff val="35000"/>
                  </a:schemeClr>
                </a:solidFill>
                <a:latin typeface="Papyrus" pitchFamily="66" charset="0"/>
              </a:rPr>
              <a:t>private</a:t>
            </a:r>
            <a:r>
              <a:rPr lang="tr-TR" dirty="0" smtClean="0">
                <a:latin typeface="Papyrus" pitchFamily="66" charset="0"/>
              </a:rPr>
              <a:t> erişim belirtecini tercih etmeliyiz. Şayet metodun tamamen erişilebilir olmasını istersek, </a:t>
            </a:r>
            <a:r>
              <a:rPr lang="tr-TR" dirty="0" err="1" smtClean="0">
                <a:solidFill>
                  <a:schemeClr val="bg1">
                    <a:lumMod val="65000"/>
                    <a:lumOff val="35000"/>
                  </a:schemeClr>
                </a:solidFill>
                <a:latin typeface="Papyrus" pitchFamily="66" charset="0"/>
              </a:rPr>
              <a:t>public</a:t>
            </a:r>
            <a:r>
              <a:rPr lang="tr-TR" dirty="0" smtClean="0">
                <a:latin typeface="Papyrus" pitchFamily="66" charset="0"/>
              </a:rPr>
              <a:t> erişim belirtecini kullanmalıyız. </a:t>
            </a:r>
          </a:p>
          <a:p>
            <a:pPr>
              <a:buNone/>
            </a:pPr>
            <a:endParaRPr lang="tr-TR" dirty="0" smtClean="0">
              <a:latin typeface="Papyrus" pitchFamily="66" charset="0"/>
            </a:endParaRPr>
          </a:p>
          <a:p>
            <a:pPr>
              <a:buNone/>
            </a:pPr>
            <a:r>
              <a:rPr lang="tr-TR" dirty="0" smtClean="0">
                <a:latin typeface="Papyrus" pitchFamily="66" charset="0"/>
              </a:rPr>
              <a:t>    Eğer metodun başına herhangi bir erişim belirteci yazmazsak, metodumuz </a:t>
            </a:r>
            <a:r>
              <a:rPr lang="tr-TR" dirty="0" err="1" smtClean="0">
                <a:solidFill>
                  <a:schemeClr val="bg1">
                    <a:lumMod val="65000"/>
                    <a:lumOff val="35000"/>
                  </a:schemeClr>
                </a:solidFill>
                <a:latin typeface="Papyrus" pitchFamily="66" charset="0"/>
              </a:rPr>
              <a:t>private</a:t>
            </a:r>
            <a:r>
              <a:rPr lang="tr-TR" dirty="0" smtClean="0">
                <a:solidFill>
                  <a:schemeClr val="bg1">
                    <a:lumMod val="65000"/>
                    <a:lumOff val="35000"/>
                  </a:schemeClr>
                </a:solidFill>
                <a:latin typeface="Papyrus" pitchFamily="66" charset="0"/>
              </a:rPr>
              <a:t> </a:t>
            </a:r>
            <a:r>
              <a:rPr lang="tr-TR" dirty="0" smtClean="0">
                <a:latin typeface="Papyrus" pitchFamily="66" charset="0"/>
              </a:rPr>
              <a:t>olarak tanımlanır.</a:t>
            </a:r>
            <a:endParaRPr lang="tr-TR" dirty="0" smtClean="0"/>
          </a:p>
        </p:txBody>
      </p:sp>
      <p:sp>
        <p:nvSpPr>
          <p:cNvPr id="2" name="1 Başlık"/>
          <p:cNvSpPr>
            <a:spLocks noGrp="1"/>
          </p:cNvSpPr>
          <p:nvPr>
            <p:ph type="title"/>
          </p:nvPr>
        </p:nvSpPr>
        <p:spPr/>
        <p:txBody>
          <a:bodyPr/>
          <a:lstStyle/>
          <a:p>
            <a:r>
              <a:rPr lang="tr-TR" b="1" u="sng" dirty="0" smtClean="0">
                <a:solidFill>
                  <a:schemeClr val="bg1">
                    <a:lumMod val="65000"/>
                    <a:lumOff val="35000"/>
                  </a:schemeClr>
                </a:solidFill>
                <a:latin typeface="Papyrus" pitchFamily="66" charset="0"/>
              </a:rPr>
              <a:t>Erişim Bilgisi</a:t>
            </a:r>
            <a:endParaRPr lang="tr-TR" b="1" u="sng" dirty="0">
              <a:solidFill>
                <a:schemeClr val="bg1">
                  <a:lumMod val="65000"/>
                  <a:lumOff val="35000"/>
                </a:schemeClr>
              </a:solidFill>
              <a:latin typeface="Papyru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988840"/>
            <a:ext cx="8229600" cy="4107160"/>
          </a:xfrm>
        </p:spPr>
        <p:txBody>
          <a:bodyPr>
            <a:normAutofit/>
          </a:bodyPr>
          <a:lstStyle/>
          <a:p>
            <a:pPr>
              <a:buNone/>
            </a:pPr>
            <a:r>
              <a:rPr lang="tr-TR" sz="3200" dirty="0" smtClean="0">
                <a:latin typeface="Papyrus" pitchFamily="66" charset="0"/>
              </a:rPr>
              <a:t>    Erişim belirtecini, yazdıktan sonra yazmamız gereken özellik veri tipidir. Eğer metodumuz geriye değer döndürmeyecekse,  </a:t>
            </a:r>
            <a:r>
              <a:rPr lang="tr-TR" sz="3200" dirty="0" err="1" smtClean="0">
                <a:solidFill>
                  <a:schemeClr val="bg1">
                    <a:lumMod val="65000"/>
                    <a:lumOff val="35000"/>
                  </a:schemeClr>
                </a:solidFill>
                <a:latin typeface="Papyrus" pitchFamily="66" charset="0"/>
              </a:rPr>
              <a:t>void</a:t>
            </a:r>
            <a:r>
              <a:rPr lang="tr-TR" sz="3200" dirty="0" smtClean="0">
                <a:latin typeface="Papyrus" pitchFamily="66" charset="0"/>
              </a:rPr>
              <a:t> veri tipi ile tanımlanmalıdır. Aksi halde metodun veri tipini belirleyen, geriye döndüreceği değerin veri tipidir. </a:t>
            </a:r>
            <a:endParaRPr lang="tr-TR" sz="3200" dirty="0">
              <a:latin typeface="Papyrus" pitchFamily="66" charset="0"/>
            </a:endParaRPr>
          </a:p>
        </p:txBody>
      </p:sp>
      <p:sp>
        <p:nvSpPr>
          <p:cNvPr id="2" name="1 Başlık"/>
          <p:cNvSpPr>
            <a:spLocks noGrp="1"/>
          </p:cNvSpPr>
          <p:nvPr>
            <p:ph type="title"/>
          </p:nvPr>
        </p:nvSpPr>
        <p:spPr/>
        <p:txBody>
          <a:bodyPr>
            <a:normAutofit/>
          </a:bodyPr>
          <a:lstStyle/>
          <a:p>
            <a:r>
              <a:rPr lang="tr-TR" sz="4400" b="1" u="sng" dirty="0" smtClean="0">
                <a:solidFill>
                  <a:schemeClr val="bg1">
                    <a:lumMod val="65000"/>
                    <a:lumOff val="35000"/>
                  </a:schemeClr>
                </a:solidFill>
                <a:latin typeface="Papyrus" pitchFamily="66" charset="0"/>
              </a:rPr>
              <a:t>Veri tipi</a:t>
            </a:r>
            <a:endParaRPr lang="tr-TR" sz="4400" b="1" u="sng" dirty="0">
              <a:solidFill>
                <a:schemeClr val="bg1">
                  <a:lumMod val="65000"/>
                  <a:lumOff val="35000"/>
                </a:schemeClr>
              </a:solidFill>
              <a:latin typeface="Papyru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a:buNone/>
            </a:pPr>
            <a:r>
              <a:rPr lang="tr-TR" dirty="0" smtClean="0"/>
              <a:t>   </a:t>
            </a:r>
            <a:r>
              <a:rPr lang="tr-TR" sz="3200" dirty="0" smtClean="0">
                <a:latin typeface="Papyrus" pitchFamily="66" charset="0"/>
              </a:rPr>
              <a:t>Metotlar, parametre almadıkları takdirde, metot adı yazıldıktan sonra parametre listesini içeren parantezin içi boş bırakılır. </a:t>
            </a:r>
          </a:p>
          <a:p>
            <a:pPr>
              <a:buNone/>
            </a:pPr>
            <a:endParaRPr lang="tr-TR" sz="3200" dirty="0" smtClean="0">
              <a:latin typeface="Papyrus" pitchFamily="66" charset="0"/>
            </a:endParaRPr>
          </a:p>
          <a:p>
            <a:pPr>
              <a:buNone/>
            </a:pPr>
            <a:r>
              <a:rPr lang="tr-TR" sz="3200" dirty="0" smtClean="0">
                <a:latin typeface="Papyrus" pitchFamily="66" charset="0"/>
              </a:rPr>
              <a:t>   Metodun çalışması esnasında dışarıdan alması gereken her bir veri, parametre olarak tanımlanacaktır. Ve parametre listesine veri tipleri belirtilerek eklenmelidir.</a:t>
            </a:r>
          </a:p>
        </p:txBody>
      </p:sp>
      <p:sp>
        <p:nvSpPr>
          <p:cNvPr id="3" name="2 Başlık"/>
          <p:cNvSpPr>
            <a:spLocks noGrp="1"/>
          </p:cNvSpPr>
          <p:nvPr>
            <p:ph type="title"/>
          </p:nvPr>
        </p:nvSpPr>
        <p:spPr/>
        <p:txBody>
          <a:bodyPr>
            <a:normAutofit/>
          </a:bodyPr>
          <a:lstStyle/>
          <a:p>
            <a:r>
              <a:rPr lang="tr-TR" sz="4400" b="1" u="sng" dirty="0" smtClean="0">
                <a:solidFill>
                  <a:schemeClr val="bg1">
                    <a:lumMod val="65000"/>
                    <a:lumOff val="35000"/>
                  </a:schemeClr>
                </a:solidFill>
                <a:latin typeface="Papyrus" pitchFamily="66" charset="0"/>
              </a:rPr>
              <a:t>Parametre Listesi</a:t>
            </a:r>
            <a:endParaRPr lang="tr-TR" sz="4400" b="1" u="sng" dirty="0">
              <a:solidFill>
                <a:schemeClr val="bg1">
                  <a:lumMod val="65000"/>
                  <a:lumOff val="35000"/>
                </a:schemeClr>
              </a:solidFill>
              <a:latin typeface="Papyru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268760"/>
            <a:ext cx="8229600" cy="4827240"/>
          </a:xfrm>
        </p:spPr>
        <p:txBody>
          <a:bodyPr/>
          <a:lstStyle/>
          <a:p>
            <a:pPr>
              <a:buNone/>
            </a:pPr>
            <a:endParaRPr lang="tr-TR" dirty="0"/>
          </a:p>
        </p:txBody>
      </p:sp>
      <p:sp>
        <p:nvSpPr>
          <p:cNvPr id="3" name="2 Başlık"/>
          <p:cNvSpPr>
            <a:spLocks noGrp="1"/>
          </p:cNvSpPr>
          <p:nvPr>
            <p:ph type="title"/>
          </p:nvPr>
        </p:nvSpPr>
        <p:spPr/>
        <p:txBody>
          <a:bodyPr/>
          <a:lstStyle/>
          <a:p>
            <a:r>
              <a:rPr lang="tr-TR" b="1" u="sng" dirty="0" smtClean="0">
                <a:solidFill>
                  <a:schemeClr val="bg1">
                    <a:lumMod val="65000"/>
                    <a:lumOff val="35000"/>
                  </a:schemeClr>
                </a:solidFill>
                <a:latin typeface="Papyrus" pitchFamily="66" charset="0"/>
              </a:rPr>
              <a:t>Metot Türleri</a:t>
            </a:r>
            <a:endParaRPr lang="tr-TR" b="1" u="sng" dirty="0">
              <a:solidFill>
                <a:schemeClr val="bg1">
                  <a:lumMod val="65000"/>
                  <a:lumOff val="35000"/>
                </a:schemeClr>
              </a:solidFill>
              <a:latin typeface="Papyrus" pitchFamily="66" charset="0"/>
            </a:endParaRPr>
          </a:p>
        </p:txBody>
      </p:sp>
      <p:graphicFrame>
        <p:nvGraphicFramePr>
          <p:cNvPr id="4" name="3 Diyagram"/>
          <p:cNvGraphicFramePr/>
          <p:nvPr/>
        </p:nvGraphicFramePr>
        <p:xfrm>
          <a:off x="899592" y="1484784"/>
          <a:ext cx="7128792" cy="3976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2636912"/>
            <a:ext cx="8229600" cy="3459088"/>
          </a:xfrm>
        </p:spPr>
        <p:txBody>
          <a:bodyPr/>
          <a:lstStyle/>
          <a:p>
            <a:pPr marL="514350" indent="-514350">
              <a:buAutoNum type="arabicPeriod"/>
            </a:pPr>
            <a:r>
              <a:rPr lang="tr-TR" dirty="0" smtClean="0"/>
              <a:t>Geriye değer döndürmeyen ve parametre alan </a:t>
            </a:r>
          </a:p>
          <a:p>
            <a:pPr marL="514350" indent="-514350">
              <a:buAutoNum type="arabicPeriod"/>
            </a:pPr>
            <a:r>
              <a:rPr lang="tr-TR" dirty="0" smtClean="0"/>
              <a:t>Geriye değer döndürmeyen ve parametre almayan</a:t>
            </a:r>
          </a:p>
          <a:p>
            <a:pPr marL="514350" indent="-514350">
              <a:buAutoNum type="arabicPeriod"/>
            </a:pPr>
            <a:r>
              <a:rPr lang="tr-TR" dirty="0" smtClean="0"/>
              <a:t>Geriye değer döndüren ve parametre alan</a:t>
            </a:r>
          </a:p>
          <a:p>
            <a:pPr marL="514350" indent="-514350">
              <a:buAutoNum type="arabicPeriod"/>
            </a:pPr>
            <a:r>
              <a:rPr lang="tr-TR" dirty="0" smtClean="0"/>
              <a:t>Geriye değer döndüren ve parametre almayan</a:t>
            </a:r>
            <a:endParaRPr lang="tr-TR" dirty="0"/>
          </a:p>
        </p:txBody>
      </p:sp>
      <p:sp>
        <p:nvSpPr>
          <p:cNvPr id="3" name="2 Başlık"/>
          <p:cNvSpPr>
            <a:spLocks noGrp="1"/>
          </p:cNvSpPr>
          <p:nvPr>
            <p:ph type="title"/>
          </p:nvPr>
        </p:nvSpPr>
        <p:spPr>
          <a:xfrm>
            <a:off x="457200" y="152400"/>
            <a:ext cx="8229600" cy="2484512"/>
          </a:xfrm>
        </p:spPr>
        <p:txBody>
          <a:bodyPr>
            <a:normAutofit/>
          </a:bodyPr>
          <a:lstStyle/>
          <a:p>
            <a:r>
              <a:rPr lang="tr-TR" sz="3600" dirty="0" smtClean="0">
                <a:solidFill>
                  <a:schemeClr val="bg1">
                    <a:lumMod val="65000"/>
                    <a:lumOff val="35000"/>
                  </a:schemeClr>
                </a:solidFill>
              </a:rPr>
              <a:t>Görüldüğü üzere temelde dört çeşit metot türü vardır:</a:t>
            </a:r>
            <a:r>
              <a:rPr lang="tr-TR" dirty="0" smtClean="0"/>
              <a:t/>
            </a:r>
            <a:br>
              <a:rPr lang="tr-TR" dirty="0" smtClean="0"/>
            </a:b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ağıt">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ağıt">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ağıt">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121</TotalTime>
  <Words>427</Words>
  <Application>Microsoft Office PowerPoint</Application>
  <PresentationFormat>Ekran Gösterisi (4:3)</PresentationFormat>
  <Paragraphs>48</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Aharoni</vt:lpstr>
      <vt:lpstr>Constantia</vt:lpstr>
      <vt:lpstr>Papyrus</vt:lpstr>
      <vt:lpstr>Poor Richard</vt:lpstr>
      <vt:lpstr>Wingdings 2</vt:lpstr>
      <vt:lpstr>Kağıt</vt:lpstr>
      <vt:lpstr>C# Programlama Dili</vt:lpstr>
      <vt:lpstr>METOT NEDİR ?</vt:lpstr>
      <vt:lpstr>Metotlar   Neden  Önemli?</vt:lpstr>
      <vt:lpstr>Metot Nasıl Oluşturulur?</vt:lpstr>
      <vt:lpstr>Erişim Bilgisi</vt:lpstr>
      <vt:lpstr>Veri tipi</vt:lpstr>
      <vt:lpstr>Parametre Listesi</vt:lpstr>
      <vt:lpstr>Metot Türleri</vt:lpstr>
      <vt:lpstr>Görüldüğü üzere temelde dört çeşit metot türü vardır: </vt:lpstr>
      <vt:lpstr>Metotların Aşırı Yüklenmesi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Programlama Dilinde METOTLAR</dc:title>
  <dc:creator>user</dc:creator>
  <cp:lastModifiedBy>Section1</cp:lastModifiedBy>
  <cp:revision>18</cp:revision>
  <dcterms:created xsi:type="dcterms:W3CDTF">2017-10-08T18:55:55Z</dcterms:created>
  <dcterms:modified xsi:type="dcterms:W3CDTF">2017-10-10T06:01:07Z</dcterms:modified>
</cp:coreProperties>
</file>