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1" r:id="rId1"/>
  </p:sldMasterIdLst>
  <p:sldIdLst>
    <p:sldId id="256" r:id="rId2"/>
    <p:sldId id="261" r:id="rId3"/>
    <p:sldId id="266" r:id="rId4"/>
    <p:sldId id="268" r:id="rId5"/>
    <p:sldId id="270" r:id="rId6"/>
    <p:sldId id="260" r:id="rId7"/>
    <p:sldId id="262" r:id="rId8"/>
    <p:sldId id="263" r:id="rId9"/>
    <p:sldId id="257" r:id="rId10"/>
    <p:sldId id="264" r:id="rId11"/>
    <p:sldId id="269" r:id="rId12"/>
    <p:sldId id="265" r:id="rId13"/>
    <p:sldId id="267" r:id="rId14"/>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1" d="100"/>
          <a:sy n="111" d="100"/>
        </p:scale>
        <p:origin x="59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31E6362-5D76-4AE6-BA13-840482AA7F58}"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6F93DC02-38D6-443A-8D7B-1439A4D624E3}">
      <dgm:prSet/>
      <dgm:spPr/>
      <dgm:t>
        <a:bodyPr/>
        <a:lstStyle/>
        <a:p>
          <a:r>
            <a:rPr lang="es-MX"/>
            <a:t>Recolección de datos</a:t>
          </a:r>
          <a:endParaRPr lang="en-US"/>
        </a:p>
      </dgm:t>
    </dgm:pt>
    <dgm:pt modelId="{F3344EA2-405C-49F5-92EC-D9202E1C467C}" type="parTrans" cxnId="{9275C564-51E9-4954-A1DC-007EBF48A7DD}">
      <dgm:prSet/>
      <dgm:spPr/>
      <dgm:t>
        <a:bodyPr/>
        <a:lstStyle/>
        <a:p>
          <a:endParaRPr lang="en-US"/>
        </a:p>
      </dgm:t>
    </dgm:pt>
    <dgm:pt modelId="{E7ED4DD3-AAEC-4888-9D60-79D369A27865}" type="sibTrans" cxnId="{9275C564-51E9-4954-A1DC-007EBF48A7DD}">
      <dgm:prSet/>
      <dgm:spPr/>
      <dgm:t>
        <a:bodyPr/>
        <a:lstStyle/>
        <a:p>
          <a:endParaRPr lang="en-US"/>
        </a:p>
      </dgm:t>
    </dgm:pt>
    <dgm:pt modelId="{9238E6D0-BE4D-4978-A4DC-56BCFF9BDC72}">
      <dgm:prSet/>
      <dgm:spPr/>
      <dgm:t>
        <a:bodyPr/>
        <a:lstStyle/>
        <a:p>
          <a:r>
            <a:rPr lang="es-MX"/>
            <a:t>Enfoque de recomendación</a:t>
          </a:r>
          <a:endParaRPr lang="en-US"/>
        </a:p>
      </dgm:t>
    </dgm:pt>
    <dgm:pt modelId="{EB118985-15F5-4488-BAF6-73B129659033}" type="parTrans" cxnId="{27B6F86C-7A0F-4639-88F4-AD63975D1B73}">
      <dgm:prSet/>
      <dgm:spPr/>
      <dgm:t>
        <a:bodyPr/>
        <a:lstStyle/>
        <a:p>
          <a:endParaRPr lang="en-US"/>
        </a:p>
      </dgm:t>
    </dgm:pt>
    <dgm:pt modelId="{B64D0DF8-88B5-4909-8586-3ABA71BE04CD}" type="sibTrans" cxnId="{27B6F86C-7A0F-4639-88F4-AD63975D1B73}">
      <dgm:prSet/>
      <dgm:spPr/>
      <dgm:t>
        <a:bodyPr/>
        <a:lstStyle/>
        <a:p>
          <a:endParaRPr lang="en-US"/>
        </a:p>
      </dgm:t>
    </dgm:pt>
    <dgm:pt modelId="{182955E4-E91D-4CE7-982D-EE89CA41B79D}">
      <dgm:prSet/>
      <dgm:spPr/>
      <dgm:t>
        <a:bodyPr/>
        <a:lstStyle/>
        <a:p>
          <a:r>
            <a:rPr lang="es-MX"/>
            <a:t>Preparación de los datos</a:t>
          </a:r>
          <a:endParaRPr lang="en-US"/>
        </a:p>
      </dgm:t>
    </dgm:pt>
    <dgm:pt modelId="{2FED3893-DC4F-45AD-BE7A-F8CA8B14928D}" type="parTrans" cxnId="{C7D1C68A-F43E-402E-924A-D37F350C0B20}">
      <dgm:prSet/>
      <dgm:spPr/>
      <dgm:t>
        <a:bodyPr/>
        <a:lstStyle/>
        <a:p>
          <a:endParaRPr lang="en-US"/>
        </a:p>
      </dgm:t>
    </dgm:pt>
    <dgm:pt modelId="{0F24FA61-F2CF-479C-9A1F-D85FA3835D0E}" type="sibTrans" cxnId="{C7D1C68A-F43E-402E-924A-D37F350C0B20}">
      <dgm:prSet/>
      <dgm:spPr/>
      <dgm:t>
        <a:bodyPr/>
        <a:lstStyle/>
        <a:p>
          <a:endParaRPr lang="en-US"/>
        </a:p>
      </dgm:t>
    </dgm:pt>
    <dgm:pt modelId="{4B4032A3-ADC6-49C0-A2EE-FABE5427FD29}">
      <dgm:prSet/>
      <dgm:spPr/>
      <dgm:t>
        <a:bodyPr/>
        <a:lstStyle/>
        <a:p>
          <a:r>
            <a:rPr lang="es-MX"/>
            <a:t>Entrenamiento del modelo</a:t>
          </a:r>
          <a:endParaRPr lang="en-US"/>
        </a:p>
      </dgm:t>
    </dgm:pt>
    <dgm:pt modelId="{EA811726-D00B-4343-9745-16B5B2F1ED31}" type="parTrans" cxnId="{C378814D-4B14-4F2F-930C-2E8D35E8026B}">
      <dgm:prSet/>
      <dgm:spPr/>
      <dgm:t>
        <a:bodyPr/>
        <a:lstStyle/>
        <a:p>
          <a:endParaRPr lang="en-US"/>
        </a:p>
      </dgm:t>
    </dgm:pt>
    <dgm:pt modelId="{06651FA3-85CF-4E47-8E7C-BF040EFC2248}" type="sibTrans" cxnId="{C378814D-4B14-4F2F-930C-2E8D35E8026B}">
      <dgm:prSet/>
      <dgm:spPr/>
      <dgm:t>
        <a:bodyPr/>
        <a:lstStyle/>
        <a:p>
          <a:endParaRPr lang="en-US"/>
        </a:p>
      </dgm:t>
    </dgm:pt>
    <dgm:pt modelId="{D5FC456F-CDA0-405E-94EE-7AD59589FBCD}">
      <dgm:prSet/>
      <dgm:spPr/>
      <dgm:t>
        <a:bodyPr/>
        <a:lstStyle/>
        <a:p>
          <a:r>
            <a:rPr lang="en-US"/>
            <a:t>Evaluacion y ajuste del modelo</a:t>
          </a:r>
        </a:p>
      </dgm:t>
    </dgm:pt>
    <dgm:pt modelId="{362E886E-6925-420B-964D-7DEBC06DE28F}" type="parTrans" cxnId="{DF2CF5B2-C80E-4A35-ABC8-8D45650B15FD}">
      <dgm:prSet/>
      <dgm:spPr/>
      <dgm:t>
        <a:bodyPr/>
        <a:lstStyle/>
        <a:p>
          <a:endParaRPr lang="en-US"/>
        </a:p>
      </dgm:t>
    </dgm:pt>
    <dgm:pt modelId="{7EAFFC9B-2EA1-4BB4-B538-E1F7A497F00C}" type="sibTrans" cxnId="{DF2CF5B2-C80E-4A35-ABC8-8D45650B15FD}">
      <dgm:prSet/>
      <dgm:spPr/>
      <dgm:t>
        <a:bodyPr/>
        <a:lstStyle/>
        <a:p>
          <a:endParaRPr lang="en-US"/>
        </a:p>
      </dgm:t>
    </dgm:pt>
    <dgm:pt modelId="{D37B9E44-41ED-4318-982B-8C6DC3000F29}">
      <dgm:prSet/>
      <dgm:spPr/>
      <dgm:t>
        <a:bodyPr/>
        <a:lstStyle/>
        <a:p>
          <a:r>
            <a:rPr lang="en-US"/>
            <a:t>Despliegue</a:t>
          </a:r>
        </a:p>
      </dgm:t>
    </dgm:pt>
    <dgm:pt modelId="{4FD2BC15-8AE7-450F-8750-9838B61DEE87}" type="parTrans" cxnId="{B7A28B60-D8D9-4519-B2C6-C5B82093958F}">
      <dgm:prSet/>
      <dgm:spPr/>
      <dgm:t>
        <a:bodyPr/>
        <a:lstStyle/>
        <a:p>
          <a:endParaRPr lang="en-US"/>
        </a:p>
      </dgm:t>
    </dgm:pt>
    <dgm:pt modelId="{57BB2203-AA1C-4649-8FF5-96C76685CC9A}" type="sibTrans" cxnId="{B7A28B60-D8D9-4519-B2C6-C5B82093958F}">
      <dgm:prSet/>
      <dgm:spPr/>
      <dgm:t>
        <a:bodyPr/>
        <a:lstStyle/>
        <a:p>
          <a:endParaRPr lang="en-US"/>
        </a:p>
      </dgm:t>
    </dgm:pt>
    <dgm:pt modelId="{E8A7575D-77DD-4B63-BC1E-2C1480B2574A}" type="pres">
      <dgm:prSet presAssocID="{A31E6362-5D76-4AE6-BA13-840482AA7F58}" presName="linear" presStyleCnt="0">
        <dgm:presLayoutVars>
          <dgm:animLvl val="lvl"/>
          <dgm:resizeHandles val="exact"/>
        </dgm:presLayoutVars>
      </dgm:prSet>
      <dgm:spPr/>
    </dgm:pt>
    <dgm:pt modelId="{925CCBCE-49F7-4F1B-9DA2-0082207E7493}" type="pres">
      <dgm:prSet presAssocID="{6F93DC02-38D6-443A-8D7B-1439A4D624E3}" presName="parentText" presStyleLbl="node1" presStyleIdx="0" presStyleCnt="6">
        <dgm:presLayoutVars>
          <dgm:chMax val="0"/>
          <dgm:bulletEnabled val="1"/>
        </dgm:presLayoutVars>
      </dgm:prSet>
      <dgm:spPr/>
    </dgm:pt>
    <dgm:pt modelId="{5CD07BD2-CD87-42F3-97D5-8F8F78DF3E5C}" type="pres">
      <dgm:prSet presAssocID="{E7ED4DD3-AAEC-4888-9D60-79D369A27865}" presName="spacer" presStyleCnt="0"/>
      <dgm:spPr/>
    </dgm:pt>
    <dgm:pt modelId="{42820EDD-FB6D-4AFB-A2DF-ED4D7DD6E2C2}" type="pres">
      <dgm:prSet presAssocID="{9238E6D0-BE4D-4978-A4DC-56BCFF9BDC72}" presName="parentText" presStyleLbl="node1" presStyleIdx="1" presStyleCnt="6">
        <dgm:presLayoutVars>
          <dgm:chMax val="0"/>
          <dgm:bulletEnabled val="1"/>
        </dgm:presLayoutVars>
      </dgm:prSet>
      <dgm:spPr/>
    </dgm:pt>
    <dgm:pt modelId="{0C9F394B-B896-450C-B70D-15AB7451C6BA}" type="pres">
      <dgm:prSet presAssocID="{B64D0DF8-88B5-4909-8586-3ABA71BE04CD}" presName="spacer" presStyleCnt="0"/>
      <dgm:spPr/>
    </dgm:pt>
    <dgm:pt modelId="{86EE3649-9139-4ADF-81E2-60ECE864CC1D}" type="pres">
      <dgm:prSet presAssocID="{182955E4-E91D-4CE7-982D-EE89CA41B79D}" presName="parentText" presStyleLbl="node1" presStyleIdx="2" presStyleCnt="6">
        <dgm:presLayoutVars>
          <dgm:chMax val="0"/>
          <dgm:bulletEnabled val="1"/>
        </dgm:presLayoutVars>
      </dgm:prSet>
      <dgm:spPr/>
    </dgm:pt>
    <dgm:pt modelId="{A2E6FEAC-570B-4E27-890C-588150E9F32B}" type="pres">
      <dgm:prSet presAssocID="{0F24FA61-F2CF-479C-9A1F-D85FA3835D0E}" presName="spacer" presStyleCnt="0"/>
      <dgm:spPr/>
    </dgm:pt>
    <dgm:pt modelId="{247BB0A8-B376-4A34-AE4F-ABEC45A4F8ED}" type="pres">
      <dgm:prSet presAssocID="{4B4032A3-ADC6-49C0-A2EE-FABE5427FD29}" presName="parentText" presStyleLbl="node1" presStyleIdx="3" presStyleCnt="6">
        <dgm:presLayoutVars>
          <dgm:chMax val="0"/>
          <dgm:bulletEnabled val="1"/>
        </dgm:presLayoutVars>
      </dgm:prSet>
      <dgm:spPr/>
    </dgm:pt>
    <dgm:pt modelId="{16AE1BBA-93DB-48EC-AEBC-572CF64004A4}" type="pres">
      <dgm:prSet presAssocID="{06651FA3-85CF-4E47-8E7C-BF040EFC2248}" presName="spacer" presStyleCnt="0"/>
      <dgm:spPr/>
    </dgm:pt>
    <dgm:pt modelId="{AA00833D-F6D1-4290-A404-2852B3558D3E}" type="pres">
      <dgm:prSet presAssocID="{D5FC456F-CDA0-405E-94EE-7AD59589FBCD}" presName="parentText" presStyleLbl="node1" presStyleIdx="4" presStyleCnt="6">
        <dgm:presLayoutVars>
          <dgm:chMax val="0"/>
          <dgm:bulletEnabled val="1"/>
        </dgm:presLayoutVars>
      </dgm:prSet>
      <dgm:spPr/>
    </dgm:pt>
    <dgm:pt modelId="{8E81A9F5-3F60-417C-B191-E7FA4FF46E26}" type="pres">
      <dgm:prSet presAssocID="{7EAFFC9B-2EA1-4BB4-B538-E1F7A497F00C}" presName="spacer" presStyleCnt="0"/>
      <dgm:spPr/>
    </dgm:pt>
    <dgm:pt modelId="{C31459CA-2335-493F-A684-39284CBADE78}" type="pres">
      <dgm:prSet presAssocID="{D37B9E44-41ED-4318-982B-8C6DC3000F29}" presName="parentText" presStyleLbl="node1" presStyleIdx="5" presStyleCnt="6">
        <dgm:presLayoutVars>
          <dgm:chMax val="0"/>
          <dgm:bulletEnabled val="1"/>
        </dgm:presLayoutVars>
      </dgm:prSet>
      <dgm:spPr/>
    </dgm:pt>
  </dgm:ptLst>
  <dgm:cxnLst>
    <dgm:cxn modelId="{34AA3708-10E3-4DD5-9CAB-AF0253ACF5E7}" type="presOf" srcId="{4B4032A3-ADC6-49C0-A2EE-FABE5427FD29}" destId="{247BB0A8-B376-4A34-AE4F-ABEC45A4F8ED}" srcOrd="0" destOrd="0" presId="urn:microsoft.com/office/officeart/2005/8/layout/vList2"/>
    <dgm:cxn modelId="{FF24E615-BC0A-4382-B6F3-9E889E0A1D66}" type="presOf" srcId="{D5FC456F-CDA0-405E-94EE-7AD59589FBCD}" destId="{AA00833D-F6D1-4290-A404-2852B3558D3E}" srcOrd="0" destOrd="0" presId="urn:microsoft.com/office/officeart/2005/8/layout/vList2"/>
    <dgm:cxn modelId="{1F786C22-A116-4214-AD84-14B5BCEA3B41}" type="presOf" srcId="{182955E4-E91D-4CE7-982D-EE89CA41B79D}" destId="{86EE3649-9139-4ADF-81E2-60ECE864CC1D}" srcOrd="0" destOrd="0" presId="urn:microsoft.com/office/officeart/2005/8/layout/vList2"/>
    <dgm:cxn modelId="{B7A28B60-D8D9-4519-B2C6-C5B82093958F}" srcId="{A31E6362-5D76-4AE6-BA13-840482AA7F58}" destId="{D37B9E44-41ED-4318-982B-8C6DC3000F29}" srcOrd="5" destOrd="0" parTransId="{4FD2BC15-8AE7-450F-8750-9838B61DEE87}" sibTransId="{57BB2203-AA1C-4649-8FF5-96C76685CC9A}"/>
    <dgm:cxn modelId="{806C5641-5B80-46A7-97C6-DD7CA123B3E3}" type="presOf" srcId="{A31E6362-5D76-4AE6-BA13-840482AA7F58}" destId="{E8A7575D-77DD-4B63-BC1E-2C1480B2574A}" srcOrd="0" destOrd="0" presId="urn:microsoft.com/office/officeart/2005/8/layout/vList2"/>
    <dgm:cxn modelId="{00F6FA43-7293-4E77-86BC-DE93FDF53B73}" type="presOf" srcId="{6F93DC02-38D6-443A-8D7B-1439A4D624E3}" destId="{925CCBCE-49F7-4F1B-9DA2-0082207E7493}" srcOrd="0" destOrd="0" presId="urn:microsoft.com/office/officeart/2005/8/layout/vList2"/>
    <dgm:cxn modelId="{9275C564-51E9-4954-A1DC-007EBF48A7DD}" srcId="{A31E6362-5D76-4AE6-BA13-840482AA7F58}" destId="{6F93DC02-38D6-443A-8D7B-1439A4D624E3}" srcOrd="0" destOrd="0" parTransId="{F3344EA2-405C-49F5-92EC-D9202E1C467C}" sibTransId="{E7ED4DD3-AAEC-4888-9D60-79D369A27865}"/>
    <dgm:cxn modelId="{27B6F86C-7A0F-4639-88F4-AD63975D1B73}" srcId="{A31E6362-5D76-4AE6-BA13-840482AA7F58}" destId="{9238E6D0-BE4D-4978-A4DC-56BCFF9BDC72}" srcOrd="1" destOrd="0" parTransId="{EB118985-15F5-4488-BAF6-73B129659033}" sibTransId="{B64D0DF8-88B5-4909-8586-3ABA71BE04CD}"/>
    <dgm:cxn modelId="{C378814D-4B14-4F2F-930C-2E8D35E8026B}" srcId="{A31E6362-5D76-4AE6-BA13-840482AA7F58}" destId="{4B4032A3-ADC6-49C0-A2EE-FABE5427FD29}" srcOrd="3" destOrd="0" parTransId="{EA811726-D00B-4343-9745-16B5B2F1ED31}" sibTransId="{06651FA3-85CF-4E47-8E7C-BF040EFC2248}"/>
    <dgm:cxn modelId="{C7D1C68A-F43E-402E-924A-D37F350C0B20}" srcId="{A31E6362-5D76-4AE6-BA13-840482AA7F58}" destId="{182955E4-E91D-4CE7-982D-EE89CA41B79D}" srcOrd="2" destOrd="0" parTransId="{2FED3893-DC4F-45AD-BE7A-F8CA8B14928D}" sibTransId="{0F24FA61-F2CF-479C-9A1F-D85FA3835D0E}"/>
    <dgm:cxn modelId="{DF2CF5B2-C80E-4A35-ABC8-8D45650B15FD}" srcId="{A31E6362-5D76-4AE6-BA13-840482AA7F58}" destId="{D5FC456F-CDA0-405E-94EE-7AD59589FBCD}" srcOrd="4" destOrd="0" parTransId="{362E886E-6925-420B-964D-7DEBC06DE28F}" sibTransId="{7EAFFC9B-2EA1-4BB4-B538-E1F7A497F00C}"/>
    <dgm:cxn modelId="{7CF2FEB3-9AED-441E-ADC3-34F6F9EDCCCF}" type="presOf" srcId="{D37B9E44-41ED-4318-982B-8C6DC3000F29}" destId="{C31459CA-2335-493F-A684-39284CBADE78}" srcOrd="0" destOrd="0" presId="urn:microsoft.com/office/officeart/2005/8/layout/vList2"/>
    <dgm:cxn modelId="{B8BAD2F1-4432-43D9-8F15-6DFC5388A0F9}" type="presOf" srcId="{9238E6D0-BE4D-4978-A4DC-56BCFF9BDC72}" destId="{42820EDD-FB6D-4AFB-A2DF-ED4D7DD6E2C2}" srcOrd="0" destOrd="0" presId="urn:microsoft.com/office/officeart/2005/8/layout/vList2"/>
    <dgm:cxn modelId="{7985C2F4-B3A4-44BF-8FCF-49170B456843}" type="presParOf" srcId="{E8A7575D-77DD-4B63-BC1E-2C1480B2574A}" destId="{925CCBCE-49F7-4F1B-9DA2-0082207E7493}" srcOrd="0" destOrd="0" presId="urn:microsoft.com/office/officeart/2005/8/layout/vList2"/>
    <dgm:cxn modelId="{5AF6B063-7DA5-4E1D-BED7-9E61C6E790EF}" type="presParOf" srcId="{E8A7575D-77DD-4B63-BC1E-2C1480B2574A}" destId="{5CD07BD2-CD87-42F3-97D5-8F8F78DF3E5C}" srcOrd="1" destOrd="0" presId="urn:microsoft.com/office/officeart/2005/8/layout/vList2"/>
    <dgm:cxn modelId="{99CB1514-9A10-47D8-B6EA-C22395872E63}" type="presParOf" srcId="{E8A7575D-77DD-4B63-BC1E-2C1480B2574A}" destId="{42820EDD-FB6D-4AFB-A2DF-ED4D7DD6E2C2}" srcOrd="2" destOrd="0" presId="urn:microsoft.com/office/officeart/2005/8/layout/vList2"/>
    <dgm:cxn modelId="{64F7DFC9-B6B0-46D6-8318-28F91DBFAF80}" type="presParOf" srcId="{E8A7575D-77DD-4B63-BC1E-2C1480B2574A}" destId="{0C9F394B-B896-450C-B70D-15AB7451C6BA}" srcOrd="3" destOrd="0" presId="urn:microsoft.com/office/officeart/2005/8/layout/vList2"/>
    <dgm:cxn modelId="{D6B21E52-D53B-40BF-A0AE-4E206AA55EFF}" type="presParOf" srcId="{E8A7575D-77DD-4B63-BC1E-2C1480B2574A}" destId="{86EE3649-9139-4ADF-81E2-60ECE864CC1D}" srcOrd="4" destOrd="0" presId="urn:microsoft.com/office/officeart/2005/8/layout/vList2"/>
    <dgm:cxn modelId="{29708532-5B79-4CB3-9584-5BA3BE59A71D}" type="presParOf" srcId="{E8A7575D-77DD-4B63-BC1E-2C1480B2574A}" destId="{A2E6FEAC-570B-4E27-890C-588150E9F32B}" srcOrd="5" destOrd="0" presId="urn:microsoft.com/office/officeart/2005/8/layout/vList2"/>
    <dgm:cxn modelId="{A09BD1A6-AF52-4CD6-87AC-BFC60CE8C622}" type="presParOf" srcId="{E8A7575D-77DD-4B63-BC1E-2C1480B2574A}" destId="{247BB0A8-B376-4A34-AE4F-ABEC45A4F8ED}" srcOrd="6" destOrd="0" presId="urn:microsoft.com/office/officeart/2005/8/layout/vList2"/>
    <dgm:cxn modelId="{1A967266-A934-478D-934F-EE952B2A192D}" type="presParOf" srcId="{E8A7575D-77DD-4B63-BC1E-2C1480B2574A}" destId="{16AE1BBA-93DB-48EC-AEBC-572CF64004A4}" srcOrd="7" destOrd="0" presId="urn:microsoft.com/office/officeart/2005/8/layout/vList2"/>
    <dgm:cxn modelId="{C5A4A494-A3A6-43E9-B471-7553D641DBCB}" type="presParOf" srcId="{E8A7575D-77DD-4B63-BC1E-2C1480B2574A}" destId="{AA00833D-F6D1-4290-A404-2852B3558D3E}" srcOrd="8" destOrd="0" presId="urn:microsoft.com/office/officeart/2005/8/layout/vList2"/>
    <dgm:cxn modelId="{33515C2B-E3A8-42B1-97C6-05814C7C3B17}" type="presParOf" srcId="{E8A7575D-77DD-4B63-BC1E-2C1480B2574A}" destId="{8E81A9F5-3F60-417C-B191-E7FA4FF46E26}" srcOrd="9" destOrd="0" presId="urn:microsoft.com/office/officeart/2005/8/layout/vList2"/>
    <dgm:cxn modelId="{FA012225-9139-4C15-8CED-DB3EE444C055}" type="presParOf" srcId="{E8A7575D-77DD-4B63-BC1E-2C1480B2574A}" destId="{C31459CA-2335-493F-A684-39284CBADE78}"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25CCBCE-49F7-4F1B-9DA2-0082207E7493}">
      <dsp:nvSpPr>
        <dsp:cNvPr id="0" name=""/>
        <dsp:cNvSpPr/>
      </dsp:nvSpPr>
      <dsp:spPr>
        <a:xfrm>
          <a:off x="0" y="64797"/>
          <a:ext cx="6858000" cy="67158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s-MX" sz="2800" kern="1200"/>
            <a:t>Recolección de datos</a:t>
          </a:r>
          <a:endParaRPr lang="en-US" sz="2800" kern="1200"/>
        </a:p>
      </dsp:txBody>
      <dsp:txXfrm>
        <a:off x="32784" y="97581"/>
        <a:ext cx="6792432" cy="606012"/>
      </dsp:txXfrm>
    </dsp:sp>
    <dsp:sp modelId="{42820EDD-FB6D-4AFB-A2DF-ED4D7DD6E2C2}">
      <dsp:nvSpPr>
        <dsp:cNvPr id="0" name=""/>
        <dsp:cNvSpPr/>
      </dsp:nvSpPr>
      <dsp:spPr>
        <a:xfrm>
          <a:off x="0" y="817017"/>
          <a:ext cx="6858000" cy="671580"/>
        </a:xfrm>
        <a:prstGeom prst="roundRect">
          <a:avLst/>
        </a:prstGeom>
        <a:solidFill>
          <a:schemeClr val="accent2">
            <a:hueOff val="-297216"/>
            <a:satOff val="-123"/>
            <a:lumOff val="141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s-MX" sz="2800" kern="1200"/>
            <a:t>Enfoque de recomendación</a:t>
          </a:r>
          <a:endParaRPr lang="en-US" sz="2800" kern="1200"/>
        </a:p>
      </dsp:txBody>
      <dsp:txXfrm>
        <a:off x="32784" y="849801"/>
        <a:ext cx="6792432" cy="606012"/>
      </dsp:txXfrm>
    </dsp:sp>
    <dsp:sp modelId="{86EE3649-9139-4ADF-81E2-60ECE864CC1D}">
      <dsp:nvSpPr>
        <dsp:cNvPr id="0" name=""/>
        <dsp:cNvSpPr/>
      </dsp:nvSpPr>
      <dsp:spPr>
        <a:xfrm>
          <a:off x="0" y="1569237"/>
          <a:ext cx="6858000" cy="671580"/>
        </a:xfrm>
        <a:prstGeom prst="roundRect">
          <a:avLst/>
        </a:prstGeom>
        <a:solidFill>
          <a:schemeClr val="accent2">
            <a:hueOff val="-594433"/>
            <a:satOff val="-247"/>
            <a:lumOff val="282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s-MX" sz="2800" kern="1200"/>
            <a:t>Preparación de los datos</a:t>
          </a:r>
          <a:endParaRPr lang="en-US" sz="2800" kern="1200"/>
        </a:p>
      </dsp:txBody>
      <dsp:txXfrm>
        <a:off x="32784" y="1602021"/>
        <a:ext cx="6792432" cy="606012"/>
      </dsp:txXfrm>
    </dsp:sp>
    <dsp:sp modelId="{247BB0A8-B376-4A34-AE4F-ABEC45A4F8ED}">
      <dsp:nvSpPr>
        <dsp:cNvPr id="0" name=""/>
        <dsp:cNvSpPr/>
      </dsp:nvSpPr>
      <dsp:spPr>
        <a:xfrm>
          <a:off x="0" y="2321457"/>
          <a:ext cx="6858000" cy="671580"/>
        </a:xfrm>
        <a:prstGeom prst="roundRect">
          <a:avLst/>
        </a:prstGeom>
        <a:solidFill>
          <a:schemeClr val="accent2">
            <a:hueOff val="-891649"/>
            <a:satOff val="-370"/>
            <a:lumOff val="423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s-MX" sz="2800" kern="1200"/>
            <a:t>Entrenamiento del modelo</a:t>
          </a:r>
          <a:endParaRPr lang="en-US" sz="2800" kern="1200"/>
        </a:p>
      </dsp:txBody>
      <dsp:txXfrm>
        <a:off x="32784" y="2354241"/>
        <a:ext cx="6792432" cy="606012"/>
      </dsp:txXfrm>
    </dsp:sp>
    <dsp:sp modelId="{AA00833D-F6D1-4290-A404-2852B3558D3E}">
      <dsp:nvSpPr>
        <dsp:cNvPr id="0" name=""/>
        <dsp:cNvSpPr/>
      </dsp:nvSpPr>
      <dsp:spPr>
        <a:xfrm>
          <a:off x="0" y="3073677"/>
          <a:ext cx="6858000" cy="671580"/>
        </a:xfrm>
        <a:prstGeom prst="roundRect">
          <a:avLst/>
        </a:prstGeom>
        <a:solidFill>
          <a:schemeClr val="accent2">
            <a:hueOff val="-1188866"/>
            <a:satOff val="-494"/>
            <a:lumOff val="564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a:t>Evaluacion y ajuste del modelo</a:t>
          </a:r>
        </a:p>
      </dsp:txBody>
      <dsp:txXfrm>
        <a:off x="32784" y="3106461"/>
        <a:ext cx="6792432" cy="606012"/>
      </dsp:txXfrm>
    </dsp:sp>
    <dsp:sp modelId="{C31459CA-2335-493F-A684-39284CBADE78}">
      <dsp:nvSpPr>
        <dsp:cNvPr id="0" name=""/>
        <dsp:cNvSpPr/>
      </dsp:nvSpPr>
      <dsp:spPr>
        <a:xfrm>
          <a:off x="0" y="3825896"/>
          <a:ext cx="6858000" cy="671580"/>
        </a:xfrm>
        <a:prstGeom prst="roundRect">
          <a:avLst/>
        </a:prstGeom>
        <a:solidFill>
          <a:schemeClr val="accent2">
            <a:hueOff val="-1486082"/>
            <a:satOff val="-617"/>
            <a:lumOff val="706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a:t>Despliegue</a:t>
          </a:r>
        </a:p>
      </dsp:txBody>
      <dsp:txXfrm>
        <a:off x="32784" y="3858680"/>
        <a:ext cx="6792432" cy="606012"/>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DD129-A8C2-419E-B641-6CC90F50732D}"/>
              </a:ext>
            </a:extLst>
          </p:cNvPr>
          <p:cNvSpPr>
            <a:spLocks noGrp="1"/>
          </p:cNvSpPr>
          <p:nvPr>
            <p:ph type="ctrTitle"/>
          </p:nvPr>
        </p:nvSpPr>
        <p:spPr>
          <a:xfrm>
            <a:off x="762000" y="1524000"/>
            <a:ext cx="10668000" cy="22860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1B33C04-8A23-4499-A6EF-1D190F0FB38E}"/>
              </a:ext>
            </a:extLst>
          </p:cNvPr>
          <p:cNvSpPr>
            <a:spLocks noGrp="1"/>
          </p:cNvSpPr>
          <p:nvPr>
            <p:ph type="subTitle" idx="1"/>
          </p:nvPr>
        </p:nvSpPr>
        <p:spPr>
          <a:xfrm>
            <a:off x="762000" y="4571999"/>
            <a:ext cx="10668000" cy="1524000"/>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EFA99FB-5674-4BC5-949F-8D45EC167511}"/>
              </a:ext>
            </a:extLst>
          </p:cNvPr>
          <p:cNvSpPr>
            <a:spLocks noGrp="1"/>
          </p:cNvSpPr>
          <p:nvPr>
            <p:ph type="dt" sz="half" idx="10"/>
          </p:nvPr>
        </p:nvSpPr>
        <p:spPr/>
        <p:txBody>
          <a:bodyPr/>
          <a:lstStyle/>
          <a:p>
            <a:fld id="{76969C88-B244-455D-A017-012B25B1ACDD}" type="datetimeFigureOut">
              <a:rPr lang="en-US" smtClean="0"/>
              <a:t>4/13/2023</a:t>
            </a:fld>
            <a:endParaRPr lang="en-US"/>
          </a:p>
        </p:txBody>
      </p:sp>
      <p:sp>
        <p:nvSpPr>
          <p:cNvPr id="5" name="Footer Placeholder 4">
            <a:extLst>
              <a:ext uri="{FF2B5EF4-FFF2-40B4-BE49-F238E27FC236}">
                <a16:creationId xmlns:a16="http://schemas.microsoft.com/office/drawing/2014/main" id="{0763CF93-DD67-4FE2-8083-864693FE8E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05E934-32B6-44B1-9622-67F30BDA3F3A}"/>
              </a:ext>
            </a:extLst>
          </p:cNvPr>
          <p:cNvSpPr>
            <a:spLocks noGrp="1"/>
          </p:cNvSpPr>
          <p:nvPr>
            <p:ph type="sldNum" sz="quarter" idx="12"/>
          </p:nvPr>
        </p:nvSpPr>
        <p:spPr/>
        <p:txBody>
          <a:bodyPr/>
          <a:lstStyle/>
          <a:p>
            <a:fld id="{07CE569E-9B7C-4CB9-AB80-C0841F922CFF}" type="slidenum">
              <a:rPr lang="en-US" smtClean="0"/>
              <a:t>‹Nº›</a:t>
            </a:fld>
            <a:endParaRPr lang="en-US"/>
          </a:p>
        </p:txBody>
      </p:sp>
    </p:spTree>
    <p:extLst>
      <p:ext uri="{BB962C8B-B14F-4D97-AF65-F5344CB8AC3E}">
        <p14:creationId xmlns:p14="http://schemas.microsoft.com/office/powerpoint/2010/main" val="216088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A5B09-FC60-445F-8A12-79869BEC60B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0A219F7-87F2-409F-BB0B-8FE9270C982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AC2BB8-59E0-4EB2-B3BE-59D8641EE133}"/>
              </a:ext>
            </a:extLst>
          </p:cNvPr>
          <p:cNvSpPr>
            <a:spLocks noGrp="1"/>
          </p:cNvSpPr>
          <p:nvPr>
            <p:ph type="dt" sz="half" idx="10"/>
          </p:nvPr>
        </p:nvSpPr>
        <p:spPr/>
        <p:txBody>
          <a:bodyPr/>
          <a:lstStyle/>
          <a:p>
            <a:fld id="{76969C88-B244-455D-A017-012B25B1ACDD}" type="datetimeFigureOut">
              <a:rPr lang="en-US" smtClean="0"/>
              <a:t>4/13/2023</a:t>
            </a:fld>
            <a:endParaRPr lang="en-US"/>
          </a:p>
        </p:txBody>
      </p:sp>
      <p:sp>
        <p:nvSpPr>
          <p:cNvPr id="5" name="Footer Placeholder 4">
            <a:extLst>
              <a:ext uri="{FF2B5EF4-FFF2-40B4-BE49-F238E27FC236}">
                <a16:creationId xmlns:a16="http://schemas.microsoft.com/office/drawing/2014/main" id="{2D56984E-C0DE-461B-8011-8FC31B0EE9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FE7C03-68D3-445E-A5A2-8A935CFC977E}"/>
              </a:ext>
            </a:extLst>
          </p:cNvPr>
          <p:cNvSpPr>
            <a:spLocks noGrp="1"/>
          </p:cNvSpPr>
          <p:nvPr>
            <p:ph type="sldNum" sz="quarter" idx="12"/>
          </p:nvPr>
        </p:nvSpPr>
        <p:spPr/>
        <p:txBody>
          <a:bodyPr/>
          <a:lstStyle/>
          <a:p>
            <a:fld id="{07CE569E-9B7C-4CB9-AB80-C0841F922CFF}" type="slidenum">
              <a:rPr lang="en-US" smtClean="0"/>
              <a:t>‹Nº›</a:t>
            </a:fld>
            <a:endParaRPr lang="en-US"/>
          </a:p>
        </p:txBody>
      </p:sp>
    </p:spTree>
    <p:extLst>
      <p:ext uri="{BB962C8B-B14F-4D97-AF65-F5344CB8AC3E}">
        <p14:creationId xmlns:p14="http://schemas.microsoft.com/office/powerpoint/2010/main" val="38104314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B21F0D7-112D-48B1-B32B-170B1AA2B51E}"/>
              </a:ext>
            </a:extLst>
          </p:cNvPr>
          <p:cNvSpPr>
            <a:spLocks noGrp="1"/>
          </p:cNvSpPr>
          <p:nvPr>
            <p:ph type="title" orient="vert"/>
          </p:nvPr>
        </p:nvSpPr>
        <p:spPr>
          <a:xfrm>
            <a:off x="9143998" y="761999"/>
            <a:ext cx="2286000" cy="5334001"/>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B27A7C1-8E5B-41DA-9802-F242D382B66B}"/>
              </a:ext>
            </a:extLst>
          </p:cNvPr>
          <p:cNvSpPr>
            <a:spLocks noGrp="1"/>
          </p:cNvSpPr>
          <p:nvPr>
            <p:ph type="body" orient="vert" idx="1"/>
          </p:nvPr>
        </p:nvSpPr>
        <p:spPr>
          <a:xfrm>
            <a:off x="762001" y="761999"/>
            <a:ext cx="7619999" cy="53340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961CC7-F5B1-464A-8127-60645FB21081}"/>
              </a:ext>
            </a:extLst>
          </p:cNvPr>
          <p:cNvSpPr>
            <a:spLocks noGrp="1"/>
          </p:cNvSpPr>
          <p:nvPr>
            <p:ph type="dt" sz="half" idx="10"/>
          </p:nvPr>
        </p:nvSpPr>
        <p:spPr/>
        <p:txBody>
          <a:bodyPr/>
          <a:lstStyle/>
          <a:p>
            <a:fld id="{76969C88-B244-455D-A017-012B25B1ACDD}" type="datetimeFigureOut">
              <a:rPr lang="en-US" smtClean="0"/>
              <a:t>4/13/2023</a:t>
            </a:fld>
            <a:endParaRPr lang="en-US"/>
          </a:p>
        </p:txBody>
      </p:sp>
      <p:sp>
        <p:nvSpPr>
          <p:cNvPr id="5" name="Footer Placeholder 4">
            <a:extLst>
              <a:ext uri="{FF2B5EF4-FFF2-40B4-BE49-F238E27FC236}">
                <a16:creationId xmlns:a16="http://schemas.microsoft.com/office/drawing/2014/main" id="{53B94302-B381-4F37-A9FF-5CC5519175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707151-541F-4104-B989-83A9DCA6E616}"/>
              </a:ext>
            </a:extLst>
          </p:cNvPr>
          <p:cNvSpPr>
            <a:spLocks noGrp="1"/>
          </p:cNvSpPr>
          <p:nvPr>
            <p:ph type="sldNum" sz="quarter" idx="12"/>
          </p:nvPr>
        </p:nvSpPr>
        <p:spPr/>
        <p:txBody>
          <a:bodyPr/>
          <a:lstStyle/>
          <a:p>
            <a:fld id="{07CE569E-9B7C-4CB9-AB80-C0841F922CFF}" type="slidenum">
              <a:rPr lang="en-US" smtClean="0"/>
              <a:t>‹Nº›</a:t>
            </a:fld>
            <a:endParaRPr lang="en-US"/>
          </a:p>
        </p:txBody>
      </p:sp>
    </p:spTree>
    <p:extLst>
      <p:ext uri="{BB962C8B-B14F-4D97-AF65-F5344CB8AC3E}">
        <p14:creationId xmlns:p14="http://schemas.microsoft.com/office/powerpoint/2010/main" val="26593368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AF011-A499-4054-89BF-A4800A68F60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66FB6E8-D956-45B5-9B4A-9D31DF466BE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CDB9DB-9E62-4292-915C-1DD4134740DB}"/>
              </a:ext>
            </a:extLst>
          </p:cNvPr>
          <p:cNvSpPr>
            <a:spLocks noGrp="1"/>
          </p:cNvSpPr>
          <p:nvPr>
            <p:ph type="dt" sz="half" idx="10"/>
          </p:nvPr>
        </p:nvSpPr>
        <p:spPr/>
        <p:txBody>
          <a:bodyPr/>
          <a:lstStyle/>
          <a:p>
            <a:fld id="{76969C88-B244-455D-A017-012B25B1ACDD}" type="datetimeFigureOut">
              <a:rPr lang="en-US" smtClean="0"/>
              <a:t>4/13/2023</a:t>
            </a:fld>
            <a:endParaRPr lang="en-US"/>
          </a:p>
        </p:txBody>
      </p:sp>
      <p:sp>
        <p:nvSpPr>
          <p:cNvPr id="5" name="Footer Placeholder 4">
            <a:extLst>
              <a:ext uri="{FF2B5EF4-FFF2-40B4-BE49-F238E27FC236}">
                <a16:creationId xmlns:a16="http://schemas.microsoft.com/office/drawing/2014/main" id="{2BD462F1-BC30-4172-8353-363123A1DB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92EE8A-96DF-4D7D-B434-778324756D04}"/>
              </a:ext>
            </a:extLst>
          </p:cNvPr>
          <p:cNvSpPr>
            <a:spLocks noGrp="1"/>
          </p:cNvSpPr>
          <p:nvPr>
            <p:ph type="sldNum" sz="quarter" idx="12"/>
          </p:nvPr>
        </p:nvSpPr>
        <p:spPr/>
        <p:txBody>
          <a:bodyPr/>
          <a:lstStyle/>
          <a:p>
            <a:fld id="{07CE569E-9B7C-4CB9-AB80-C0841F922CFF}" type="slidenum">
              <a:rPr lang="en-US" smtClean="0"/>
              <a:t>‹Nº›</a:t>
            </a:fld>
            <a:endParaRPr lang="en-US"/>
          </a:p>
        </p:txBody>
      </p:sp>
    </p:spTree>
    <p:extLst>
      <p:ext uri="{BB962C8B-B14F-4D97-AF65-F5344CB8AC3E}">
        <p14:creationId xmlns:p14="http://schemas.microsoft.com/office/powerpoint/2010/main" val="14503747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8453A-F2B4-4EDB-B8FA-150267BC1A9A}"/>
              </a:ext>
            </a:extLst>
          </p:cNvPr>
          <p:cNvSpPr>
            <a:spLocks noGrp="1"/>
          </p:cNvSpPr>
          <p:nvPr>
            <p:ph type="title"/>
          </p:nvPr>
        </p:nvSpPr>
        <p:spPr>
          <a:xfrm>
            <a:off x="762000" y="1524000"/>
            <a:ext cx="10668000" cy="3038475"/>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4C46C51-ADF1-48FC-A4D9-38C369E78304}"/>
              </a:ext>
            </a:extLst>
          </p:cNvPr>
          <p:cNvSpPr>
            <a:spLocks noGrp="1"/>
          </p:cNvSpPr>
          <p:nvPr>
            <p:ph type="body" idx="1"/>
          </p:nvPr>
        </p:nvSpPr>
        <p:spPr>
          <a:xfrm>
            <a:off x="762000" y="4589463"/>
            <a:ext cx="10668000" cy="150653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EC43B56-4DC7-490B-AEFD-55ED1ECFF82E}"/>
              </a:ext>
            </a:extLst>
          </p:cNvPr>
          <p:cNvSpPr>
            <a:spLocks noGrp="1"/>
          </p:cNvSpPr>
          <p:nvPr>
            <p:ph type="dt" sz="half" idx="10"/>
          </p:nvPr>
        </p:nvSpPr>
        <p:spPr/>
        <p:txBody>
          <a:bodyPr/>
          <a:lstStyle/>
          <a:p>
            <a:fld id="{76969C88-B244-455D-A017-012B25B1ACDD}" type="datetimeFigureOut">
              <a:rPr lang="en-US" smtClean="0"/>
              <a:t>4/13/2023</a:t>
            </a:fld>
            <a:endParaRPr lang="en-US"/>
          </a:p>
        </p:txBody>
      </p:sp>
      <p:sp>
        <p:nvSpPr>
          <p:cNvPr id="5" name="Footer Placeholder 4">
            <a:extLst>
              <a:ext uri="{FF2B5EF4-FFF2-40B4-BE49-F238E27FC236}">
                <a16:creationId xmlns:a16="http://schemas.microsoft.com/office/drawing/2014/main" id="{454738F8-C4B2-41D8-B627-A6DDB24B2D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F43D49-23F8-4C4B-9C30-EDC030EE6F7E}"/>
              </a:ext>
            </a:extLst>
          </p:cNvPr>
          <p:cNvSpPr>
            <a:spLocks noGrp="1"/>
          </p:cNvSpPr>
          <p:nvPr>
            <p:ph type="sldNum" sz="quarter" idx="12"/>
          </p:nvPr>
        </p:nvSpPr>
        <p:spPr/>
        <p:txBody>
          <a:bodyPr/>
          <a:lstStyle/>
          <a:p>
            <a:fld id="{07CE569E-9B7C-4CB9-AB80-C0841F922CFF}" type="slidenum">
              <a:rPr lang="en-US" smtClean="0"/>
              <a:t>‹Nº›</a:t>
            </a:fld>
            <a:endParaRPr lang="en-US"/>
          </a:p>
        </p:txBody>
      </p:sp>
    </p:spTree>
    <p:extLst>
      <p:ext uri="{BB962C8B-B14F-4D97-AF65-F5344CB8AC3E}">
        <p14:creationId xmlns:p14="http://schemas.microsoft.com/office/powerpoint/2010/main" val="13819113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5556D-6916-42E6-8820-8A0D328A502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62747A5-C962-477F-89AA-A32385D57996}"/>
              </a:ext>
            </a:extLst>
          </p:cNvPr>
          <p:cNvSpPr>
            <a:spLocks noGrp="1"/>
          </p:cNvSpPr>
          <p:nvPr>
            <p:ph sz="half" idx="1"/>
          </p:nvPr>
        </p:nvSpPr>
        <p:spPr>
          <a:xfrm>
            <a:off x="762000" y="2285999"/>
            <a:ext cx="5151119" cy="38100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CD08312-30FC-44D8-B2A9-B5CAAD9F066F}"/>
              </a:ext>
            </a:extLst>
          </p:cNvPr>
          <p:cNvSpPr>
            <a:spLocks noGrp="1"/>
          </p:cNvSpPr>
          <p:nvPr>
            <p:ph sz="half" idx="2"/>
          </p:nvPr>
        </p:nvSpPr>
        <p:spPr>
          <a:xfrm>
            <a:off x="6278879" y="2285999"/>
            <a:ext cx="5151121" cy="38100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BED84EB-AF90-4F19-A376-0FE5E50F9EA5}"/>
              </a:ext>
            </a:extLst>
          </p:cNvPr>
          <p:cNvSpPr>
            <a:spLocks noGrp="1"/>
          </p:cNvSpPr>
          <p:nvPr>
            <p:ph type="dt" sz="half" idx="10"/>
          </p:nvPr>
        </p:nvSpPr>
        <p:spPr/>
        <p:txBody>
          <a:bodyPr/>
          <a:lstStyle/>
          <a:p>
            <a:fld id="{76969C88-B244-455D-A017-012B25B1ACDD}" type="datetimeFigureOut">
              <a:rPr lang="en-US" smtClean="0"/>
              <a:t>4/13/2023</a:t>
            </a:fld>
            <a:endParaRPr lang="en-US"/>
          </a:p>
        </p:txBody>
      </p:sp>
      <p:sp>
        <p:nvSpPr>
          <p:cNvPr id="6" name="Footer Placeholder 5">
            <a:extLst>
              <a:ext uri="{FF2B5EF4-FFF2-40B4-BE49-F238E27FC236}">
                <a16:creationId xmlns:a16="http://schemas.microsoft.com/office/drawing/2014/main" id="{7B838ED0-2789-41E4-A36E-83F92CA2E8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7221A83-6D60-45F0-9173-5F6D2438BC36}"/>
              </a:ext>
            </a:extLst>
          </p:cNvPr>
          <p:cNvSpPr>
            <a:spLocks noGrp="1"/>
          </p:cNvSpPr>
          <p:nvPr>
            <p:ph type="sldNum" sz="quarter" idx="12"/>
          </p:nvPr>
        </p:nvSpPr>
        <p:spPr/>
        <p:txBody>
          <a:bodyPr/>
          <a:lstStyle/>
          <a:p>
            <a:fld id="{07CE569E-9B7C-4CB9-AB80-C0841F922CFF}" type="slidenum">
              <a:rPr lang="en-US" smtClean="0"/>
              <a:t>‹Nº›</a:t>
            </a:fld>
            <a:endParaRPr lang="en-US"/>
          </a:p>
        </p:txBody>
      </p:sp>
    </p:spTree>
    <p:extLst>
      <p:ext uri="{BB962C8B-B14F-4D97-AF65-F5344CB8AC3E}">
        <p14:creationId xmlns:p14="http://schemas.microsoft.com/office/powerpoint/2010/main" val="9419565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FFAE2-03F4-4A94-86C4-9305B237CA89}"/>
              </a:ext>
            </a:extLst>
          </p:cNvPr>
          <p:cNvSpPr>
            <a:spLocks noGrp="1"/>
          </p:cNvSpPr>
          <p:nvPr>
            <p:ph type="title"/>
          </p:nvPr>
        </p:nvSpPr>
        <p:spPr>
          <a:xfrm>
            <a:off x="762000" y="762000"/>
            <a:ext cx="10668000" cy="1524000"/>
          </a:xfrm>
        </p:spPr>
        <p:txBody>
          <a:bodyPr/>
          <a:lstStyle/>
          <a:p>
            <a:r>
              <a:rPr lang="en-US"/>
              <a:t>Click to edit Master title style</a:t>
            </a:r>
          </a:p>
        </p:txBody>
      </p:sp>
      <p:sp>
        <p:nvSpPr>
          <p:cNvPr id="3" name="Text Placeholder 2">
            <a:extLst>
              <a:ext uri="{FF2B5EF4-FFF2-40B4-BE49-F238E27FC236}">
                <a16:creationId xmlns:a16="http://schemas.microsoft.com/office/drawing/2014/main" id="{75BAC5A5-E184-46B6-8AB5-C8E132D3624B}"/>
              </a:ext>
            </a:extLst>
          </p:cNvPr>
          <p:cNvSpPr>
            <a:spLocks noGrp="1"/>
          </p:cNvSpPr>
          <p:nvPr>
            <p:ph type="body" idx="1"/>
          </p:nvPr>
        </p:nvSpPr>
        <p:spPr>
          <a:xfrm>
            <a:off x="762000" y="2285999"/>
            <a:ext cx="5151119"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FDCFE87-5D80-45CB-9D13-DFC9AFCEC7F9}"/>
              </a:ext>
            </a:extLst>
          </p:cNvPr>
          <p:cNvSpPr>
            <a:spLocks noGrp="1"/>
          </p:cNvSpPr>
          <p:nvPr>
            <p:ph sz="half" idx="2"/>
          </p:nvPr>
        </p:nvSpPr>
        <p:spPr>
          <a:xfrm>
            <a:off x="762000" y="3048000"/>
            <a:ext cx="5151119"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AAC1E5A-8423-4749-8EDA-E13425F69658}"/>
              </a:ext>
            </a:extLst>
          </p:cNvPr>
          <p:cNvSpPr>
            <a:spLocks noGrp="1"/>
          </p:cNvSpPr>
          <p:nvPr>
            <p:ph type="body" sz="quarter" idx="3"/>
          </p:nvPr>
        </p:nvSpPr>
        <p:spPr>
          <a:xfrm>
            <a:off x="6278878" y="2286000"/>
            <a:ext cx="5151122"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A832AAA-4BB8-4A3D-9C79-516F82F8001D}"/>
              </a:ext>
            </a:extLst>
          </p:cNvPr>
          <p:cNvSpPr>
            <a:spLocks noGrp="1"/>
          </p:cNvSpPr>
          <p:nvPr>
            <p:ph sz="quarter" idx="4"/>
          </p:nvPr>
        </p:nvSpPr>
        <p:spPr>
          <a:xfrm>
            <a:off x="6278878" y="3048000"/>
            <a:ext cx="5151122"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0BEC63-51D3-4C70-B804-BE9EF765AD21}"/>
              </a:ext>
            </a:extLst>
          </p:cNvPr>
          <p:cNvSpPr>
            <a:spLocks noGrp="1"/>
          </p:cNvSpPr>
          <p:nvPr>
            <p:ph type="dt" sz="half" idx="10"/>
          </p:nvPr>
        </p:nvSpPr>
        <p:spPr/>
        <p:txBody>
          <a:bodyPr/>
          <a:lstStyle/>
          <a:p>
            <a:fld id="{76969C88-B244-455D-A017-012B25B1ACDD}" type="datetimeFigureOut">
              <a:rPr lang="en-US" smtClean="0"/>
              <a:t>4/13/2023</a:t>
            </a:fld>
            <a:endParaRPr lang="en-US"/>
          </a:p>
        </p:txBody>
      </p:sp>
      <p:sp>
        <p:nvSpPr>
          <p:cNvPr id="8" name="Footer Placeholder 7">
            <a:extLst>
              <a:ext uri="{FF2B5EF4-FFF2-40B4-BE49-F238E27FC236}">
                <a16:creationId xmlns:a16="http://schemas.microsoft.com/office/drawing/2014/main" id="{735CA295-8563-402F-92C3-1F20C977C1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EFA5918-109D-4342-84C0-9774A52C9E78}"/>
              </a:ext>
            </a:extLst>
          </p:cNvPr>
          <p:cNvSpPr>
            <a:spLocks noGrp="1"/>
          </p:cNvSpPr>
          <p:nvPr>
            <p:ph type="sldNum" sz="quarter" idx="12"/>
          </p:nvPr>
        </p:nvSpPr>
        <p:spPr/>
        <p:txBody>
          <a:bodyPr/>
          <a:lstStyle/>
          <a:p>
            <a:fld id="{07CE569E-9B7C-4CB9-AB80-C0841F922CFF}" type="slidenum">
              <a:rPr lang="en-US" smtClean="0"/>
              <a:t>‹Nº›</a:t>
            </a:fld>
            <a:endParaRPr lang="en-US"/>
          </a:p>
        </p:txBody>
      </p:sp>
    </p:spTree>
    <p:extLst>
      <p:ext uri="{BB962C8B-B14F-4D97-AF65-F5344CB8AC3E}">
        <p14:creationId xmlns:p14="http://schemas.microsoft.com/office/powerpoint/2010/main" val="32275442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F2662-CBD1-4498-9B6E-2961F5EF1BF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FF739AE-8101-4C18-8CF3-911BDF3978A8}"/>
              </a:ext>
            </a:extLst>
          </p:cNvPr>
          <p:cNvSpPr>
            <a:spLocks noGrp="1"/>
          </p:cNvSpPr>
          <p:nvPr>
            <p:ph type="dt" sz="half" idx="10"/>
          </p:nvPr>
        </p:nvSpPr>
        <p:spPr/>
        <p:txBody>
          <a:bodyPr/>
          <a:lstStyle/>
          <a:p>
            <a:fld id="{76969C88-B244-455D-A017-012B25B1ACDD}" type="datetimeFigureOut">
              <a:rPr lang="en-US" smtClean="0"/>
              <a:t>4/13/2023</a:t>
            </a:fld>
            <a:endParaRPr lang="en-US"/>
          </a:p>
        </p:txBody>
      </p:sp>
      <p:sp>
        <p:nvSpPr>
          <p:cNvPr id="4" name="Footer Placeholder 3">
            <a:extLst>
              <a:ext uri="{FF2B5EF4-FFF2-40B4-BE49-F238E27FC236}">
                <a16:creationId xmlns:a16="http://schemas.microsoft.com/office/drawing/2014/main" id="{66EB1C88-D181-449C-9BE1-E85068C1883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B38A2C9-E93B-4F0A-A021-9E3AEBC3FA88}"/>
              </a:ext>
            </a:extLst>
          </p:cNvPr>
          <p:cNvSpPr>
            <a:spLocks noGrp="1"/>
          </p:cNvSpPr>
          <p:nvPr>
            <p:ph type="sldNum" sz="quarter" idx="12"/>
          </p:nvPr>
        </p:nvSpPr>
        <p:spPr/>
        <p:txBody>
          <a:bodyPr/>
          <a:lstStyle/>
          <a:p>
            <a:fld id="{07CE569E-9B7C-4CB9-AB80-C0841F922CFF}" type="slidenum">
              <a:rPr lang="en-US" smtClean="0"/>
              <a:t>‹Nº›</a:t>
            </a:fld>
            <a:endParaRPr lang="en-US"/>
          </a:p>
        </p:txBody>
      </p:sp>
    </p:spTree>
    <p:extLst>
      <p:ext uri="{BB962C8B-B14F-4D97-AF65-F5344CB8AC3E}">
        <p14:creationId xmlns:p14="http://schemas.microsoft.com/office/powerpoint/2010/main" val="24710001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00AE8D9-9B42-438E-ADA6-CCFE45788460}"/>
              </a:ext>
            </a:extLst>
          </p:cNvPr>
          <p:cNvSpPr>
            <a:spLocks noGrp="1"/>
          </p:cNvSpPr>
          <p:nvPr>
            <p:ph type="dt" sz="half" idx="10"/>
          </p:nvPr>
        </p:nvSpPr>
        <p:spPr/>
        <p:txBody>
          <a:bodyPr/>
          <a:lstStyle/>
          <a:p>
            <a:fld id="{76969C88-B244-455D-A017-012B25B1ACDD}" type="datetimeFigureOut">
              <a:rPr lang="en-US" smtClean="0"/>
              <a:t>4/13/2023</a:t>
            </a:fld>
            <a:endParaRPr lang="en-US"/>
          </a:p>
        </p:txBody>
      </p:sp>
      <p:sp>
        <p:nvSpPr>
          <p:cNvPr id="3" name="Footer Placeholder 2">
            <a:extLst>
              <a:ext uri="{FF2B5EF4-FFF2-40B4-BE49-F238E27FC236}">
                <a16:creationId xmlns:a16="http://schemas.microsoft.com/office/drawing/2014/main" id="{C4F792B9-A8AF-4E13-8A25-741E89691EF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33A2CF6-DBC5-4491-B213-B3CD09D3130C}"/>
              </a:ext>
            </a:extLst>
          </p:cNvPr>
          <p:cNvSpPr>
            <a:spLocks noGrp="1"/>
          </p:cNvSpPr>
          <p:nvPr>
            <p:ph type="sldNum" sz="quarter" idx="12"/>
          </p:nvPr>
        </p:nvSpPr>
        <p:spPr/>
        <p:txBody>
          <a:bodyPr/>
          <a:lstStyle/>
          <a:p>
            <a:fld id="{07CE569E-9B7C-4CB9-AB80-C0841F922CFF}" type="slidenum">
              <a:rPr lang="en-US" smtClean="0"/>
              <a:t>‹Nº›</a:t>
            </a:fld>
            <a:endParaRPr lang="en-US"/>
          </a:p>
        </p:txBody>
      </p:sp>
    </p:spTree>
    <p:extLst>
      <p:ext uri="{BB962C8B-B14F-4D97-AF65-F5344CB8AC3E}">
        <p14:creationId xmlns:p14="http://schemas.microsoft.com/office/powerpoint/2010/main" val="27697375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27076-58C8-494C-B6B1-DC86F62DDC24}"/>
              </a:ext>
            </a:extLst>
          </p:cNvPr>
          <p:cNvSpPr>
            <a:spLocks noGrp="1"/>
          </p:cNvSpPr>
          <p:nvPr>
            <p:ph type="title"/>
          </p:nvPr>
        </p:nvSpPr>
        <p:spPr>
          <a:xfrm>
            <a:off x="762000" y="761998"/>
            <a:ext cx="3810000" cy="1524002"/>
          </a:xfrm>
        </p:spPr>
        <p:txBody>
          <a:bodyPr anchor="t" anchorCtr="0"/>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9F29E36-0340-452F-8D0A-1BC3F3A388CF}"/>
              </a:ext>
            </a:extLst>
          </p:cNvPr>
          <p:cNvSpPr>
            <a:spLocks noGrp="1"/>
          </p:cNvSpPr>
          <p:nvPr>
            <p:ph idx="1"/>
          </p:nvPr>
        </p:nvSpPr>
        <p:spPr>
          <a:xfrm>
            <a:off x="5334000" y="762001"/>
            <a:ext cx="6096000" cy="5334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A051C2E-E587-45E8-BDB1-DFF2F2791BF6}"/>
              </a:ext>
            </a:extLst>
          </p:cNvPr>
          <p:cNvSpPr>
            <a:spLocks noGrp="1"/>
          </p:cNvSpPr>
          <p:nvPr>
            <p:ph type="body" sz="half" idx="2"/>
          </p:nvPr>
        </p:nvSpPr>
        <p:spPr>
          <a:xfrm>
            <a:off x="762000" y="2286000"/>
            <a:ext cx="3810000" cy="381000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21D993-DEDD-470E-B48B-CB053A55A119}"/>
              </a:ext>
            </a:extLst>
          </p:cNvPr>
          <p:cNvSpPr>
            <a:spLocks noGrp="1"/>
          </p:cNvSpPr>
          <p:nvPr>
            <p:ph type="dt" sz="half" idx="10"/>
          </p:nvPr>
        </p:nvSpPr>
        <p:spPr/>
        <p:txBody>
          <a:bodyPr/>
          <a:lstStyle/>
          <a:p>
            <a:fld id="{76969C88-B244-455D-A017-012B25B1ACDD}" type="datetimeFigureOut">
              <a:rPr lang="en-US" smtClean="0"/>
              <a:t>4/13/2023</a:t>
            </a:fld>
            <a:endParaRPr lang="en-US"/>
          </a:p>
        </p:txBody>
      </p:sp>
      <p:sp>
        <p:nvSpPr>
          <p:cNvPr id="6" name="Footer Placeholder 5">
            <a:extLst>
              <a:ext uri="{FF2B5EF4-FFF2-40B4-BE49-F238E27FC236}">
                <a16:creationId xmlns:a16="http://schemas.microsoft.com/office/drawing/2014/main" id="{67926C64-7401-4CA4-859F-74472AF869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108F41-F1F6-431C-9B45-8A447F188CB8}"/>
              </a:ext>
            </a:extLst>
          </p:cNvPr>
          <p:cNvSpPr>
            <a:spLocks noGrp="1"/>
          </p:cNvSpPr>
          <p:nvPr>
            <p:ph type="sldNum" sz="quarter" idx="12"/>
          </p:nvPr>
        </p:nvSpPr>
        <p:spPr/>
        <p:txBody>
          <a:bodyPr/>
          <a:lstStyle/>
          <a:p>
            <a:fld id="{07CE569E-9B7C-4CB9-AB80-C0841F922CFF}" type="slidenum">
              <a:rPr lang="en-US" smtClean="0"/>
              <a:t>‹Nº›</a:t>
            </a:fld>
            <a:endParaRPr lang="en-US"/>
          </a:p>
        </p:txBody>
      </p:sp>
    </p:spTree>
    <p:extLst>
      <p:ext uri="{BB962C8B-B14F-4D97-AF65-F5344CB8AC3E}">
        <p14:creationId xmlns:p14="http://schemas.microsoft.com/office/powerpoint/2010/main" val="29772855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104FB-422C-4023-9381-EB12F1582D44}"/>
              </a:ext>
            </a:extLst>
          </p:cNvPr>
          <p:cNvSpPr>
            <a:spLocks noGrp="1"/>
          </p:cNvSpPr>
          <p:nvPr>
            <p:ph type="title"/>
          </p:nvPr>
        </p:nvSpPr>
        <p:spPr>
          <a:xfrm>
            <a:off x="762001" y="762000"/>
            <a:ext cx="3809999" cy="1524000"/>
          </a:xfrm>
        </p:spPr>
        <p:txBody>
          <a:bodyPr anchor="t" anchorCtr="0"/>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4DBA3AA-DE44-4B1F-91D1-09F67B89B941}"/>
              </a:ext>
            </a:extLst>
          </p:cNvPr>
          <p:cNvSpPr>
            <a:spLocks noGrp="1"/>
          </p:cNvSpPr>
          <p:nvPr>
            <p:ph type="pic" idx="1"/>
          </p:nvPr>
        </p:nvSpPr>
        <p:spPr>
          <a:xfrm>
            <a:off x="5334000" y="762001"/>
            <a:ext cx="6021388" cy="5334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4A27B131-5117-4106-80DB-2AB208C4C953}"/>
              </a:ext>
            </a:extLst>
          </p:cNvPr>
          <p:cNvSpPr>
            <a:spLocks noGrp="1"/>
          </p:cNvSpPr>
          <p:nvPr>
            <p:ph type="body" sz="half" idx="2"/>
          </p:nvPr>
        </p:nvSpPr>
        <p:spPr>
          <a:xfrm>
            <a:off x="762001" y="2286000"/>
            <a:ext cx="3809999" cy="38100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13918A-7F23-4C72-8E80-591324A3046C}"/>
              </a:ext>
            </a:extLst>
          </p:cNvPr>
          <p:cNvSpPr>
            <a:spLocks noGrp="1"/>
          </p:cNvSpPr>
          <p:nvPr>
            <p:ph type="dt" sz="half" idx="10"/>
          </p:nvPr>
        </p:nvSpPr>
        <p:spPr/>
        <p:txBody>
          <a:bodyPr/>
          <a:lstStyle/>
          <a:p>
            <a:fld id="{76969C88-B244-455D-A017-012B25B1ACDD}" type="datetimeFigureOut">
              <a:rPr lang="en-US" smtClean="0"/>
              <a:t>4/13/2023</a:t>
            </a:fld>
            <a:endParaRPr lang="en-US"/>
          </a:p>
        </p:txBody>
      </p:sp>
      <p:sp>
        <p:nvSpPr>
          <p:cNvPr id="6" name="Footer Placeholder 5">
            <a:extLst>
              <a:ext uri="{FF2B5EF4-FFF2-40B4-BE49-F238E27FC236}">
                <a16:creationId xmlns:a16="http://schemas.microsoft.com/office/drawing/2014/main" id="{181071C8-76FE-4B83-8317-BD53C7C844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623681A-6F29-48FC-9409-319ED3E96635}"/>
              </a:ext>
            </a:extLst>
          </p:cNvPr>
          <p:cNvSpPr>
            <a:spLocks noGrp="1"/>
          </p:cNvSpPr>
          <p:nvPr>
            <p:ph type="sldNum" sz="quarter" idx="12"/>
          </p:nvPr>
        </p:nvSpPr>
        <p:spPr/>
        <p:txBody>
          <a:bodyPr/>
          <a:lstStyle/>
          <a:p>
            <a:fld id="{07CE569E-9B7C-4CB9-AB80-C0841F922CFF}" type="slidenum">
              <a:rPr lang="en-US" smtClean="0"/>
              <a:t>‹Nº›</a:t>
            </a:fld>
            <a:endParaRPr lang="en-US"/>
          </a:p>
        </p:txBody>
      </p:sp>
    </p:spTree>
    <p:extLst>
      <p:ext uri="{BB962C8B-B14F-4D97-AF65-F5344CB8AC3E}">
        <p14:creationId xmlns:p14="http://schemas.microsoft.com/office/powerpoint/2010/main" val="2923962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A6EF5A53-0A64-4CA5-B9C7-1CB97CB5CF1C}"/>
              </a:ext>
            </a:extLst>
          </p:cNvPr>
          <p:cNvSpPr/>
          <p:nvPr/>
        </p:nvSpPr>
        <p:spPr>
          <a:xfrm>
            <a:off x="8157843" y="6244836"/>
            <a:ext cx="4034156" cy="613164"/>
          </a:xfrm>
          <a:custGeom>
            <a:avLst/>
            <a:gdLst>
              <a:gd name="connsiteX0" fmla="*/ 1479137 w 4034156"/>
              <a:gd name="connsiteY0" fmla="*/ 230 h 613164"/>
              <a:gd name="connsiteX1" fmla="*/ 3482844 w 4034156"/>
              <a:gd name="connsiteY1" fmla="*/ 298555 h 613164"/>
              <a:gd name="connsiteX2" fmla="*/ 3831590 w 4034156"/>
              <a:gd name="connsiteY2" fmla="*/ 425010 h 613164"/>
              <a:gd name="connsiteX3" fmla="*/ 4034156 w 4034156"/>
              <a:gd name="connsiteY3" fmla="*/ 494088 h 613164"/>
              <a:gd name="connsiteX4" fmla="*/ 4034156 w 4034156"/>
              <a:gd name="connsiteY4" fmla="*/ 613164 h 613164"/>
              <a:gd name="connsiteX5" fmla="*/ 0 w 4034156"/>
              <a:gd name="connsiteY5" fmla="*/ 613164 h 613164"/>
              <a:gd name="connsiteX6" fmla="*/ 54792 w 4034156"/>
              <a:gd name="connsiteY6" fmla="*/ 512415 h 613164"/>
              <a:gd name="connsiteX7" fmla="*/ 168327 w 4034156"/>
              <a:gd name="connsiteY7" fmla="*/ 366637 h 613164"/>
              <a:gd name="connsiteX8" fmla="*/ 1192562 w 4034156"/>
              <a:gd name="connsiteY8" fmla="*/ 1522 h 613164"/>
              <a:gd name="connsiteX9" fmla="*/ 1479137 w 4034156"/>
              <a:gd name="connsiteY9" fmla="*/ 230 h 61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34156" h="613164">
                <a:moveTo>
                  <a:pt x="1479137" y="230"/>
                </a:moveTo>
                <a:cubicBezTo>
                  <a:pt x="2152575" y="4287"/>
                  <a:pt x="2854487" y="63583"/>
                  <a:pt x="3482844" y="298555"/>
                </a:cubicBezTo>
                <a:cubicBezTo>
                  <a:pt x="3599338" y="342114"/>
                  <a:pt x="3715540" y="384216"/>
                  <a:pt x="3831590" y="425010"/>
                </a:cubicBezTo>
                <a:lnTo>
                  <a:pt x="4034156" y="494088"/>
                </a:lnTo>
                <a:lnTo>
                  <a:pt x="4034156" y="613164"/>
                </a:lnTo>
                <a:lnTo>
                  <a:pt x="0" y="613164"/>
                </a:lnTo>
                <a:lnTo>
                  <a:pt x="54792" y="512415"/>
                </a:lnTo>
                <a:cubicBezTo>
                  <a:pt x="88888" y="459433"/>
                  <a:pt x="126502" y="410480"/>
                  <a:pt x="168327" y="366637"/>
                </a:cubicBezTo>
                <a:cubicBezTo>
                  <a:pt x="428292" y="94062"/>
                  <a:pt x="821899" y="6565"/>
                  <a:pt x="1192562" y="1522"/>
                </a:cubicBezTo>
                <a:cubicBezTo>
                  <a:pt x="1287308" y="198"/>
                  <a:pt x="1382932" y="-349"/>
                  <a:pt x="1479137" y="23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a:ln>
                <a:noFill/>
              </a:ln>
              <a:solidFill>
                <a:prstClr val="white"/>
              </a:solidFill>
              <a:effectLst/>
              <a:uLnTx/>
              <a:uFillTx/>
              <a:latin typeface="Avenir Next LT Pro" panose="020B0504020202020204" pitchFamily="34" charset="0"/>
              <a:ea typeface="+mn-ea"/>
              <a:cs typeface="+mn-cs"/>
            </a:endParaRPr>
          </a:p>
        </p:txBody>
      </p:sp>
      <p:sp>
        <p:nvSpPr>
          <p:cNvPr id="11" name="Freeform: Shape 10">
            <a:extLst>
              <a:ext uri="{FF2B5EF4-FFF2-40B4-BE49-F238E27FC236}">
                <a16:creationId xmlns:a16="http://schemas.microsoft.com/office/drawing/2014/main" id="{34ABFBEA-4EB0-4D02-A2C0-1733CD3D6F12}"/>
              </a:ext>
            </a:extLst>
          </p:cNvPr>
          <p:cNvSpPr/>
          <p:nvPr/>
        </p:nvSpPr>
        <p:spPr>
          <a:xfrm>
            <a:off x="1" y="688126"/>
            <a:ext cx="448491" cy="1634252"/>
          </a:xfrm>
          <a:custGeom>
            <a:avLst/>
            <a:gdLst>
              <a:gd name="connsiteX0" fmla="*/ 0 w 448491"/>
              <a:gd name="connsiteY0" fmla="*/ 0 h 1634252"/>
              <a:gd name="connsiteX1" fmla="*/ 12983 w 448491"/>
              <a:gd name="connsiteY1" fmla="*/ 10508 h 1634252"/>
              <a:gd name="connsiteX2" fmla="*/ 441611 w 448491"/>
              <a:gd name="connsiteY2" fmla="*/ 863751 h 1634252"/>
              <a:gd name="connsiteX3" fmla="*/ 251011 w 448491"/>
              <a:gd name="connsiteY3" fmla="*/ 1302895 h 1634252"/>
              <a:gd name="connsiteX4" fmla="*/ 74605 w 448491"/>
              <a:gd name="connsiteY4" fmla="*/ 1543249 h 1634252"/>
              <a:gd name="connsiteX5" fmla="*/ 0 w 448491"/>
              <a:gd name="connsiteY5" fmla="*/ 1634252 h 1634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8491" h="1634252">
                <a:moveTo>
                  <a:pt x="0" y="0"/>
                </a:moveTo>
                <a:lnTo>
                  <a:pt x="12983" y="10508"/>
                </a:lnTo>
                <a:cubicBezTo>
                  <a:pt x="278410" y="241022"/>
                  <a:pt x="489787" y="530267"/>
                  <a:pt x="441611" y="863751"/>
                </a:cubicBezTo>
                <a:cubicBezTo>
                  <a:pt x="418542" y="1022632"/>
                  <a:pt x="337007" y="1166302"/>
                  <a:pt x="251011" y="1302895"/>
                </a:cubicBezTo>
                <a:cubicBezTo>
                  <a:pt x="215138" y="1359902"/>
                  <a:pt x="154723" y="1442480"/>
                  <a:pt x="74605" y="1543249"/>
                </a:cubicBezTo>
                <a:lnTo>
                  <a:pt x="0" y="163425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prstClr val="white"/>
              </a:solidFill>
              <a:latin typeface="Avenir Next LT Pro" panose="020B0504020202020204" pitchFamily="34" charset="0"/>
            </a:endParaRPr>
          </a:p>
        </p:txBody>
      </p:sp>
      <p:sp>
        <p:nvSpPr>
          <p:cNvPr id="12" name="Freeform: Shape 11">
            <a:extLst>
              <a:ext uri="{FF2B5EF4-FFF2-40B4-BE49-F238E27FC236}">
                <a16:creationId xmlns:a16="http://schemas.microsoft.com/office/drawing/2014/main" id="{19E083F6-57F4-487B-A766-EA0462B1EED8}"/>
              </a:ext>
            </a:extLst>
          </p:cNvPr>
          <p:cNvSpPr/>
          <p:nvPr/>
        </p:nvSpPr>
        <p:spPr>
          <a:xfrm>
            <a:off x="7309459" y="6144069"/>
            <a:ext cx="4418271" cy="718159"/>
          </a:xfrm>
          <a:custGeom>
            <a:avLst/>
            <a:gdLst>
              <a:gd name="connsiteX0" fmla="*/ 1421452 w 4590626"/>
              <a:gd name="connsiteY0" fmla="*/ 0 h 713930"/>
              <a:gd name="connsiteX1" fmla="*/ 3247781 w 4590626"/>
              <a:gd name="connsiteY1" fmla="*/ 271915 h 713930"/>
              <a:gd name="connsiteX2" fmla="*/ 4517331 w 4590626"/>
              <a:gd name="connsiteY2" fmla="*/ 693394 h 713930"/>
              <a:gd name="connsiteX3" fmla="*/ 4590626 w 4590626"/>
              <a:gd name="connsiteY3" fmla="*/ 713930 h 713930"/>
              <a:gd name="connsiteX4" fmla="*/ 0 w 4590626"/>
              <a:gd name="connsiteY4" fmla="*/ 713930 h 713930"/>
              <a:gd name="connsiteX5" fmla="*/ 2854 w 4590626"/>
              <a:gd name="connsiteY5" fmla="*/ 705624 h 713930"/>
              <a:gd name="connsiteX6" fmla="*/ 226680 w 4590626"/>
              <a:gd name="connsiteY6" fmla="*/ 333970 h 713930"/>
              <a:gd name="connsiteX7" fmla="*/ 1160245 w 4590626"/>
              <a:gd name="connsiteY7" fmla="*/ 1178 h 713930"/>
              <a:gd name="connsiteX8" fmla="*/ 1421452 w 4590626"/>
              <a:gd name="connsiteY8" fmla="*/ 0 h 713930"/>
              <a:gd name="connsiteX0" fmla="*/ 1421452 w 4517331"/>
              <a:gd name="connsiteY0" fmla="*/ 0 h 713930"/>
              <a:gd name="connsiteX1" fmla="*/ 3247781 w 4517331"/>
              <a:gd name="connsiteY1" fmla="*/ 271915 h 713930"/>
              <a:gd name="connsiteX2" fmla="*/ 4517331 w 4517331"/>
              <a:gd name="connsiteY2" fmla="*/ 693394 h 713930"/>
              <a:gd name="connsiteX3" fmla="*/ 0 w 4517331"/>
              <a:gd name="connsiteY3" fmla="*/ 713930 h 713930"/>
              <a:gd name="connsiteX4" fmla="*/ 2854 w 4517331"/>
              <a:gd name="connsiteY4" fmla="*/ 705624 h 713930"/>
              <a:gd name="connsiteX5" fmla="*/ 226680 w 4517331"/>
              <a:gd name="connsiteY5" fmla="*/ 333970 h 713930"/>
              <a:gd name="connsiteX6" fmla="*/ 1160245 w 4517331"/>
              <a:gd name="connsiteY6" fmla="*/ 1178 h 713930"/>
              <a:gd name="connsiteX7" fmla="*/ 1421452 w 4517331"/>
              <a:gd name="connsiteY7" fmla="*/ 0 h 713930"/>
              <a:gd name="connsiteX0" fmla="*/ 0 w 4608771"/>
              <a:gd name="connsiteY0" fmla="*/ 713930 h 784834"/>
              <a:gd name="connsiteX1" fmla="*/ 2854 w 4608771"/>
              <a:gd name="connsiteY1" fmla="*/ 705624 h 784834"/>
              <a:gd name="connsiteX2" fmla="*/ 226680 w 4608771"/>
              <a:gd name="connsiteY2" fmla="*/ 333970 h 784834"/>
              <a:gd name="connsiteX3" fmla="*/ 1160245 w 4608771"/>
              <a:gd name="connsiteY3" fmla="*/ 1178 h 784834"/>
              <a:gd name="connsiteX4" fmla="*/ 1421452 w 4608771"/>
              <a:gd name="connsiteY4" fmla="*/ 0 h 784834"/>
              <a:gd name="connsiteX5" fmla="*/ 3247781 w 4608771"/>
              <a:gd name="connsiteY5" fmla="*/ 271915 h 784834"/>
              <a:gd name="connsiteX6" fmla="*/ 4608771 w 4608771"/>
              <a:gd name="connsiteY6" fmla="*/ 784834 h 784834"/>
              <a:gd name="connsiteX0" fmla="*/ 0 w 4418271"/>
              <a:gd name="connsiteY0" fmla="*/ 713930 h 718159"/>
              <a:gd name="connsiteX1" fmla="*/ 2854 w 4418271"/>
              <a:gd name="connsiteY1" fmla="*/ 705624 h 718159"/>
              <a:gd name="connsiteX2" fmla="*/ 226680 w 4418271"/>
              <a:gd name="connsiteY2" fmla="*/ 333970 h 718159"/>
              <a:gd name="connsiteX3" fmla="*/ 1160245 w 4418271"/>
              <a:gd name="connsiteY3" fmla="*/ 1178 h 718159"/>
              <a:gd name="connsiteX4" fmla="*/ 1421452 w 4418271"/>
              <a:gd name="connsiteY4" fmla="*/ 0 h 718159"/>
              <a:gd name="connsiteX5" fmla="*/ 3247781 w 4418271"/>
              <a:gd name="connsiteY5" fmla="*/ 271915 h 718159"/>
              <a:gd name="connsiteX6" fmla="*/ 4418271 w 4418271"/>
              <a:gd name="connsiteY6" fmla="*/ 718159 h 718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18271" h="718159">
                <a:moveTo>
                  <a:pt x="0" y="713930"/>
                </a:moveTo>
                <a:lnTo>
                  <a:pt x="2854" y="705624"/>
                </a:lnTo>
                <a:cubicBezTo>
                  <a:pt x="60059" y="562888"/>
                  <a:pt x="131373" y="433874"/>
                  <a:pt x="226680" y="333970"/>
                </a:cubicBezTo>
                <a:cubicBezTo>
                  <a:pt x="463632" y="85526"/>
                  <a:pt x="822395" y="5774"/>
                  <a:pt x="1160245" y="1178"/>
                </a:cubicBezTo>
                <a:lnTo>
                  <a:pt x="1421452" y="0"/>
                </a:lnTo>
                <a:cubicBezTo>
                  <a:pt x="2035274" y="3698"/>
                  <a:pt x="2748311" y="152222"/>
                  <a:pt x="3247781" y="271915"/>
                </a:cubicBezTo>
                <a:cubicBezTo>
                  <a:pt x="3747251" y="391608"/>
                  <a:pt x="3902480" y="501606"/>
                  <a:pt x="4418271" y="718159"/>
                </a:cubicBezTo>
              </a:path>
            </a:pathLst>
          </a:cu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 name="Title Placeholder 1">
            <a:extLst>
              <a:ext uri="{FF2B5EF4-FFF2-40B4-BE49-F238E27FC236}">
                <a16:creationId xmlns:a16="http://schemas.microsoft.com/office/drawing/2014/main" id="{A3A2F988-7148-4375-83D8-12EE5EBC7BE0}"/>
              </a:ext>
            </a:extLst>
          </p:cNvPr>
          <p:cNvSpPr>
            <a:spLocks noGrp="1"/>
          </p:cNvSpPr>
          <p:nvPr>
            <p:ph type="title"/>
          </p:nvPr>
        </p:nvSpPr>
        <p:spPr>
          <a:xfrm>
            <a:off x="762000" y="762000"/>
            <a:ext cx="10668000" cy="1524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6896238-C5B3-4F3C-97FA-890E1A51A203}"/>
              </a:ext>
            </a:extLst>
          </p:cNvPr>
          <p:cNvSpPr>
            <a:spLocks noGrp="1"/>
          </p:cNvSpPr>
          <p:nvPr>
            <p:ph type="body" idx="1"/>
          </p:nvPr>
        </p:nvSpPr>
        <p:spPr>
          <a:xfrm>
            <a:off x="762000" y="2286000"/>
            <a:ext cx="10668000" cy="38180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D6E4474-0442-4E4B-9E5B-CA7B3951C1DA}"/>
              </a:ext>
            </a:extLst>
          </p:cNvPr>
          <p:cNvSpPr>
            <a:spLocks noGrp="1"/>
          </p:cNvSpPr>
          <p:nvPr>
            <p:ph type="dt" sz="half" idx="2"/>
          </p:nvPr>
        </p:nvSpPr>
        <p:spPr>
          <a:xfrm>
            <a:off x="9389165" y="194320"/>
            <a:ext cx="2040835" cy="365125"/>
          </a:xfrm>
          <a:prstGeom prst="rect">
            <a:avLst/>
          </a:prstGeom>
        </p:spPr>
        <p:txBody>
          <a:bodyPr vert="horz" lIns="91440" tIns="45720" rIns="91440" bIns="45720" rtlCol="0" anchor="ctr"/>
          <a:lstStyle>
            <a:lvl1pPr algn="r">
              <a:defRPr sz="1200">
                <a:solidFill>
                  <a:schemeClr val="tx1">
                    <a:tint val="75000"/>
                    <a:alpha val="70000"/>
                  </a:schemeClr>
                </a:solidFill>
              </a:defRPr>
            </a:lvl1pPr>
          </a:lstStyle>
          <a:p>
            <a:fld id="{76969C88-B244-455D-A017-012B25B1ACDD}" type="datetimeFigureOut">
              <a:rPr lang="en-US" smtClean="0"/>
              <a:pPr/>
              <a:t>4/13/2023</a:t>
            </a:fld>
            <a:endParaRPr lang="en-US"/>
          </a:p>
        </p:txBody>
      </p:sp>
      <p:sp>
        <p:nvSpPr>
          <p:cNvPr id="5" name="Footer Placeholder 4">
            <a:extLst>
              <a:ext uri="{FF2B5EF4-FFF2-40B4-BE49-F238E27FC236}">
                <a16:creationId xmlns:a16="http://schemas.microsoft.com/office/drawing/2014/main" id="{E0626A98-F887-40E1-B9BA-9D93DE90E022}"/>
              </a:ext>
            </a:extLst>
          </p:cNvPr>
          <p:cNvSpPr>
            <a:spLocks noGrp="1"/>
          </p:cNvSpPr>
          <p:nvPr>
            <p:ph type="ftr" sz="quarter" idx="3"/>
          </p:nvPr>
        </p:nvSpPr>
        <p:spPr>
          <a:xfrm>
            <a:off x="761999" y="6356350"/>
            <a:ext cx="6612835" cy="365125"/>
          </a:xfrm>
          <a:prstGeom prst="rect">
            <a:avLst/>
          </a:prstGeom>
        </p:spPr>
        <p:txBody>
          <a:bodyPr vert="horz" lIns="91440" tIns="45720" rIns="91440" bIns="45720" rtlCol="0" anchor="ctr"/>
          <a:lstStyle>
            <a:lvl1pPr algn="l">
              <a:defRPr sz="1200">
                <a:solidFill>
                  <a:schemeClr val="tx1">
                    <a:tint val="75000"/>
                    <a:alpha val="70000"/>
                  </a:schemeClr>
                </a:solidFill>
              </a:defRPr>
            </a:lvl1pPr>
          </a:lstStyle>
          <a:p>
            <a:endParaRPr lang="en-US" dirty="0"/>
          </a:p>
        </p:txBody>
      </p:sp>
      <p:sp>
        <p:nvSpPr>
          <p:cNvPr id="6" name="Slide Number Placeholder 5">
            <a:extLst>
              <a:ext uri="{FF2B5EF4-FFF2-40B4-BE49-F238E27FC236}">
                <a16:creationId xmlns:a16="http://schemas.microsoft.com/office/drawing/2014/main" id="{482C8119-73F6-4713-9AD3-3628DCDFB8F2}"/>
              </a:ext>
            </a:extLst>
          </p:cNvPr>
          <p:cNvSpPr>
            <a:spLocks noGrp="1"/>
          </p:cNvSpPr>
          <p:nvPr>
            <p:ph type="sldNum" sz="quarter" idx="4"/>
          </p:nvPr>
        </p:nvSpPr>
        <p:spPr>
          <a:xfrm>
            <a:off x="9906000" y="6356350"/>
            <a:ext cx="1524000" cy="365125"/>
          </a:xfrm>
          <a:prstGeom prst="rect">
            <a:avLst/>
          </a:prstGeom>
        </p:spPr>
        <p:txBody>
          <a:bodyPr vert="horz" lIns="91440" tIns="45720" rIns="91440" bIns="45720" rtlCol="0" anchor="ctr"/>
          <a:lstStyle>
            <a:lvl1pPr algn="r">
              <a:defRPr sz="1200">
                <a:solidFill>
                  <a:schemeClr val="tx1">
                    <a:tint val="75000"/>
                    <a:alpha val="70000"/>
                  </a:schemeClr>
                </a:solidFill>
              </a:defRPr>
            </a:lvl1pPr>
          </a:lstStyle>
          <a:p>
            <a:fld id="{07CE569E-9B7C-4CB9-AB80-C0841F922CFF}" type="slidenum">
              <a:rPr lang="en-US" smtClean="0"/>
              <a:pPr/>
              <a:t>‹Nº›</a:t>
            </a:fld>
            <a:endParaRPr lang="en-US"/>
          </a:p>
        </p:txBody>
      </p:sp>
    </p:spTree>
    <p:extLst>
      <p:ext uri="{BB962C8B-B14F-4D97-AF65-F5344CB8AC3E}">
        <p14:creationId xmlns:p14="http://schemas.microsoft.com/office/powerpoint/2010/main" val="855889635"/>
      </p:ext>
    </p:extLst>
  </p:cSld>
  <p:clrMap bg1="dk1" tx1="lt1" bg2="dk2" tx2="lt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44" r:id="rId6"/>
    <p:sldLayoutId id="2147483740" r:id="rId7"/>
    <p:sldLayoutId id="2147483741" r:id="rId8"/>
    <p:sldLayoutId id="2147483742" r:id="rId9"/>
    <p:sldLayoutId id="2147483743" r:id="rId10"/>
    <p:sldLayoutId id="214748374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25000"/>
        </a:lnSpc>
        <a:spcBef>
          <a:spcPts val="1000"/>
        </a:spcBef>
        <a:buFont typeface="Arial" panose="020B0604020202020204" pitchFamily="34" charset="0"/>
        <a:buChar char="•"/>
        <a:defRPr sz="2800" kern="1200">
          <a:solidFill>
            <a:schemeClr val="tx1">
              <a:alpha val="70000"/>
            </a:schemeClr>
          </a:solidFill>
          <a:latin typeface="+mn-lt"/>
          <a:ea typeface="+mn-ea"/>
          <a:cs typeface="+mn-cs"/>
        </a:defRPr>
      </a:lvl1pPr>
      <a:lvl2pPr marL="685800" indent="-228600" algn="l" defTabSz="914400" rtl="0" eaLnBrk="1" latinLnBrk="0" hangingPunct="1">
        <a:lnSpc>
          <a:spcPct val="125000"/>
        </a:lnSpc>
        <a:spcBef>
          <a:spcPts val="500"/>
        </a:spcBef>
        <a:buFont typeface="Arial" panose="020B0604020202020204" pitchFamily="34" charset="0"/>
        <a:buChar char="•"/>
        <a:defRPr sz="2400" kern="1200">
          <a:solidFill>
            <a:schemeClr val="tx1">
              <a:alpha val="70000"/>
            </a:schemeClr>
          </a:solidFill>
          <a:latin typeface="+mn-lt"/>
          <a:ea typeface="+mn-ea"/>
          <a:cs typeface="+mn-cs"/>
        </a:defRPr>
      </a:lvl2pPr>
      <a:lvl3pPr marL="1143000" indent="-228600" algn="l" defTabSz="914400" rtl="0" eaLnBrk="1" latinLnBrk="0" hangingPunct="1">
        <a:lnSpc>
          <a:spcPct val="125000"/>
        </a:lnSpc>
        <a:spcBef>
          <a:spcPts val="500"/>
        </a:spcBef>
        <a:buFont typeface="Arial" panose="020B0604020202020204" pitchFamily="34" charset="0"/>
        <a:buChar char="•"/>
        <a:defRPr sz="2000" kern="1200">
          <a:solidFill>
            <a:schemeClr val="tx1">
              <a:alpha val="70000"/>
            </a:schemeClr>
          </a:solidFill>
          <a:latin typeface="+mn-lt"/>
          <a:ea typeface="+mn-ea"/>
          <a:cs typeface="+mn-cs"/>
        </a:defRPr>
      </a:lvl3pPr>
      <a:lvl4pPr marL="1600200" indent="-228600" algn="l" defTabSz="914400" rtl="0" eaLnBrk="1" latinLnBrk="0" hangingPunct="1">
        <a:lnSpc>
          <a:spcPct val="125000"/>
        </a:lnSpc>
        <a:spcBef>
          <a:spcPts val="500"/>
        </a:spcBef>
        <a:buFont typeface="Arial" panose="020B0604020202020204" pitchFamily="34" charset="0"/>
        <a:buChar char="•"/>
        <a:defRPr sz="1800" kern="1200">
          <a:solidFill>
            <a:schemeClr val="tx1">
              <a:alpha val="70000"/>
            </a:schemeClr>
          </a:solidFill>
          <a:latin typeface="+mn-lt"/>
          <a:ea typeface="+mn-ea"/>
          <a:cs typeface="+mn-cs"/>
        </a:defRPr>
      </a:lvl4pPr>
      <a:lvl5pPr marL="2057400" indent="-228600" algn="l" defTabSz="914400" rtl="0" eaLnBrk="1" latinLnBrk="0" hangingPunct="1">
        <a:lnSpc>
          <a:spcPct val="125000"/>
        </a:lnSpc>
        <a:spcBef>
          <a:spcPts val="500"/>
        </a:spcBef>
        <a:buFont typeface="Arial" panose="020B0604020202020204" pitchFamily="34" charset="0"/>
        <a:buChar char="•"/>
        <a:defRPr sz="1800" kern="1200">
          <a:solidFill>
            <a:schemeClr val="tx1">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A18C9FB-EC4C-4DAE-8F7D-C6E5AF607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pic>
        <p:nvPicPr>
          <p:cNvPr id="4" name="Picture 3">
            <a:extLst>
              <a:ext uri="{FF2B5EF4-FFF2-40B4-BE49-F238E27FC236}">
                <a16:creationId xmlns:a16="http://schemas.microsoft.com/office/drawing/2014/main" id="{D3BA55C9-C0FD-408B-26CE-7DCA23C07D09}"/>
              </a:ext>
            </a:extLst>
          </p:cNvPr>
          <p:cNvPicPr>
            <a:picLocks noChangeAspect="1"/>
          </p:cNvPicPr>
          <p:nvPr/>
        </p:nvPicPr>
        <p:blipFill rotWithShape="1">
          <a:blip r:embed="rId2"/>
          <a:srcRect t="9814" b="5916"/>
          <a:stretch/>
        </p:blipFill>
        <p:spPr>
          <a:xfrm>
            <a:off x="20" y="-1"/>
            <a:ext cx="12191980" cy="6858001"/>
          </a:xfrm>
          <a:custGeom>
            <a:avLst/>
            <a:gdLst/>
            <a:ahLst/>
            <a:cxnLst/>
            <a:rect l="l" t="t" r="r" b="b"/>
            <a:pathLst>
              <a:path w="12191999" h="6857999">
                <a:moveTo>
                  <a:pt x="0" y="0"/>
                </a:moveTo>
                <a:lnTo>
                  <a:pt x="12191999" y="0"/>
                </a:lnTo>
                <a:lnTo>
                  <a:pt x="12191999" y="6857999"/>
                </a:lnTo>
                <a:lnTo>
                  <a:pt x="4628129" y="6857999"/>
                </a:lnTo>
                <a:lnTo>
                  <a:pt x="4734519" y="6819371"/>
                </a:lnTo>
                <a:cubicBezTo>
                  <a:pt x="4938119" y="6741181"/>
                  <a:pt x="5132935" y="6652933"/>
                  <a:pt x="5315781" y="6551721"/>
                </a:cubicBezTo>
                <a:cubicBezTo>
                  <a:pt x="6619811" y="5830059"/>
                  <a:pt x="6364610" y="4934281"/>
                  <a:pt x="6058656" y="3948664"/>
                </a:cubicBezTo>
                <a:cubicBezTo>
                  <a:pt x="5601502" y="2476708"/>
                  <a:pt x="4958009" y="1222984"/>
                  <a:pt x="2540911" y="827627"/>
                </a:cubicBezTo>
                <a:cubicBezTo>
                  <a:pt x="1760946" y="699982"/>
                  <a:pt x="986522" y="591203"/>
                  <a:pt x="238021" y="541759"/>
                </a:cubicBezTo>
                <a:lnTo>
                  <a:pt x="0" y="529223"/>
                </a:lnTo>
                <a:close/>
              </a:path>
            </a:pathLst>
          </a:custGeom>
        </p:spPr>
      </p:pic>
      <p:sp>
        <p:nvSpPr>
          <p:cNvPr id="11" name="Freeform: Shape 10">
            <a:extLst>
              <a:ext uri="{FF2B5EF4-FFF2-40B4-BE49-F238E27FC236}">
                <a16:creationId xmlns:a16="http://schemas.microsoft.com/office/drawing/2014/main" id="{3B2B1500-BB55-471C-8A9E-67288297EC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9224"/>
            <a:ext cx="6305549" cy="6328777"/>
          </a:xfrm>
          <a:custGeom>
            <a:avLst/>
            <a:gdLst>
              <a:gd name="connsiteX0" fmla="*/ 0 w 4212773"/>
              <a:gd name="connsiteY0" fmla="*/ 0 h 6498740"/>
              <a:gd name="connsiteX1" fmla="*/ 159023 w 4212773"/>
              <a:gd name="connsiteY1" fmla="*/ 12872 h 6498740"/>
              <a:gd name="connsiteX2" fmla="*/ 1697597 w 4212773"/>
              <a:gd name="connsiteY2" fmla="*/ 306418 h 6498740"/>
              <a:gd name="connsiteX3" fmla="*/ 4047822 w 4212773"/>
              <a:gd name="connsiteY3" fmla="*/ 3511272 h 6498740"/>
              <a:gd name="connsiteX4" fmla="*/ 3551503 w 4212773"/>
              <a:gd name="connsiteY4" fmla="*/ 6184235 h 6498740"/>
              <a:gd name="connsiteX5" fmla="*/ 3163159 w 4212773"/>
              <a:gd name="connsiteY5" fmla="*/ 6459073 h 6498740"/>
              <a:gd name="connsiteX6" fmla="*/ 3092077 w 4212773"/>
              <a:gd name="connsiteY6" fmla="*/ 6498740 h 6498740"/>
              <a:gd name="connsiteX7" fmla="*/ 0 w 4212773"/>
              <a:gd name="connsiteY7" fmla="*/ 6498740 h 6498740"/>
              <a:gd name="connsiteX8" fmla="*/ 0 w 4212773"/>
              <a:gd name="connsiteY8" fmla="*/ 0 h 6498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12773" h="6498740">
                <a:moveTo>
                  <a:pt x="0" y="0"/>
                </a:moveTo>
                <a:lnTo>
                  <a:pt x="159023" y="12872"/>
                </a:lnTo>
                <a:cubicBezTo>
                  <a:pt x="659101" y="63644"/>
                  <a:pt x="1176498" y="175345"/>
                  <a:pt x="1697597" y="306418"/>
                </a:cubicBezTo>
                <a:cubicBezTo>
                  <a:pt x="3312474" y="712392"/>
                  <a:pt x="3742395" y="1999786"/>
                  <a:pt x="4047822" y="3511272"/>
                </a:cubicBezTo>
                <a:cubicBezTo>
                  <a:pt x="4252232" y="4523358"/>
                  <a:pt x="4422733" y="5443193"/>
                  <a:pt x="3551503" y="6184235"/>
                </a:cubicBezTo>
                <a:cubicBezTo>
                  <a:pt x="3429343" y="6288166"/>
                  <a:pt x="3299185" y="6378784"/>
                  <a:pt x="3163159" y="6459073"/>
                </a:cubicBezTo>
                <a:lnTo>
                  <a:pt x="3092077" y="6498740"/>
                </a:lnTo>
                <a:lnTo>
                  <a:pt x="0" y="6498740"/>
                </a:lnTo>
                <a:lnTo>
                  <a:pt x="0"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3045E22C-A99D-41BB-AF14-EF1B1E745A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36525"/>
            <a:ext cx="6130391" cy="6721476"/>
          </a:xfrm>
          <a:custGeom>
            <a:avLst/>
            <a:gdLst>
              <a:gd name="connsiteX0" fmla="*/ 0 w 4033589"/>
              <a:gd name="connsiteY0" fmla="*/ 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8" fmla="*/ 0 w 4033589"/>
              <a:gd name="connsiteY8" fmla="*/ 0 h 6858000"/>
              <a:gd name="connsiteX0" fmla="*/ 0 w 4033589"/>
              <a:gd name="connsiteY0" fmla="*/ 685800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0 w 2154655"/>
              <a:gd name="connsiteY0" fmla="*/ 0 h 6858000"/>
              <a:gd name="connsiteX1" fmla="*/ 3379 w 2154655"/>
              <a:gd name="connsiteY1" fmla="*/ 2021 h 6858000"/>
              <a:gd name="connsiteX2" fmla="*/ 1596437 w 2154655"/>
              <a:gd name="connsiteY2" fmla="*/ 1517967 h 6858000"/>
              <a:gd name="connsiteX3" fmla="*/ 2097043 w 2154655"/>
              <a:gd name="connsiteY3" fmla="*/ 4379386 h 6858000"/>
              <a:gd name="connsiteX4" fmla="*/ 1433930 w 2154655"/>
              <a:gd name="connsiteY4" fmla="*/ 6852362 h 6858000"/>
              <a:gd name="connsiteX5" fmla="*/ 1431659 w 2154655"/>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54655" h="6858000">
                <a:moveTo>
                  <a:pt x="0" y="0"/>
                </a:moveTo>
                <a:lnTo>
                  <a:pt x="3379" y="2021"/>
                </a:lnTo>
                <a:cubicBezTo>
                  <a:pt x="667061" y="423753"/>
                  <a:pt x="1239365" y="963389"/>
                  <a:pt x="1596437" y="1517967"/>
                </a:cubicBezTo>
                <a:cubicBezTo>
                  <a:pt x="2133142" y="2350886"/>
                  <a:pt x="2239839" y="3395752"/>
                  <a:pt x="2097043" y="4379386"/>
                </a:cubicBezTo>
                <a:cubicBezTo>
                  <a:pt x="2032295" y="4824358"/>
                  <a:pt x="1812506" y="5869368"/>
                  <a:pt x="1433930" y="6852362"/>
                </a:cubicBezTo>
                <a:lnTo>
                  <a:pt x="1431659" y="685800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Avenir Next LT Pro Light"/>
            </a:endParaRPr>
          </a:p>
        </p:txBody>
      </p:sp>
      <p:sp>
        <p:nvSpPr>
          <p:cNvPr id="3" name="Subtítulo 2">
            <a:extLst>
              <a:ext uri="{FF2B5EF4-FFF2-40B4-BE49-F238E27FC236}">
                <a16:creationId xmlns:a16="http://schemas.microsoft.com/office/drawing/2014/main" id="{032F2A10-9ECB-88BF-34BE-73240BCF712A}"/>
              </a:ext>
            </a:extLst>
          </p:cNvPr>
          <p:cNvSpPr>
            <a:spLocks noGrp="1"/>
          </p:cNvSpPr>
          <p:nvPr>
            <p:ph type="subTitle" idx="1"/>
          </p:nvPr>
        </p:nvSpPr>
        <p:spPr>
          <a:xfrm>
            <a:off x="322053" y="4610937"/>
            <a:ext cx="4572000" cy="1524000"/>
          </a:xfrm>
        </p:spPr>
        <p:txBody>
          <a:bodyPr anchor="b">
            <a:normAutofit/>
          </a:bodyPr>
          <a:lstStyle/>
          <a:p>
            <a:pPr algn="l"/>
            <a:r>
              <a:rPr lang="en-US" dirty="0"/>
              <a:t>Miguel Mesa Lopez</a:t>
            </a:r>
            <a:endParaRPr lang="es-CO" dirty="0"/>
          </a:p>
        </p:txBody>
      </p:sp>
      <p:sp>
        <p:nvSpPr>
          <p:cNvPr id="2" name="Título 1">
            <a:extLst>
              <a:ext uri="{FF2B5EF4-FFF2-40B4-BE49-F238E27FC236}">
                <a16:creationId xmlns:a16="http://schemas.microsoft.com/office/drawing/2014/main" id="{E8D937C3-CF9D-75B3-A93E-6C3E8832DA3B}"/>
              </a:ext>
            </a:extLst>
          </p:cNvPr>
          <p:cNvSpPr>
            <a:spLocks noGrp="1"/>
          </p:cNvSpPr>
          <p:nvPr>
            <p:ph type="ctrTitle"/>
          </p:nvPr>
        </p:nvSpPr>
        <p:spPr>
          <a:xfrm>
            <a:off x="254421" y="1950121"/>
            <a:ext cx="5621547" cy="2763919"/>
          </a:xfrm>
        </p:spPr>
        <p:txBody>
          <a:bodyPr>
            <a:normAutofit/>
          </a:bodyPr>
          <a:lstStyle/>
          <a:p>
            <a:pPr algn="l"/>
            <a:r>
              <a:rPr lang="en-US" sz="3600" dirty="0" err="1">
                <a:latin typeface="Lato" panose="020F0502020204030203" pitchFamily="34" charset="0"/>
              </a:rPr>
              <a:t>Modelo</a:t>
            </a:r>
            <a:r>
              <a:rPr lang="en-US" sz="3600" dirty="0">
                <a:latin typeface="Lato" panose="020F0502020204030203" pitchFamily="34" charset="0"/>
              </a:rPr>
              <a:t> para recomendacion de productos (</a:t>
            </a:r>
            <a:r>
              <a:rPr lang="en-US" sz="3600" dirty="0" err="1">
                <a:latin typeface="Lato" panose="020F0502020204030203" pitchFamily="34" charset="0"/>
              </a:rPr>
              <a:t>recomendación</a:t>
            </a:r>
            <a:r>
              <a:rPr lang="en-US" sz="3600" dirty="0">
                <a:latin typeface="Lato" panose="020F0502020204030203" pitchFamily="34" charset="0"/>
              </a:rPr>
              <a:t> </a:t>
            </a:r>
            <a:r>
              <a:rPr lang="en-US" sz="3600" dirty="0" err="1">
                <a:latin typeface="Lato" panose="020F0502020204030203" pitchFamily="34" charset="0"/>
              </a:rPr>
              <a:t>colaborativa</a:t>
            </a:r>
            <a:r>
              <a:rPr lang="en-US" sz="3600" dirty="0">
                <a:latin typeface="Lato" panose="020F0502020204030203" pitchFamily="34" charset="0"/>
              </a:rPr>
              <a:t>)</a:t>
            </a:r>
            <a:endParaRPr lang="es-CO" sz="3600" dirty="0">
              <a:latin typeface="Lato" panose="020F0502020204030203" pitchFamily="34" charset="0"/>
            </a:endParaRPr>
          </a:p>
        </p:txBody>
      </p:sp>
    </p:spTree>
    <p:extLst>
      <p:ext uri="{BB962C8B-B14F-4D97-AF65-F5344CB8AC3E}">
        <p14:creationId xmlns:p14="http://schemas.microsoft.com/office/powerpoint/2010/main" val="25933106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987A0FBA-CC04-4256-A8EB-BB3C543E98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Top 8 MongoDB GUI Tools to Use in 2023">
            <a:extLst>
              <a:ext uri="{FF2B5EF4-FFF2-40B4-BE49-F238E27FC236}">
                <a16:creationId xmlns:a16="http://schemas.microsoft.com/office/drawing/2014/main" id="{6EB9A151-ADB7-D96F-4EBE-1E54CA7837C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0950" r="15016" b="3"/>
          <a:stretch/>
        </p:blipFill>
        <p:spPr bwMode="auto">
          <a:xfrm>
            <a:off x="8772900" y="10"/>
            <a:ext cx="3419097" cy="3694535"/>
          </a:xfrm>
          <a:custGeom>
            <a:avLst/>
            <a:gdLst/>
            <a:ahLst/>
            <a:cxnLst/>
            <a:rect l="l" t="t" r="r" b="b"/>
            <a:pathLst>
              <a:path w="5578824" h="6028256">
                <a:moveTo>
                  <a:pt x="1681218" y="0"/>
                </a:moveTo>
                <a:lnTo>
                  <a:pt x="5578824" y="0"/>
                </a:lnTo>
                <a:lnTo>
                  <a:pt x="5578824" y="5760161"/>
                </a:lnTo>
                <a:lnTo>
                  <a:pt x="5441231" y="5804042"/>
                </a:lnTo>
                <a:cubicBezTo>
                  <a:pt x="5079089" y="5907589"/>
                  <a:pt x="4674877" y="5944442"/>
                  <a:pt x="4253224" y="5980388"/>
                </a:cubicBezTo>
                <a:cubicBezTo>
                  <a:pt x="2813852" y="6102970"/>
                  <a:pt x="1551586" y="6071494"/>
                  <a:pt x="837278" y="4877588"/>
                </a:cubicBezTo>
                <a:cubicBezTo>
                  <a:pt x="529862" y="4363935"/>
                  <a:pt x="255162" y="3847185"/>
                  <a:pt x="109626" y="3329255"/>
                </a:cubicBezTo>
                <a:cubicBezTo>
                  <a:pt x="-35907" y="2811325"/>
                  <a:pt x="-52277" y="2292214"/>
                  <a:pt x="156962" y="1773839"/>
                </a:cubicBezTo>
                <a:cubicBezTo>
                  <a:pt x="296494" y="1428108"/>
                  <a:pt x="536161" y="1082881"/>
                  <a:pt x="904890" y="738354"/>
                </a:cubicBezTo>
                <a:cubicBezTo>
                  <a:pt x="1036690" y="615181"/>
                  <a:pt x="1169968" y="488910"/>
                  <a:pt x="1304592" y="360545"/>
                </a:cubicBezTo>
                <a:close/>
              </a:path>
            </a:pathLst>
          </a:custGeom>
          <a:noFill/>
          <a:extLst>
            <a:ext uri="{909E8E84-426E-40DD-AFC4-6F175D3DCCD1}">
              <a14:hiddenFill xmlns:a14="http://schemas.microsoft.com/office/drawing/2010/main">
                <a:solidFill>
                  <a:srgbClr val="FFFFFF"/>
                </a:solidFill>
              </a14:hiddenFill>
            </a:ext>
          </a:extLst>
        </p:spPr>
      </p:pic>
      <p:sp>
        <p:nvSpPr>
          <p:cNvPr id="1033" name="Freeform: Shape 1032">
            <a:extLst>
              <a:ext uri="{FF2B5EF4-FFF2-40B4-BE49-F238E27FC236}">
                <a16:creationId xmlns:a16="http://schemas.microsoft.com/office/drawing/2014/main" id="{3362A0EA-3E81-4464-94B8-70BE5870ED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487883" y="0"/>
            <a:ext cx="5704117" cy="6096000"/>
          </a:xfrm>
          <a:custGeom>
            <a:avLst/>
            <a:gdLst>
              <a:gd name="connsiteX0" fmla="*/ 0 w 5704117"/>
              <a:gd name="connsiteY0" fmla="*/ 0 h 6096000"/>
              <a:gd name="connsiteX1" fmla="*/ 4562795 w 5704117"/>
              <a:gd name="connsiteY1" fmla="*/ 0 h 6096000"/>
              <a:gd name="connsiteX2" fmla="*/ 4721192 w 5704117"/>
              <a:gd name="connsiteY2" fmla="*/ 133595 h 6096000"/>
              <a:gd name="connsiteX3" fmla="*/ 5467522 w 5704117"/>
              <a:gd name="connsiteY3" fmla="*/ 1054328 h 6096000"/>
              <a:gd name="connsiteX4" fmla="*/ 5538873 w 5704117"/>
              <a:gd name="connsiteY4" fmla="*/ 2897564 h 6096000"/>
              <a:gd name="connsiteX5" fmla="*/ 4442050 w 5704117"/>
              <a:gd name="connsiteY5" fmla="*/ 4732407 h 6096000"/>
              <a:gd name="connsiteX6" fmla="*/ 93046 w 5704117"/>
              <a:gd name="connsiteY6" fmla="*/ 6082857 h 6096000"/>
              <a:gd name="connsiteX7" fmla="*/ 0 w 5704117"/>
              <a:gd name="connsiteY7" fmla="*/ 6078450 h 6096000"/>
              <a:gd name="connsiteX0" fmla="*/ 4562795 w 5704117"/>
              <a:gd name="connsiteY0" fmla="*/ 0 h 6096000"/>
              <a:gd name="connsiteX1" fmla="*/ 4721192 w 5704117"/>
              <a:gd name="connsiteY1" fmla="*/ 133595 h 6096000"/>
              <a:gd name="connsiteX2" fmla="*/ 5467522 w 5704117"/>
              <a:gd name="connsiteY2" fmla="*/ 1054328 h 6096000"/>
              <a:gd name="connsiteX3" fmla="*/ 5538873 w 5704117"/>
              <a:gd name="connsiteY3" fmla="*/ 2897564 h 6096000"/>
              <a:gd name="connsiteX4" fmla="*/ 4442050 w 5704117"/>
              <a:gd name="connsiteY4" fmla="*/ 4732407 h 6096000"/>
              <a:gd name="connsiteX5" fmla="*/ 93046 w 5704117"/>
              <a:gd name="connsiteY5" fmla="*/ 6082857 h 6096000"/>
              <a:gd name="connsiteX6" fmla="*/ 0 w 5704117"/>
              <a:gd name="connsiteY6" fmla="*/ 6078450 h 6096000"/>
              <a:gd name="connsiteX7" fmla="*/ 91440 w 5704117"/>
              <a:gd name="connsiteY7" fmla="*/ 91440 h 6096000"/>
              <a:gd name="connsiteX0" fmla="*/ 4562795 w 5704117"/>
              <a:gd name="connsiteY0" fmla="*/ 0 h 6096000"/>
              <a:gd name="connsiteX1" fmla="*/ 4721192 w 5704117"/>
              <a:gd name="connsiteY1" fmla="*/ 133595 h 6096000"/>
              <a:gd name="connsiteX2" fmla="*/ 5467522 w 5704117"/>
              <a:gd name="connsiteY2" fmla="*/ 1054328 h 6096000"/>
              <a:gd name="connsiteX3" fmla="*/ 5538873 w 5704117"/>
              <a:gd name="connsiteY3" fmla="*/ 2897564 h 6096000"/>
              <a:gd name="connsiteX4" fmla="*/ 4442050 w 5704117"/>
              <a:gd name="connsiteY4" fmla="*/ 4732407 h 6096000"/>
              <a:gd name="connsiteX5" fmla="*/ 93046 w 5704117"/>
              <a:gd name="connsiteY5" fmla="*/ 6082857 h 6096000"/>
              <a:gd name="connsiteX6" fmla="*/ 0 w 5704117"/>
              <a:gd name="connsiteY6" fmla="*/ 6078450 h 609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04117" h="6096000">
                <a:moveTo>
                  <a:pt x="4562795" y="0"/>
                </a:moveTo>
                <a:lnTo>
                  <a:pt x="4721192" y="133595"/>
                </a:lnTo>
                <a:cubicBezTo>
                  <a:pt x="5067135" y="440105"/>
                  <a:pt x="5309779" y="747048"/>
                  <a:pt x="5467522" y="1054328"/>
                </a:cubicBezTo>
                <a:cubicBezTo>
                  <a:pt x="5782917" y="1668625"/>
                  <a:pt x="5758242" y="2283795"/>
                  <a:pt x="5538873" y="2897564"/>
                </a:cubicBezTo>
                <a:cubicBezTo>
                  <a:pt x="5319500" y="3511334"/>
                  <a:pt x="4905433" y="4123706"/>
                  <a:pt x="4442050" y="4732407"/>
                </a:cubicBezTo>
                <a:cubicBezTo>
                  <a:pt x="3499930" y="5970384"/>
                  <a:pt x="1925433" y="6153690"/>
                  <a:pt x="93046" y="6082857"/>
                </a:cubicBezTo>
                <a:lnTo>
                  <a:pt x="0" y="607845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prstClr val="white"/>
              </a:solidFill>
              <a:latin typeface="Avenir Next LT Pro Light"/>
            </a:endParaRPr>
          </a:p>
        </p:txBody>
      </p:sp>
      <p:sp>
        <p:nvSpPr>
          <p:cNvPr id="2" name="Título 1">
            <a:extLst>
              <a:ext uri="{FF2B5EF4-FFF2-40B4-BE49-F238E27FC236}">
                <a16:creationId xmlns:a16="http://schemas.microsoft.com/office/drawing/2014/main" id="{19B33179-D0B1-1444-4703-87BA8C5DFF3F}"/>
              </a:ext>
            </a:extLst>
          </p:cNvPr>
          <p:cNvSpPr>
            <a:spLocks noGrp="1"/>
          </p:cNvSpPr>
          <p:nvPr>
            <p:ph type="title"/>
          </p:nvPr>
        </p:nvSpPr>
        <p:spPr>
          <a:xfrm>
            <a:off x="762000" y="762000"/>
            <a:ext cx="5334000" cy="1524000"/>
          </a:xfrm>
        </p:spPr>
        <p:txBody>
          <a:bodyPr>
            <a:normAutofit/>
          </a:bodyPr>
          <a:lstStyle/>
          <a:p>
            <a:r>
              <a:rPr lang="en-US" sz="3200" dirty="0" err="1"/>
              <a:t>Almacenaje</a:t>
            </a:r>
            <a:r>
              <a:rPr lang="en-US" sz="3200" dirty="0"/>
              <a:t> de </a:t>
            </a:r>
            <a:r>
              <a:rPr lang="en-US" sz="3200" dirty="0" err="1"/>
              <a:t>datos</a:t>
            </a:r>
            <a:endParaRPr lang="es-CO" sz="3200" dirty="0"/>
          </a:p>
        </p:txBody>
      </p:sp>
      <p:sp>
        <p:nvSpPr>
          <p:cNvPr id="7" name="CuadroTexto 6">
            <a:extLst>
              <a:ext uri="{FF2B5EF4-FFF2-40B4-BE49-F238E27FC236}">
                <a16:creationId xmlns:a16="http://schemas.microsoft.com/office/drawing/2014/main" id="{743378C0-7493-8AAF-E49D-1764C8EF0160}"/>
              </a:ext>
            </a:extLst>
          </p:cNvPr>
          <p:cNvSpPr txBox="1"/>
          <p:nvPr/>
        </p:nvSpPr>
        <p:spPr>
          <a:xfrm>
            <a:off x="3047281" y="3248647"/>
            <a:ext cx="6094562" cy="369332"/>
          </a:xfrm>
          <a:prstGeom prst="rect">
            <a:avLst/>
          </a:prstGeom>
          <a:noFill/>
        </p:spPr>
        <p:txBody>
          <a:bodyPr wrap="square">
            <a:spAutoFit/>
          </a:bodyPr>
          <a:lstStyle/>
          <a:p>
            <a:endParaRPr lang="es-CO" dirty="0"/>
          </a:p>
        </p:txBody>
      </p:sp>
    </p:spTree>
    <p:extLst>
      <p:ext uri="{BB962C8B-B14F-4D97-AF65-F5344CB8AC3E}">
        <p14:creationId xmlns:p14="http://schemas.microsoft.com/office/powerpoint/2010/main" val="20073454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987A0FBA-CC04-4256-A8EB-BB3C543E98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Marcador de contenido 4">
            <a:extLst>
              <a:ext uri="{FF2B5EF4-FFF2-40B4-BE49-F238E27FC236}">
                <a16:creationId xmlns:a16="http://schemas.microsoft.com/office/drawing/2014/main" id="{0398D8FF-F37A-E60C-B1FB-30677946B21A}"/>
              </a:ext>
            </a:extLst>
          </p:cNvPr>
          <p:cNvPicPr>
            <a:picLocks noChangeAspect="1"/>
          </p:cNvPicPr>
          <p:nvPr/>
        </p:nvPicPr>
        <p:blipFill rotWithShape="1">
          <a:blip r:embed="rId2"/>
          <a:srcRect r="13934"/>
          <a:stretch/>
        </p:blipFill>
        <p:spPr>
          <a:xfrm>
            <a:off x="2" y="10"/>
            <a:ext cx="5578823" cy="6028246"/>
          </a:xfrm>
          <a:custGeom>
            <a:avLst/>
            <a:gdLst/>
            <a:ahLst/>
            <a:cxnLst/>
            <a:rect l="l" t="t" r="r" b="b"/>
            <a:pathLst>
              <a:path w="5578823" h="6028256">
                <a:moveTo>
                  <a:pt x="0" y="0"/>
                </a:moveTo>
                <a:lnTo>
                  <a:pt x="3897606" y="0"/>
                </a:lnTo>
                <a:lnTo>
                  <a:pt x="4274232" y="360545"/>
                </a:lnTo>
                <a:cubicBezTo>
                  <a:pt x="4408856" y="488910"/>
                  <a:pt x="4542134" y="615181"/>
                  <a:pt x="4673934" y="738354"/>
                </a:cubicBezTo>
                <a:cubicBezTo>
                  <a:pt x="5042663" y="1082881"/>
                  <a:pt x="5282330" y="1428108"/>
                  <a:pt x="5421862" y="1773839"/>
                </a:cubicBezTo>
                <a:cubicBezTo>
                  <a:pt x="5631101" y="2292214"/>
                  <a:pt x="5614731" y="2811325"/>
                  <a:pt x="5469198" y="3329255"/>
                </a:cubicBezTo>
                <a:cubicBezTo>
                  <a:pt x="5323662" y="3847185"/>
                  <a:pt x="5048962" y="4363935"/>
                  <a:pt x="4741546" y="4877588"/>
                </a:cubicBezTo>
                <a:cubicBezTo>
                  <a:pt x="4027238" y="6071494"/>
                  <a:pt x="2764972" y="6102970"/>
                  <a:pt x="1325600" y="5980388"/>
                </a:cubicBezTo>
                <a:cubicBezTo>
                  <a:pt x="903947" y="5944442"/>
                  <a:pt x="499735" y="5907589"/>
                  <a:pt x="137593" y="5804042"/>
                </a:cubicBezTo>
                <a:lnTo>
                  <a:pt x="0" y="5760161"/>
                </a:lnTo>
                <a:close/>
              </a:path>
            </a:pathLst>
          </a:custGeom>
        </p:spPr>
      </p:pic>
      <p:sp>
        <p:nvSpPr>
          <p:cNvPr id="27" name="Freeform: Shape 26">
            <a:extLst>
              <a:ext uri="{FF2B5EF4-FFF2-40B4-BE49-F238E27FC236}">
                <a16:creationId xmlns:a16="http://schemas.microsoft.com/office/drawing/2014/main" id="{E633B38B-B87A-4288-A20F-0223A6C27A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704117" cy="6096000"/>
          </a:xfrm>
          <a:custGeom>
            <a:avLst/>
            <a:gdLst>
              <a:gd name="connsiteX0" fmla="*/ 0 w 5704117"/>
              <a:gd name="connsiteY0" fmla="*/ 0 h 6096000"/>
              <a:gd name="connsiteX1" fmla="*/ 4562795 w 5704117"/>
              <a:gd name="connsiteY1" fmla="*/ 0 h 6096000"/>
              <a:gd name="connsiteX2" fmla="*/ 4721192 w 5704117"/>
              <a:gd name="connsiteY2" fmla="*/ 133595 h 6096000"/>
              <a:gd name="connsiteX3" fmla="*/ 5467522 w 5704117"/>
              <a:gd name="connsiteY3" fmla="*/ 1054328 h 6096000"/>
              <a:gd name="connsiteX4" fmla="*/ 5538873 w 5704117"/>
              <a:gd name="connsiteY4" fmla="*/ 2897564 h 6096000"/>
              <a:gd name="connsiteX5" fmla="*/ 4442050 w 5704117"/>
              <a:gd name="connsiteY5" fmla="*/ 4732407 h 6096000"/>
              <a:gd name="connsiteX6" fmla="*/ 93046 w 5704117"/>
              <a:gd name="connsiteY6" fmla="*/ 6082857 h 6096000"/>
              <a:gd name="connsiteX7" fmla="*/ 0 w 5704117"/>
              <a:gd name="connsiteY7" fmla="*/ 6078450 h 6096000"/>
              <a:gd name="connsiteX0" fmla="*/ 4562795 w 5704117"/>
              <a:gd name="connsiteY0" fmla="*/ 0 h 6096000"/>
              <a:gd name="connsiteX1" fmla="*/ 4721192 w 5704117"/>
              <a:gd name="connsiteY1" fmla="*/ 133595 h 6096000"/>
              <a:gd name="connsiteX2" fmla="*/ 5467522 w 5704117"/>
              <a:gd name="connsiteY2" fmla="*/ 1054328 h 6096000"/>
              <a:gd name="connsiteX3" fmla="*/ 5538873 w 5704117"/>
              <a:gd name="connsiteY3" fmla="*/ 2897564 h 6096000"/>
              <a:gd name="connsiteX4" fmla="*/ 4442050 w 5704117"/>
              <a:gd name="connsiteY4" fmla="*/ 4732407 h 6096000"/>
              <a:gd name="connsiteX5" fmla="*/ 93046 w 5704117"/>
              <a:gd name="connsiteY5" fmla="*/ 6082857 h 6096000"/>
              <a:gd name="connsiteX6" fmla="*/ 0 w 5704117"/>
              <a:gd name="connsiteY6" fmla="*/ 6078450 h 6096000"/>
              <a:gd name="connsiteX7" fmla="*/ 91440 w 5704117"/>
              <a:gd name="connsiteY7" fmla="*/ 91440 h 6096000"/>
              <a:gd name="connsiteX0" fmla="*/ 4562795 w 5704117"/>
              <a:gd name="connsiteY0" fmla="*/ 0 h 6096000"/>
              <a:gd name="connsiteX1" fmla="*/ 4721192 w 5704117"/>
              <a:gd name="connsiteY1" fmla="*/ 133595 h 6096000"/>
              <a:gd name="connsiteX2" fmla="*/ 5467522 w 5704117"/>
              <a:gd name="connsiteY2" fmla="*/ 1054328 h 6096000"/>
              <a:gd name="connsiteX3" fmla="*/ 5538873 w 5704117"/>
              <a:gd name="connsiteY3" fmla="*/ 2897564 h 6096000"/>
              <a:gd name="connsiteX4" fmla="*/ 4442050 w 5704117"/>
              <a:gd name="connsiteY4" fmla="*/ 4732407 h 6096000"/>
              <a:gd name="connsiteX5" fmla="*/ 93046 w 5704117"/>
              <a:gd name="connsiteY5" fmla="*/ 6082857 h 6096000"/>
              <a:gd name="connsiteX6" fmla="*/ 0 w 5704117"/>
              <a:gd name="connsiteY6" fmla="*/ 6078450 h 609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04117" h="6096000">
                <a:moveTo>
                  <a:pt x="4562795" y="0"/>
                </a:moveTo>
                <a:lnTo>
                  <a:pt x="4721192" y="133595"/>
                </a:lnTo>
                <a:cubicBezTo>
                  <a:pt x="5067135" y="440105"/>
                  <a:pt x="5309779" y="747048"/>
                  <a:pt x="5467522" y="1054328"/>
                </a:cubicBezTo>
                <a:cubicBezTo>
                  <a:pt x="5782917" y="1668625"/>
                  <a:pt x="5758242" y="2283795"/>
                  <a:pt x="5538873" y="2897564"/>
                </a:cubicBezTo>
                <a:cubicBezTo>
                  <a:pt x="5319500" y="3511334"/>
                  <a:pt x="4905433" y="4123706"/>
                  <a:pt x="4442050" y="4732407"/>
                </a:cubicBezTo>
                <a:cubicBezTo>
                  <a:pt x="3499930" y="5970384"/>
                  <a:pt x="1925433" y="6153690"/>
                  <a:pt x="93046" y="6082857"/>
                </a:cubicBezTo>
                <a:lnTo>
                  <a:pt x="0" y="607845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prstClr val="white"/>
              </a:solidFill>
              <a:latin typeface="Avenir Next LT Pro Light"/>
            </a:endParaRPr>
          </a:p>
        </p:txBody>
      </p:sp>
      <p:sp>
        <p:nvSpPr>
          <p:cNvPr id="22" name="Content Placeholder 21">
            <a:extLst>
              <a:ext uri="{FF2B5EF4-FFF2-40B4-BE49-F238E27FC236}">
                <a16:creationId xmlns:a16="http://schemas.microsoft.com/office/drawing/2014/main" id="{6E417310-667B-C2A4-3957-C352077F9499}"/>
              </a:ext>
            </a:extLst>
          </p:cNvPr>
          <p:cNvSpPr>
            <a:spLocks noGrp="1"/>
          </p:cNvSpPr>
          <p:nvPr>
            <p:ph idx="1"/>
          </p:nvPr>
        </p:nvSpPr>
        <p:spPr>
          <a:xfrm>
            <a:off x="6096000" y="2286000"/>
            <a:ext cx="5334000" cy="3810001"/>
          </a:xfrm>
        </p:spPr>
        <p:txBody>
          <a:bodyPr>
            <a:normAutofit/>
          </a:bodyPr>
          <a:lstStyle/>
          <a:p>
            <a:endParaRPr lang="en-US" sz="2400"/>
          </a:p>
        </p:txBody>
      </p:sp>
      <p:sp>
        <p:nvSpPr>
          <p:cNvPr id="2" name="Título 1">
            <a:extLst>
              <a:ext uri="{FF2B5EF4-FFF2-40B4-BE49-F238E27FC236}">
                <a16:creationId xmlns:a16="http://schemas.microsoft.com/office/drawing/2014/main" id="{2BB6FA9D-B0EB-35DA-42DD-8A82EC97EA7D}"/>
              </a:ext>
            </a:extLst>
          </p:cNvPr>
          <p:cNvSpPr>
            <a:spLocks noGrp="1"/>
          </p:cNvSpPr>
          <p:nvPr>
            <p:ph type="title"/>
          </p:nvPr>
        </p:nvSpPr>
        <p:spPr>
          <a:xfrm>
            <a:off x="6096000" y="762000"/>
            <a:ext cx="5334000" cy="1524000"/>
          </a:xfrm>
        </p:spPr>
        <p:txBody>
          <a:bodyPr vert="horz" lIns="91440" tIns="45720" rIns="91440" bIns="45720" rtlCol="0">
            <a:normAutofit/>
          </a:bodyPr>
          <a:lstStyle/>
          <a:p>
            <a:r>
              <a:rPr lang="es-MX" sz="3600" dirty="0">
                <a:latin typeface="Lato" panose="020F0502020204030203" pitchFamily="34" charset="0"/>
              </a:rPr>
              <a:t>Entrenamiento del modelo</a:t>
            </a:r>
            <a:endParaRPr lang="en-US" sz="7200" kern="1200" dirty="0">
              <a:latin typeface="Lato" panose="020F0502020204030203" pitchFamily="34" charset="0"/>
            </a:endParaRPr>
          </a:p>
        </p:txBody>
      </p:sp>
    </p:spTree>
    <p:extLst>
      <p:ext uri="{BB962C8B-B14F-4D97-AF65-F5344CB8AC3E}">
        <p14:creationId xmlns:p14="http://schemas.microsoft.com/office/powerpoint/2010/main" val="26986676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09465E4-CDB4-09E4-FDE6-4F7FEB2F9310}"/>
              </a:ext>
            </a:extLst>
          </p:cNvPr>
          <p:cNvSpPr>
            <a:spLocks noGrp="1"/>
          </p:cNvSpPr>
          <p:nvPr>
            <p:ph type="title"/>
          </p:nvPr>
        </p:nvSpPr>
        <p:spPr/>
        <p:txBody>
          <a:bodyPr/>
          <a:lstStyle/>
          <a:p>
            <a:r>
              <a:rPr lang="en-US" dirty="0" err="1"/>
              <a:t>Evaluacion</a:t>
            </a:r>
            <a:r>
              <a:rPr lang="en-US" dirty="0"/>
              <a:t> y </a:t>
            </a:r>
            <a:r>
              <a:rPr lang="en-US" dirty="0" err="1"/>
              <a:t>ajuste</a:t>
            </a:r>
            <a:r>
              <a:rPr lang="en-US" dirty="0"/>
              <a:t> del </a:t>
            </a:r>
            <a:r>
              <a:rPr lang="en-US" dirty="0" err="1"/>
              <a:t>modelo</a:t>
            </a:r>
            <a:endParaRPr lang="es-CO" dirty="0"/>
          </a:p>
        </p:txBody>
      </p:sp>
      <p:sp>
        <p:nvSpPr>
          <p:cNvPr id="3" name="Marcador de contenido 2">
            <a:extLst>
              <a:ext uri="{FF2B5EF4-FFF2-40B4-BE49-F238E27FC236}">
                <a16:creationId xmlns:a16="http://schemas.microsoft.com/office/drawing/2014/main" id="{6C26E833-8369-13EA-224F-100398465D73}"/>
              </a:ext>
            </a:extLst>
          </p:cNvPr>
          <p:cNvSpPr>
            <a:spLocks noGrp="1"/>
          </p:cNvSpPr>
          <p:nvPr>
            <p:ph idx="1"/>
          </p:nvPr>
        </p:nvSpPr>
        <p:spPr/>
        <p:txBody>
          <a:bodyPr/>
          <a:lstStyle/>
          <a:p>
            <a:endParaRPr lang="es-CO"/>
          </a:p>
        </p:txBody>
      </p:sp>
    </p:spTree>
    <p:extLst>
      <p:ext uri="{BB962C8B-B14F-4D97-AF65-F5344CB8AC3E}">
        <p14:creationId xmlns:p14="http://schemas.microsoft.com/office/powerpoint/2010/main" val="30012608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CEF536D-3750-7D62-E5CA-BDBC514786CB}"/>
              </a:ext>
            </a:extLst>
          </p:cNvPr>
          <p:cNvSpPr>
            <a:spLocks noGrp="1"/>
          </p:cNvSpPr>
          <p:nvPr>
            <p:ph type="title"/>
          </p:nvPr>
        </p:nvSpPr>
        <p:spPr/>
        <p:txBody>
          <a:bodyPr/>
          <a:lstStyle/>
          <a:p>
            <a:r>
              <a:rPr lang="en-US" dirty="0" err="1">
                <a:latin typeface="Lato" panose="020F0502020204030203" pitchFamily="34" charset="0"/>
              </a:rPr>
              <a:t>Despliegue</a:t>
            </a:r>
            <a:r>
              <a:rPr lang="en-US" dirty="0">
                <a:latin typeface="Lato" panose="020F0502020204030203" pitchFamily="34" charset="0"/>
              </a:rPr>
              <a:t> </a:t>
            </a:r>
            <a:r>
              <a:rPr lang="en-US" dirty="0" err="1">
                <a:latin typeface="Lato" panose="020F0502020204030203" pitchFamily="34" charset="0"/>
              </a:rPr>
              <a:t>Api</a:t>
            </a:r>
            <a:endParaRPr lang="es-CO" dirty="0">
              <a:latin typeface="Lato" panose="020F0502020204030203" pitchFamily="34" charset="0"/>
            </a:endParaRPr>
          </a:p>
        </p:txBody>
      </p:sp>
      <p:pic>
        <p:nvPicPr>
          <p:cNvPr id="5" name="Marcador de contenido 4">
            <a:extLst>
              <a:ext uri="{FF2B5EF4-FFF2-40B4-BE49-F238E27FC236}">
                <a16:creationId xmlns:a16="http://schemas.microsoft.com/office/drawing/2014/main" id="{5C9D92F9-2F75-6D37-2182-5D9538EE8D69}"/>
              </a:ext>
            </a:extLst>
          </p:cNvPr>
          <p:cNvPicPr>
            <a:picLocks noGrp="1" noChangeAspect="1"/>
          </p:cNvPicPr>
          <p:nvPr>
            <p:ph idx="1"/>
          </p:nvPr>
        </p:nvPicPr>
        <p:blipFill>
          <a:blip r:embed="rId2"/>
          <a:stretch>
            <a:fillRect/>
          </a:stretch>
        </p:blipFill>
        <p:spPr>
          <a:xfrm>
            <a:off x="586168" y="2064326"/>
            <a:ext cx="4656708" cy="434441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8" name="Flecha: a la derecha 7">
            <a:extLst>
              <a:ext uri="{FF2B5EF4-FFF2-40B4-BE49-F238E27FC236}">
                <a16:creationId xmlns:a16="http://schemas.microsoft.com/office/drawing/2014/main" id="{191EC6BA-B804-2D81-A196-88C60108E622}"/>
              </a:ext>
            </a:extLst>
          </p:cNvPr>
          <p:cNvSpPr/>
          <p:nvPr/>
        </p:nvSpPr>
        <p:spPr>
          <a:xfrm>
            <a:off x="5444706" y="3636995"/>
            <a:ext cx="1094117" cy="426047"/>
          </a:xfrm>
          <a:prstGeom prst="rightArrow">
            <a:avLst/>
          </a:prstGeom>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37036053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9" name="Freeform: Shape 48">
            <a:extLst>
              <a:ext uri="{FF2B5EF4-FFF2-40B4-BE49-F238E27FC236}">
                <a16:creationId xmlns:a16="http://schemas.microsoft.com/office/drawing/2014/main" id="{A6EF5A53-0A64-4CA5-B9C7-1CB97CB5CF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57843" y="6244836"/>
            <a:ext cx="4034156" cy="613164"/>
          </a:xfrm>
          <a:custGeom>
            <a:avLst/>
            <a:gdLst>
              <a:gd name="connsiteX0" fmla="*/ 1479137 w 4034156"/>
              <a:gd name="connsiteY0" fmla="*/ 230 h 613164"/>
              <a:gd name="connsiteX1" fmla="*/ 3482844 w 4034156"/>
              <a:gd name="connsiteY1" fmla="*/ 298555 h 613164"/>
              <a:gd name="connsiteX2" fmla="*/ 3831590 w 4034156"/>
              <a:gd name="connsiteY2" fmla="*/ 425010 h 613164"/>
              <a:gd name="connsiteX3" fmla="*/ 4034156 w 4034156"/>
              <a:gd name="connsiteY3" fmla="*/ 494088 h 613164"/>
              <a:gd name="connsiteX4" fmla="*/ 4034156 w 4034156"/>
              <a:gd name="connsiteY4" fmla="*/ 613164 h 613164"/>
              <a:gd name="connsiteX5" fmla="*/ 0 w 4034156"/>
              <a:gd name="connsiteY5" fmla="*/ 613164 h 613164"/>
              <a:gd name="connsiteX6" fmla="*/ 54792 w 4034156"/>
              <a:gd name="connsiteY6" fmla="*/ 512415 h 613164"/>
              <a:gd name="connsiteX7" fmla="*/ 168327 w 4034156"/>
              <a:gd name="connsiteY7" fmla="*/ 366637 h 613164"/>
              <a:gd name="connsiteX8" fmla="*/ 1192562 w 4034156"/>
              <a:gd name="connsiteY8" fmla="*/ 1522 h 613164"/>
              <a:gd name="connsiteX9" fmla="*/ 1479137 w 4034156"/>
              <a:gd name="connsiteY9" fmla="*/ 230 h 61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34156" h="613164">
                <a:moveTo>
                  <a:pt x="1479137" y="230"/>
                </a:moveTo>
                <a:cubicBezTo>
                  <a:pt x="2152575" y="4287"/>
                  <a:pt x="2854487" y="63583"/>
                  <a:pt x="3482844" y="298555"/>
                </a:cubicBezTo>
                <a:cubicBezTo>
                  <a:pt x="3599338" y="342114"/>
                  <a:pt x="3715540" y="384216"/>
                  <a:pt x="3831590" y="425010"/>
                </a:cubicBezTo>
                <a:lnTo>
                  <a:pt x="4034156" y="494088"/>
                </a:lnTo>
                <a:lnTo>
                  <a:pt x="4034156" y="613164"/>
                </a:lnTo>
                <a:lnTo>
                  <a:pt x="0" y="613164"/>
                </a:lnTo>
                <a:lnTo>
                  <a:pt x="54792" y="512415"/>
                </a:lnTo>
                <a:cubicBezTo>
                  <a:pt x="88888" y="459433"/>
                  <a:pt x="126502" y="410480"/>
                  <a:pt x="168327" y="366637"/>
                </a:cubicBezTo>
                <a:cubicBezTo>
                  <a:pt x="428292" y="94062"/>
                  <a:pt x="821899" y="6565"/>
                  <a:pt x="1192562" y="1522"/>
                </a:cubicBezTo>
                <a:cubicBezTo>
                  <a:pt x="1287308" y="198"/>
                  <a:pt x="1382932" y="-349"/>
                  <a:pt x="1479137" y="23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a:ln>
                <a:noFill/>
              </a:ln>
              <a:solidFill>
                <a:prstClr val="white"/>
              </a:solidFill>
              <a:effectLst/>
              <a:uLnTx/>
              <a:uFillTx/>
              <a:latin typeface="Avenir Next LT Pro" panose="020B0504020202020204" pitchFamily="34" charset="0"/>
              <a:ea typeface="+mn-ea"/>
              <a:cs typeface="+mn-cs"/>
            </a:endParaRPr>
          </a:p>
        </p:txBody>
      </p:sp>
      <p:sp>
        <p:nvSpPr>
          <p:cNvPr id="51" name="Freeform: Shape 50">
            <a:extLst>
              <a:ext uri="{FF2B5EF4-FFF2-40B4-BE49-F238E27FC236}">
                <a16:creationId xmlns:a16="http://schemas.microsoft.com/office/drawing/2014/main" id="{34ABFBEA-4EB0-4D02-A2C0-1733CD3D6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88126"/>
            <a:ext cx="448491" cy="1634252"/>
          </a:xfrm>
          <a:custGeom>
            <a:avLst/>
            <a:gdLst>
              <a:gd name="connsiteX0" fmla="*/ 0 w 448491"/>
              <a:gd name="connsiteY0" fmla="*/ 0 h 1634252"/>
              <a:gd name="connsiteX1" fmla="*/ 12983 w 448491"/>
              <a:gd name="connsiteY1" fmla="*/ 10508 h 1634252"/>
              <a:gd name="connsiteX2" fmla="*/ 441611 w 448491"/>
              <a:gd name="connsiteY2" fmla="*/ 863751 h 1634252"/>
              <a:gd name="connsiteX3" fmla="*/ 251011 w 448491"/>
              <a:gd name="connsiteY3" fmla="*/ 1302895 h 1634252"/>
              <a:gd name="connsiteX4" fmla="*/ 74605 w 448491"/>
              <a:gd name="connsiteY4" fmla="*/ 1543249 h 1634252"/>
              <a:gd name="connsiteX5" fmla="*/ 0 w 448491"/>
              <a:gd name="connsiteY5" fmla="*/ 1634252 h 1634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8491" h="1634252">
                <a:moveTo>
                  <a:pt x="0" y="0"/>
                </a:moveTo>
                <a:lnTo>
                  <a:pt x="12983" y="10508"/>
                </a:lnTo>
                <a:cubicBezTo>
                  <a:pt x="278410" y="241022"/>
                  <a:pt x="489787" y="530267"/>
                  <a:pt x="441611" y="863751"/>
                </a:cubicBezTo>
                <a:cubicBezTo>
                  <a:pt x="418542" y="1022632"/>
                  <a:pt x="337007" y="1166302"/>
                  <a:pt x="251011" y="1302895"/>
                </a:cubicBezTo>
                <a:cubicBezTo>
                  <a:pt x="215138" y="1359902"/>
                  <a:pt x="154723" y="1442480"/>
                  <a:pt x="74605" y="1543249"/>
                </a:cubicBezTo>
                <a:lnTo>
                  <a:pt x="0" y="163425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prstClr val="white"/>
              </a:solidFill>
              <a:latin typeface="Avenir Next LT Pro" panose="020B0504020202020204" pitchFamily="34" charset="0"/>
            </a:endParaRPr>
          </a:p>
        </p:txBody>
      </p:sp>
      <p:sp>
        <p:nvSpPr>
          <p:cNvPr id="53" name="Freeform: Shape 52">
            <a:extLst>
              <a:ext uri="{FF2B5EF4-FFF2-40B4-BE49-F238E27FC236}">
                <a16:creationId xmlns:a16="http://schemas.microsoft.com/office/drawing/2014/main" id="{19E083F6-57F4-487B-A766-EA0462B1EE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09459" y="6144069"/>
            <a:ext cx="4418271" cy="718159"/>
          </a:xfrm>
          <a:custGeom>
            <a:avLst/>
            <a:gdLst>
              <a:gd name="connsiteX0" fmla="*/ 1421452 w 4590626"/>
              <a:gd name="connsiteY0" fmla="*/ 0 h 713930"/>
              <a:gd name="connsiteX1" fmla="*/ 3247781 w 4590626"/>
              <a:gd name="connsiteY1" fmla="*/ 271915 h 713930"/>
              <a:gd name="connsiteX2" fmla="*/ 4517331 w 4590626"/>
              <a:gd name="connsiteY2" fmla="*/ 693394 h 713930"/>
              <a:gd name="connsiteX3" fmla="*/ 4590626 w 4590626"/>
              <a:gd name="connsiteY3" fmla="*/ 713930 h 713930"/>
              <a:gd name="connsiteX4" fmla="*/ 0 w 4590626"/>
              <a:gd name="connsiteY4" fmla="*/ 713930 h 713930"/>
              <a:gd name="connsiteX5" fmla="*/ 2854 w 4590626"/>
              <a:gd name="connsiteY5" fmla="*/ 705624 h 713930"/>
              <a:gd name="connsiteX6" fmla="*/ 226680 w 4590626"/>
              <a:gd name="connsiteY6" fmla="*/ 333970 h 713930"/>
              <a:gd name="connsiteX7" fmla="*/ 1160245 w 4590626"/>
              <a:gd name="connsiteY7" fmla="*/ 1178 h 713930"/>
              <a:gd name="connsiteX8" fmla="*/ 1421452 w 4590626"/>
              <a:gd name="connsiteY8" fmla="*/ 0 h 713930"/>
              <a:gd name="connsiteX0" fmla="*/ 1421452 w 4517331"/>
              <a:gd name="connsiteY0" fmla="*/ 0 h 713930"/>
              <a:gd name="connsiteX1" fmla="*/ 3247781 w 4517331"/>
              <a:gd name="connsiteY1" fmla="*/ 271915 h 713930"/>
              <a:gd name="connsiteX2" fmla="*/ 4517331 w 4517331"/>
              <a:gd name="connsiteY2" fmla="*/ 693394 h 713930"/>
              <a:gd name="connsiteX3" fmla="*/ 0 w 4517331"/>
              <a:gd name="connsiteY3" fmla="*/ 713930 h 713930"/>
              <a:gd name="connsiteX4" fmla="*/ 2854 w 4517331"/>
              <a:gd name="connsiteY4" fmla="*/ 705624 h 713930"/>
              <a:gd name="connsiteX5" fmla="*/ 226680 w 4517331"/>
              <a:gd name="connsiteY5" fmla="*/ 333970 h 713930"/>
              <a:gd name="connsiteX6" fmla="*/ 1160245 w 4517331"/>
              <a:gd name="connsiteY6" fmla="*/ 1178 h 713930"/>
              <a:gd name="connsiteX7" fmla="*/ 1421452 w 4517331"/>
              <a:gd name="connsiteY7" fmla="*/ 0 h 713930"/>
              <a:gd name="connsiteX0" fmla="*/ 0 w 4608771"/>
              <a:gd name="connsiteY0" fmla="*/ 713930 h 784834"/>
              <a:gd name="connsiteX1" fmla="*/ 2854 w 4608771"/>
              <a:gd name="connsiteY1" fmla="*/ 705624 h 784834"/>
              <a:gd name="connsiteX2" fmla="*/ 226680 w 4608771"/>
              <a:gd name="connsiteY2" fmla="*/ 333970 h 784834"/>
              <a:gd name="connsiteX3" fmla="*/ 1160245 w 4608771"/>
              <a:gd name="connsiteY3" fmla="*/ 1178 h 784834"/>
              <a:gd name="connsiteX4" fmla="*/ 1421452 w 4608771"/>
              <a:gd name="connsiteY4" fmla="*/ 0 h 784834"/>
              <a:gd name="connsiteX5" fmla="*/ 3247781 w 4608771"/>
              <a:gd name="connsiteY5" fmla="*/ 271915 h 784834"/>
              <a:gd name="connsiteX6" fmla="*/ 4608771 w 4608771"/>
              <a:gd name="connsiteY6" fmla="*/ 784834 h 784834"/>
              <a:gd name="connsiteX0" fmla="*/ 0 w 4418271"/>
              <a:gd name="connsiteY0" fmla="*/ 713930 h 718159"/>
              <a:gd name="connsiteX1" fmla="*/ 2854 w 4418271"/>
              <a:gd name="connsiteY1" fmla="*/ 705624 h 718159"/>
              <a:gd name="connsiteX2" fmla="*/ 226680 w 4418271"/>
              <a:gd name="connsiteY2" fmla="*/ 333970 h 718159"/>
              <a:gd name="connsiteX3" fmla="*/ 1160245 w 4418271"/>
              <a:gd name="connsiteY3" fmla="*/ 1178 h 718159"/>
              <a:gd name="connsiteX4" fmla="*/ 1421452 w 4418271"/>
              <a:gd name="connsiteY4" fmla="*/ 0 h 718159"/>
              <a:gd name="connsiteX5" fmla="*/ 3247781 w 4418271"/>
              <a:gd name="connsiteY5" fmla="*/ 271915 h 718159"/>
              <a:gd name="connsiteX6" fmla="*/ 4418271 w 4418271"/>
              <a:gd name="connsiteY6" fmla="*/ 718159 h 718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18271" h="718159">
                <a:moveTo>
                  <a:pt x="0" y="713930"/>
                </a:moveTo>
                <a:lnTo>
                  <a:pt x="2854" y="705624"/>
                </a:lnTo>
                <a:cubicBezTo>
                  <a:pt x="60059" y="562888"/>
                  <a:pt x="131373" y="433874"/>
                  <a:pt x="226680" y="333970"/>
                </a:cubicBezTo>
                <a:cubicBezTo>
                  <a:pt x="463632" y="85526"/>
                  <a:pt x="822395" y="5774"/>
                  <a:pt x="1160245" y="1178"/>
                </a:cubicBezTo>
                <a:lnTo>
                  <a:pt x="1421452" y="0"/>
                </a:lnTo>
                <a:cubicBezTo>
                  <a:pt x="2035274" y="3698"/>
                  <a:pt x="2748311" y="152222"/>
                  <a:pt x="3247781" y="271915"/>
                </a:cubicBezTo>
                <a:cubicBezTo>
                  <a:pt x="3747251" y="391608"/>
                  <a:pt x="3902480" y="501606"/>
                  <a:pt x="4418271" y="718159"/>
                </a:cubicBezTo>
              </a:path>
            </a:pathLst>
          </a:cu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useBgFill="1">
        <p:nvSpPr>
          <p:cNvPr id="55" name="Rectangle 54">
            <a:extLst>
              <a:ext uri="{FF2B5EF4-FFF2-40B4-BE49-F238E27FC236}">
                <a16:creationId xmlns:a16="http://schemas.microsoft.com/office/drawing/2014/main" id="{7A18C9FB-EC4C-4DAE-8F7D-C6E5AF607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pic>
        <p:nvPicPr>
          <p:cNvPr id="11" name="Imagen 10" descr="Imagen que contiene persona, hombre, interior, vistiendo&#10;&#10;Descripción generada automáticamente">
            <a:extLst>
              <a:ext uri="{FF2B5EF4-FFF2-40B4-BE49-F238E27FC236}">
                <a16:creationId xmlns:a16="http://schemas.microsoft.com/office/drawing/2014/main" id="{94F7497E-9F2F-5251-16C0-F6702EA80F55}"/>
              </a:ext>
            </a:extLst>
          </p:cNvPr>
          <p:cNvPicPr>
            <a:picLocks noChangeAspect="1"/>
          </p:cNvPicPr>
          <p:nvPr/>
        </p:nvPicPr>
        <p:blipFill rotWithShape="1">
          <a:blip r:embed="rId2">
            <a:extLst>
              <a:ext uri="{28A0092B-C50C-407E-A947-70E740481C1C}">
                <a14:useLocalDpi xmlns:a14="http://schemas.microsoft.com/office/drawing/2010/main" val="0"/>
              </a:ext>
            </a:extLst>
          </a:blip>
          <a:srcRect t="13192" r="-2" b="28156"/>
          <a:stretch/>
        </p:blipFill>
        <p:spPr>
          <a:xfrm>
            <a:off x="5091546" y="619123"/>
            <a:ext cx="7100454" cy="6238874"/>
          </a:xfrm>
          <a:custGeom>
            <a:avLst/>
            <a:gdLst/>
            <a:ahLst/>
            <a:cxnLst/>
            <a:rect l="l" t="t" r="r" b="b"/>
            <a:pathLst>
              <a:path w="7100454" h="6238874">
                <a:moveTo>
                  <a:pt x="5221938" y="783"/>
                </a:moveTo>
                <a:cubicBezTo>
                  <a:pt x="5784158" y="15914"/>
                  <a:pt x="6301398" y="253541"/>
                  <a:pt x="6756828" y="979302"/>
                </a:cubicBezTo>
                <a:cubicBezTo>
                  <a:pt x="6870382" y="1160214"/>
                  <a:pt x="6969391" y="1352970"/>
                  <a:pt x="7057114" y="1554417"/>
                </a:cubicBezTo>
                <a:lnTo>
                  <a:pt x="7100454" y="1659685"/>
                </a:lnTo>
                <a:lnTo>
                  <a:pt x="7100454" y="6238874"/>
                </a:lnTo>
                <a:lnTo>
                  <a:pt x="0" y="6238874"/>
                </a:lnTo>
                <a:lnTo>
                  <a:pt x="14064" y="6003370"/>
                </a:lnTo>
                <a:cubicBezTo>
                  <a:pt x="69537" y="5262783"/>
                  <a:pt x="191580" y="4496548"/>
                  <a:pt x="334789" y="3724830"/>
                </a:cubicBezTo>
                <a:cubicBezTo>
                  <a:pt x="778352" y="1333290"/>
                  <a:pt x="2184944" y="696602"/>
                  <a:pt x="3836378" y="244282"/>
                </a:cubicBezTo>
                <a:cubicBezTo>
                  <a:pt x="4320163" y="111842"/>
                  <a:pt x="4784656" y="-10986"/>
                  <a:pt x="5221938" y="783"/>
                </a:cubicBezTo>
                <a:close/>
              </a:path>
            </a:pathLst>
          </a:custGeom>
        </p:spPr>
      </p:pic>
      <p:sp>
        <p:nvSpPr>
          <p:cNvPr id="57" name="Freeform: Shape 56">
            <a:extLst>
              <a:ext uri="{FF2B5EF4-FFF2-40B4-BE49-F238E27FC236}">
                <a16:creationId xmlns:a16="http://schemas.microsoft.com/office/drawing/2014/main" id="{1A0F8916-44ED-4BA2-B4A8-BFF92E4B49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flipV="1">
            <a:off x="5254705" y="-79298"/>
            <a:ext cx="6064089" cy="7810500"/>
          </a:xfrm>
          <a:custGeom>
            <a:avLst/>
            <a:gdLst>
              <a:gd name="connsiteX0" fmla="*/ 0 w 4033589"/>
              <a:gd name="connsiteY0" fmla="*/ 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8" fmla="*/ 0 w 4033589"/>
              <a:gd name="connsiteY8" fmla="*/ 0 h 6858000"/>
              <a:gd name="connsiteX0" fmla="*/ 0 w 4033589"/>
              <a:gd name="connsiteY0" fmla="*/ 685800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0 w 2154655"/>
              <a:gd name="connsiteY0" fmla="*/ 0 h 6858000"/>
              <a:gd name="connsiteX1" fmla="*/ 3379 w 2154655"/>
              <a:gd name="connsiteY1" fmla="*/ 2021 h 6858000"/>
              <a:gd name="connsiteX2" fmla="*/ 1596437 w 2154655"/>
              <a:gd name="connsiteY2" fmla="*/ 1517967 h 6858000"/>
              <a:gd name="connsiteX3" fmla="*/ 2097043 w 2154655"/>
              <a:gd name="connsiteY3" fmla="*/ 4379386 h 6858000"/>
              <a:gd name="connsiteX4" fmla="*/ 1433930 w 2154655"/>
              <a:gd name="connsiteY4" fmla="*/ 6852362 h 6858000"/>
              <a:gd name="connsiteX5" fmla="*/ 1431659 w 2154655"/>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54655" h="6858000">
                <a:moveTo>
                  <a:pt x="0" y="0"/>
                </a:moveTo>
                <a:lnTo>
                  <a:pt x="3379" y="2021"/>
                </a:lnTo>
                <a:cubicBezTo>
                  <a:pt x="667061" y="423753"/>
                  <a:pt x="1239365" y="963389"/>
                  <a:pt x="1596437" y="1517967"/>
                </a:cubicBezTo>
                <a:cubicBezTo>
                  <a:pt x="2133142" y="2350886"/>
                  <a:pt x="2239839" y="3395752"/>
                  <a:pt x="2097043" y="4379386"/>
                </a:cubicBezTo>
                <a:cubicBezTo>
                  <a:pt x="2032295" y="4824358"/>
                  <a:pt x="1812506" y="5869368"/>
                  <a:pt x="1433930" y="6852362"/>
                </a:cubicBezTo>
                <a:lnTo>
                  <a:pt x="1431659" y="685800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 name="Título 1">
            <a:extLst>
              <a:ext uri="{FF2B5EF4-FFF2-40B4-BE49-F238E27FC236}">
                <a16:creationId xmlns:a16="http://schemas.microsoft.com/office/drawing/2014/main" id="{347F8AE4-4693-CE06-A3CC-14838D2B3F88}"/>
              </a:ext>
            </a:extLst>
          </p:cNvPr>
          <p:cNvSpPr>
            <a:spLocks noGrp="1"/>
          </p:cNvSpPr>
          <p:nvPr>
            <p:ph type="title"/>
          </p:nvPr>
        </p:nvSpPr>
        <p:spPr>
          <a:xfrm>
            <a:off x="762000" y="1524000"/>
            <a:ext cx="4572000" cy="2286000"/>
          </a:xfrm>
        </p:spPr>
        <p:txBody>
          <a:bodyPr vert="horz" lIns="91440" tIns="45720" rIns="91440" bIns="45720" rtlCol="0" anchor="b">
            <a:normAutofit/>
          </a:bodyPr>
          <a:lstStyle/>
          <a:p>
            <a:r>
              <a:rPr lang="en-US" sz="3700" kern="1200" dirty="0" err="1">
                <a:solidFill>
                  <a:schemeClr val="tx1"/>
                </a:solidFill>
                <a:latin typeface="Lato" panose="020F0502020204030203" pitchFamily="34" charset="0"/>
              </a:rPr>
              <a:t>Definicion</a:t>
            </a:r>
            <a:r>
              <a:rPr lang="en-US" sz="3700" kern="1200" dirty="0">
                <a:solidFill>
                  <a:schemeClr val="tx1"/>
                </a:solidFill>
                <a:latin typeface="Lato" panose="020F0502020204030203" pitchFamily="34" charset="0"/>
              </a:rPr>
              <a:t> del </a:t>
            </a:r>
            <a:r>
              <a:rPr lang="en-US" sz="3700" kern="1200" dirty="0" err="1">
                <a:solidFill>
                  <a:schemeClr val="tx1"/>
                </a:solidFill>
                <a:latin typeface="Lato" panose="020F0502020204030203" pitchFamily="34" charset="0"/>
              </a:rPr>
              <a:t>problema</a:t>
            </a:r>
            <a:br>
              <a:rPr lang="en-US" sz="3700" kern="1200" dirty="0">
                <a:solidFill>
                  <a:schemeClr val="tx1"/>
                </a:solidFill>
                <a:latin typeface="+mj-lt"/>
                <a:ea typeface="+mj-ea"/>
                <a:cs typeface="+mj-cs"/>
              </a:rPr>
            </a:br>
            <a:r>
              <a:rPr lang="en-US" sz="2400" kern="1200" dirty="0" err="1">
                <a:solidFill>
                  <a:schemeClr val="tx1"/>
                </a:solidFill>
                <a:latin typeface="Lato Light" panose="020F0302020204030203" pitchFamily="34" charset="0"/>
              </a:rPr>
              <a:t>empresa</a:t>
            </a:r>
            <a:r>
              <a:rPr lang="en-US" sz="2400" kern="1200" dirty="0">
                <a:solidFill>
                  <a:schemeClr val="tx1"/>
                </a:solidFill>
                <a:latin typeface="Lato Light" panose="020F0302020204030203" pitchFamily="34" charset="0"/>
              </a:rPr>
              <a:t> BYCSA S.A</a:t>
            </a:r>
            <a:endParaRPr lang="en-US" sz="3700" kern="1200" dirty="0">
              <a:solidFill>
                <a:schemeClr val="tx1"/>
              </a:solidFill>
              <a:latin typeface="Lato Light" panose="020F0302020204030203" pitchFamily="34" charset="0"/>
            </a:endParaRPr>
          </a:p>
        </p:txBody>
      </p:sp>
      <p:sp>
        <p:nvSpPr>
          <p:cNvPr id="3" name="Marcador de contenido 2">
            <a:extLst>
              <a:ext uri="{FF2B5EF4-FFF2-40B4-BE49-F238E27FC236}">
                <a16:creationId xmlns:a16="http://schemas.microsoft.com/office/drawing/2014/main" id="{03E4B9F6-0F76-FCB7-E55C-2F642D7B27F4}"/>
              </a:ext>
            </a:extLst>
          </p:cNvPr>
          <p:cNvSpPr>
            <a:spLocks noGrp="1"/>
          </p:cNvSpPr>
          <p:nvPr>
            <p:ph idx="1"/>
          </p:nvPr>
        </p:nvSpPr>
        <p:spPr>
          <a:xfrm>
            <a:off x="762000" y="4218316"/>
            <a:ext cx="3619499" cy="1524000"/>
          </a:xfrm>
        </p:spPr>
        <p:txBody>
          <a:bodyPr vert="horz" lIns="91440" tIns="45720" rIns="91440" bIns="45720" rtlCol="0">
            <a:normAutofit fontScale="92500"/>
          </a:bodyPr>
          <a:lstStyle/>
          <a:p>
            <a:pPr marL="0" indent="0">
              <a:lnSpc>
                <a:spcPct val="115000"/>
              </a:lnSpc>
              <a:buNone/>
            </a:pPr>
            <a:r>
              <a:rPr lang="en-US" sz="2000" kern="1200" dirty="0">
                <a:solidFill>
                  <a:schemeClr val="tx1">
                    <a:alpha val="70000"/>
                  </a:schemeClr>
                </a:solidFill>
                <a:latin typeface="+mn-lt"/>
                <a:ea typeface="+mn-ea"/>
                <a:cs typeface="+mn-cs"/>
              </a:rPr>
              <a:t>Baja re-</a:t>
            </a:r>
            <a:r>
              <a:rPr lang="en-US" sz="2000" kern="1200" dirty="0" err="1">
                <a:solidFill>
                  <a:schemeClr val="tx1">
                    <a:alpha val="70000"/>
                  </a:schemeClr>
                </a:solidFill>
                <a:latin typeface="+mn-lt"/>
                <a:ea typeface="+mn-ea"/>
                <a:cs typeface="+mn-cs"/>
              </a:rPr>
              <a:t>compra</a:t>
            </a:r>
            <a:r>
              <a:rPr lang="en-US" sz="2000" kern="1200" dirty="0">
                <a:solidFill>
                  <a:schemeClr val="tx1">
                    <a:alpha val="70000"/>
                  </a:schemeClr>
                </a:solidFill>
                <a:latin typeface="+mn-lt"/>
                <a:ea typeface="+mn-ea"/>
                <a:cs typeface="+mn-cs"/>
              </a:rPr>
              <a:t> de productos que </a:t>
            </a:r>
            <a:r>
              <a:rPr lang="en-US" sz="2000" kern="1200" dirty="0" err="1">
                <a:solidFill>
                  <a:schemeClr val="tx1">
                    <a:alpha val="70000"/>
                  </a:schemeClr>
                </a:solidFill>
                <a:latin typeface="+mn-lt"/>
                <a:ea typeface="+mn-ea"/>
                <a:cs typeface="+mn-cs"/>
              </a:rPr>
              <a:t>anteriormente</a:t>
            </a:r>
            <a:r>
              <a:rPr lang="en-US" sz="2000" kern="1200" dirty="0">
                <a:solidFill>
                  <a:schemeClr val="tx1">
                    <a:alpha val="70000"/>
                  </a:schemeClr>
                </a:solidFill>
                <a:latin typeface="+mn-lt"/>
                <a:ea typeface="+mn-ea"/>
                <a:cs typeface="+mn-cs"/>
              </a:rPr>
              <a:t> se </a:t>
            </a:r>
            <a:r>
              <a:rPr lang="en-US" sz="2000" kern="1200" dirty="0" err="1">
                <a:solidFill>
                  <a:schemeClr val="tx1">
                    <a:alpha val="70000"/>
                  </a:schemeClr>
                </a:solidFill>
                <a:latin typeface="+mn-lt"/>
                <a:ea typeface="+mn-ea"/>
                <a:cs typeface="+mn-cs"/>
              </a:rPr>
              <a:t>llevaban</a:t>
            </a:r>
            <a:r>
              <a:rPr lang="en-US" sz="2000" kern="1200" dirty="0">
                <a:solidFill>
                  <a:schemeClr val="tx1">
                    <a:alpha val="70000"/>
                  </a:schemeClr>
                </a:solidFill>
                <a:latin typeface="+mn-lt"/>
                <a:ea typeface="+mn-ea"/>
                <a:cs typeface="+mn-cs"/>
              </a:rPr>
              <a:t>, </a:t>
            </a:r>
            <a:r>
              <a:rPr lang="en-US" sz="2000" kern="1200" dirty="0" err="1">
                <a:solidFill>
                  <a:schemeClr val="tx1">
                    <a:alpha val="70000"/>
                  </a:schemeClr>
                </a:solidFill>
                <a:latin typeface="+mn-lt"/>
                <a:ea typeface="+mn-ea"/>
                <a:cs typeface="+mn-cs"/>
              </a:rPr>
              <a:t>necesidad</a:t>
            </a:r>
            <a:r>
              <a:rPr lang="en-US" sz="2000" kern="1200" dirty="0">
                <a:solidFill>
                  <a:schemeClr val="tx1">
                    <a:alpha val="70000"/>
                  </a:schemeClr>
                </a:solidFill>
                <a:latin typeface="+mn-lt"/>
                <a:ea typeface="+mn-ea"/>
                <a:cs typeface="+mn-cs"/>
              </a:rPr>
              <a:t> de </a:t>
            </a:r>
            <a:r>
              <a:rPr lang="en-US" sz="2000" kern="1200" dirty="0" err="1">
                <a:solidFill>
                  <a:schemeClr val="tx1">
                    <a:alpha val="70000"/>
                  </a:schemeClr>
                </a:solidFill>
                <a:latin typeface="+mn-lt"/>
                <a:ea typeface="+mn-ea"/>
                <a:cs typeface="+mn-cs"/>
              </a:rPr>
              <a:t>una</a:t>
            </a:r>
            <a:r>
              <a:rPr lang="en-US" sz="2000" kern="1200" dirty="0">
                <a:solidFill>
                  <a:schemeClr val="tx1">
                    <a:alpha val="70000"/>
                  </a:schemeClr>
                </a:solidFill>
                <a:latin typeface="+mn-lt"/>
                <a:ea typeface="+mn-ea"/>
                <a:cs typeface="+mn-cs"/>
              </a:rPr>
              <a:t> </a:t>
            </a:r>
            <a:r>
              <a:rPr lang="en-US" sz="2000" kern="1200" dirty="0" err="1">
                <a:solidFill>
                  <a:schemeClr val="tx1">
                    <a:alpha val="70000"/>
                  </a:schemeClr>
                </a:solidFill>
                <a:latin typeface="+mn-lt"/>
                <a:ea typeface="+mn-ea"/>
                <a:cs typeface="+mn-cs"/>
              </a:rPr>
              <a:t>estrategia</a:t>
            </a:r>
            <a:r>
              <a:rPr lang="en-US" sz="2000" kern="1200" dirty="0">
                <a:solidFill>
                  <a:schemeClr val="tx1">
                    <a:alpha val="70000"/>
                  </a:schemeClr>
                </a:solidFill>
                <a:latin typeface="+mn-lt"/>
                <a:ea typeface="+mn-ea"/>
                <a:cs typeface="+mn-cs"/>
              </a:rPr>
              <a:t> para un </a:t>
            </a:r>
            <a:r>
              <a:rPr lang="en-US" sz="2000" kern="1200" dirty="0" err="1">
                <a:solidFill>
                  <a:schemeClr val="tx1">
                    <a:alpha val="70000"/>
                  </a:schemeClr>
                </a:solidFill>
                <a:latin typeface="+mn-lt"/>
                <a:ea typeface="+mn-ea"/>
                <a:cs typeface="+mn-cs"/>
              </a:rPr>
              <a:t>aumento</a:t>
            </a:r>
            <a:r>
              <a:rPr lang="en-US" sz="2000" kern="1200" dirty="0">
                <a:solidFill>
                  <a:schemeClr val="tx1">
                    <a:alpha val="70000"/>
                  </a:schemeClr>
                </a:solidFill>
                <a:latin typeface="+mn-lt"/>
                <a:ea typeface="+mn-ea"/>
                <a:cs typeface="+mn-cs"/>
              </a:rPr>
              <a:t> </a:t>
            </a:r>
            <a:r>
              <a:rPr lang="en-US" sz="2000" kern="1200" dirty="0" err="1">
                <a:solidFill>
                  <a:schemeClr val="tx1">
                    <a:alpha val="70000"/>
                  </a:schemeClr>
                </a:solidFill>
                <a:latin typeface="+mn-lt"/>
                <a:ea typeface="+mn-ea"/>
                <a:cs typeface="+mn-cs"/>
              </a:rPr>
              <a:t>en</a:t>
            </a:r>
            <a:r>
              <a:rPr lang="en-US" sz="2000" kern="1200" dirty="0">
                <a:solidFill>
                  <a:schemeClr val="tx1">
                    <a:alpha val="70000"/>
                  </a:schemeClr>
                </a:solidFill>
                <a:latin typeface="+mn-lt"/>
                <a:ea typeface="+mn-ea"/>
                <a:cs typeface="+mn-cs"/>
              </a:rPr>
              <a:t> las </a:t>
            </a:r>
            <a:r>
              <a:rPr lang="en-US" sz="2000" kern="1200" dirty="0" err="1">
                <a:solidFill>
                  <a:schemeClr val="tx1">
                    <a:alpha val="70000"/>
                  </a:schemeClr>
                </a:solidFill>
                <a:latin typeface="+mn-lt"/>
                <a:ea typeface="+mn-ea"/>
                <a:cs typeface="+mn-cs"/>
              </a:rPr>
              <a:t>ventas</a:t>
            </a:r>
            <a:endParaRPr lang="en-US" sz="2000" kern="1200" dirty="0">
              <a:solidFill>
                <a:schemeClr val="tx1">
                  <a:alpha val="70000"/>
                </a:schemeClr>
              </a:solidFill>
              <a:latin typeface="+mn-lt"/>
              <a:ea typeface="+mn-ea"/>
              <a:cs typeface="+mn-cs"/>
            </a:endParaRPr>
          </a:p>
        </p:txBody>
      </p:sp>
    </p:spTree>
    <p:extLst>
      <p:ext uri="{BB962C8B-B14F-4D97-AF65-F5344CB8AC3E}">
        <p14:creationId xmlns:p14="http://schemas.microsoft.com/office/powerpoint/2010/main" val="26010128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081" name="Freeform: Shape 2080">
            <a:extLst>
              <a:ext uri="{FF2B5EF4-FFF2-40B4-BE49-F238E27FC236}">
                <a16:creationId xmlns:a16="http://schemas.microsoft.com/office/drawing/2014/main" id="{A6EF5A53-0A64-4CA5-B9C7-1CB97CB5CF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57843" y="6244836"/>
            <a:ext cx="4034156" cy="613164"/>
          </a:xfrm>
          <a:custGeom>
            <a:avLst/>
            <a:gdLst>
              <a:gd name="connsiteX0" fmla="*/ 1479137 w 4034156"/>
              <a:gd name="connsiteY0" fmla="*/ 230 h 613164"/>
              <a:gd name="connsiteX1" fmla="*/ 3482844 w 4034156"/>
              <a:gd name="connsiteY1" fmla="*/ 298555 h 613164"/>
              <a:gd name="connsiteX2" fmla="*/ 3831590 w 4034156"/>
              <a:gd name="connsiteY2" fmla="*/ 425010 h 613164"/>
              <a:gd name="connsiteX3" fmla="*/ 4034156 w 4034156"/>
              <a:gd name="connsiteY3" fmla="*/ 494088 h 613164"/>
              <a:gd name="connsiteX4" fmla="*/ 4034156 w 4034156"/>
              <a:gd name="connsiteY4" fmla="*/ 613164 h 613164"/>
              <a:gd name="connsiteX5" fmla="*/ 0 w 4034156"/>
              <a:gd name="connsiteY5" fmla="*/ 613164 h 613164"/>
              <a:gd name="connsiteX6" fmla="*/ 54792 w 4034156"/>
              <a:gd name="connsiteY6" fmla="*/ 512415 h 613164"/>
              <a:gd name="connsiteX7" fmla="*/ 168327 w 4034156"/>
              <a:gd name="connsiteY7" fmla="*/ 366637 h 613164"/>
              <a:gd name="connsiteX8" fmla="*/ 1192562 w 4034156"/>
              <a:gd name="connsiteY8" fmla="*/ 1522 h 613164"/>
              <a:gd name="connsiteX9" fmla="*/ 1479137 w 4034156"/>
              <a:gd name="connsiteY9" fmla="*/ 230 h 61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34156" h="613164">
                <a:moveTo>
                  <a:pt x="1479137" y="230"/>
                </a:moveTo>
                <a:cubicBezTo>
                  <a:pt x="2152575" y="4287"/>
                  <a:pt x="2854487" y="63583"/>
                  <a:pt x="3482844" y="298555"/>
                </a:cubicBezTo>
                <a:cubicBezTo>
                  <a:pt x="3599338" y="342114"/>
                  <a:pt x="3715540" y="384216"/>
                  <a:pt x="3831590" y="425010"/>
                </a:cubicBezTo>
                <a:lnTo>
                  <a:pt x="4034156" y="494088"/>
                </a:lnTo>
                <a:lnTo>
                  <a:pt x="4034156" y="613164"/>
                </a:lnTo>
                <a:lnTo>
                  <a:pt x="0" y="613164"/>
                </a:lnTo>
                <a:lnTo>
                  <a:pt x="54792" y="512415"/>
                </a:lnTo>
                <a:cubicBezTo>
                  <a:pt x="88888" y="459433"/>
                  <a:pt x="126502" y="410480"/>
                  <a:pt x="168327" y="366637"/>
                </a:cubicBezTo>
                <a:cubicBezTo>
                  <a:pt x="428292" y="94062"/>
                  <a:pt x="821899" y="6565"/>
                  <a:pt x="1192562" y="1522"/>
                </a:cubicBezTo>
                <a:cubicBezTo>
                  <a:pt x="1287308" y="198"/>
                  <a:pt x="1382932" y="-349"/>
                  <a:pt x="1479137" y="23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a:ln>
                <a:noFill/>
              </a:ln>
              <a:solidFill>
                <a:prstClr val="white"/>
              </a:solidFill>
              <a:effectLst/>
              <a:uLnTx/>
              <a:uFillTx/>
              <a:latin typeface="Avenir Next LT Pro" panose="020B0504020202020204" pitchFamily="34" charset="0"/>
              <a:ea typeface="+mn-ea"/>
              <a:cs typeface="+mn-cs"/>
            </a:endParaRPr>
          </a:p>
        </p:txBody>
      </p:sp>
      <p:sp>
        <p:nvSpPr>
          <p:cNvPr id="2083" name="Freeform: Shape 2082">
            <a:extLst>
              <a:ext uri="{FF2B5EF4-FFF2-40B4-BE49-F238E27FC236}">
                <a16:creationId xmlns:a16="http://schemas.microsoft.com/office/drawing/2014/main" id="{34ABFBEA-4EB0-4D02-A2C0-1733CD3D6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88126"/>
            <a:ext cx="448491" cy="1634252"/>
          </a:xfrm>
          <a:custGeom>
            <a:avLst/>
            <a:gdLst>
              <a:gd name="connsiteX0" fmla="*/ 0 w 448491"/>
              <a:gd name="connsiteY0" fmla="*/ 0 h 1634252"/>
              <a:gd name="connsiteX1" fmla="*/ 12983 w 448491"/>
              <a:gd name="connsiteY1" fmla="*/ 10508 h 1634252"/>
              <a:gd name="connsiteX2" fmla="*/ 441611 w 448491"/>
              <a:gd name="connsiteY2" fmla="*/ 863751 h 1634252"/>
              <a:gd name="connsiteX3" fmla="*/ 251011 w 448491"/>
              <a:gd name="connsiteY3" fmla="*/ 1302895 h 1634252"/>
              <a:gd name="connsiteX4" fmla="*/ 74605 w 448491"/>
              <a:gd name="connsiteY4" fmla="*/ 1543249 h 1634252"/>
              <a:gd name="connsiteX5" fmla="*/ 0 w 448491"/>
              <a:gd name="connsiteY5" fmla="*/ 1634252 h 1634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8491" h="1634252">
                <a:moveTo>
                  <a:pt x="0" y="0"/>
                </a:moveTo>
                <a:lnTo>
                  <a:pt x="12983" y="10508"/>
                </a:lnTo>
                <a:cubicBezTo>
                  <a:pt x="278410" y="241022"/>
                  <a:pt x="489787" y="530267"/>
                  <a:pt x="441611" y="863751"/>
                </a:cubicBezTo>
                <a:cubicBezTo>
                  <a:pt x="418542" y="1022632"/>
                  <a:pt x="337007" y="1166302"/>
                  <a:pt x="251011" y="1302895"/>
                </a:cubicBezTo>
                <a:cubicBezTo>
                  <a:pt x="215138" y="1359902"/>
                  <a:pt x="154723" y="1442480"/>
                  <a:pt x="74605" y="1543249"/>
                </a:cubicBezTo>
                <a:lnTo>
                  <a:pt x="0" y="163425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prstClr val="white"/>
              </a:solidFill>
              <a:latin typeface="Avenir Next LT Pro" panose="020B0504020202020204" pitchFamily="34" charset="0"/>
            </a:endParaRPr>
          </a:p>
        </p:txBody>
      </p:sp>
      <p:sp>
        <p:nvSpPr>
          <p:cNvPr id="2085" name="Freeform: Shape 2084">
            <a:extLst>
              <a:ext uri="{FF2B5EF4-FFF2-40B4-BE49-F238E27FC236}">
                <a16:creationId xmlns:a16="http://schemas.microsoft.com/office/drawing/2014/main" id="{19E083F6-57F4-487B-A766-EA0462B1EE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09459" y="6144069"/>
            <a:ext cx="4418271" cy="718159"/>
          </a:xfrm>
          <a:custGeom>
            <a:avLst/>
            <a:gdLst>
              <a:gd name="connsiteX0" fmla="*/ 1421452 w 4590626"/>
              <a:gd name="connsiteY0" fmla="*/ 0 h 713930"/>
              <a:gd name="connsiteX1" fmla="*/ 3247781 w 4590626"/>
              <a:gd name="connsiteY1" fmla="*/ 271915 h 713930"/>
              <a:gd name="connsiteX2" fmla="*/ 4517331 w 4590626"/>
              <a:gd name="connsiteY2" fmla="*/ 693394 h 713930"/>
              <a:gd name="connsiteX3" fmla="*/ 4590626 w 4590626"/>
              <a:gd name="connsiteY3" fmla="*/ 713930 h 713930"/>
              <a:gd name="connsiteX4" fmla="*/ 0 w 4590626"/>
              <a:gd name="connsiteY4" fmla="*/ 713930 h 713930"/>
              <a:gd name="connsiteX5" fmla="*/ 2854 w 4590626"/>
              <a:gd name="connsiteY5" fmla="*/ 705624 h 713930"/>
              <a:gd name="connsiteX6" fmla="*/ 226680 w 4590626"/>
              <a:gd name="connsiteY6" fmla="*/ 333970 h 713930"/>
              <a:gd name="connsiteX7" fmla="*/ 1160245 w 4590626"/>
              <a:gd name="connsiteY7" fmla="*/ 1178 h 713930"/>
              <a:gd name="connsiteX8" fmla="*/ 1421452 w 4590626"/>
              <a:gd name="connsiteY8" fmla="*/ 0 h 713930"/>
              <a:gd name="connsiteX0" fmla="*/ 1421452 w 4517331"/>
              <a:gd name="connsiteY0" fmla="*/ 0 h 713930"/>
              <a:gd name="connsiteX1" fmla="*/ 3247781 w 4517331"/>
              <a:gd name="connsiteY1" fmla="*/ 271915 h 713930"/>
              <a:gd name="connsiteX2" fmla="*/ 4517331 w 4517331"/>
              <a:gd name="connsiteY2" fmla="*/ 693394 h 713930"/>
              <a:gd name="connsiteX3" fmla="*/ 0 w 4517331"/>
              <a:gd name="connsiteY3" fmla="*/ 713930 h 713930"/>
              <a:gd name="connsiteX4" fmla="*/ 2854 w 4517331"/>
              <a:gd name="connsiteY4" fmla="*/ 705624 h 713930"/>
              <a:gd name="connsiteX5" fmla="*/ 226680 w 4517331"/>
              <a:gd name="connsiteY5" fmla="*/ 333970 h 713930"/>
              <a:gd name="connsiteX6" fmla="*/ 1160245 w 4517331"/>
              <a:gd name="connsiteY6" fmla="*/ 1178 h 713930"/>
              <a:gd name="connsiteX7" fmla="*/ 1421452 w 4517331"/>
              <a:gd name="connsiteY7" fmla="*/ 0 h 713930"/>
              <a:gd name="connsiteX0" fmla="*/ 0 w 4608771"/>
              <a:gd name="connsiteY0" fmla="*/ 713930 h 784834"/>
              <a:gd name="connsiteX1" fmla="*/ 2854 w 4608771"/>
              <a:gd name="connsiteY1" fmla="*/ 705624 h 784834"/>
              <a:gd name="connsiteX2" fmla="*/ 226680 w 4608771"/>
              <a:gd name="connsiteY2" fmla="*/ 333970 h 784834"/>
              <a:gd name="connsiteX3" fmla="*/ 1160245 w 4608771"/>
              <a:gd name="connsiteY3" fmla="*/ 1178 h 784834"/>
              <a:gd name="connsiteX4" fmla="*/ 1421452 w 4608771"/>
              <a:gd name="connsiteY4" fmla="*/ 0 h 784834"/>
              <a:gd name="connsiteX5" fmla="*/ 3247781 w 4608771"/>
              <a:gd name="connsiteY5" fmla="*/ 271915 h 784834"/>
              <a:gd name="connsiteX6" fmla="*/ 4608771 w 4608771"/>
              <a:gd name="connsiteY6" fmla="*/ 784834 h 784834"/>
              <a:gd name="connsiteX0" fmla="*/ 0 w 4418271"/>
              <a:gd name="connsiteY0" fmla="*/ 713930 h 718159"/>
              <a:gd name="connsiteX1" fmla="*/ 2854 w 4418271"/>
              <a:gd name="connsiteY1" fmla="*/ 705624 h 718159"/>
              <a:gd name="connsiteX2" fmla="*/ 226680 w 4418271"/>
              <a:gd name="connsiteY2" fmla="*/ 333970 h 718159"/>
              <a:gd name="connsiteX3" fmla="*/ 1160245 w 4418271"/>
              <a:gd name="connsiteY3" fmla="*/ 1178 h 718159"/>
              <a:gd name="connsiteX4" fmla="*/ 1421452 w 4418271"/>
              <a:gd name="connsiteY4" fmla="*/ 0 h 718159"/>
              <a:gd name="connsiteX5" fmla="*/ 3247781 w 4418271"/>
              <a:gd name="connsiteY5" fmla="*/ 271915 h 718159"/>
              <a:gd name="connsiteX6" fmla="*/ 4418271 w 4418271"/>
              <a:gd name="connsiteY6" fmla="*/ 718159 h 718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18271" h="718159">
                <a:moveTo>
                  <a:pt x="0" y="713930"/>
                </a:moveTo>
                <a:lnTo>
                  <a:pt x="2854" y="705624"/>
                </a:lnTo>
                <a:cubicBezTo>
                  <a:pt x="60059" y="562888"/>
                  <a:pt x="131373" y="433874"/>
                  <a:pt x="226680" y="333970"/>
                </a:cubicBezTo>
                <a:cubicBezTo>
                  <a:pt x="463632" y="85526"/>
                  <a:pt x="822395" y="5774"/>
                  <a:pt x="1160245" y="1178"/>
                </a:cubicBezTo>
                <a:lnTo>
                  <a:pt x="1421452" y="0"/>
                </a:lnTo>
                <a:cubicBezTo>
                  <a:pt x="2035274" y="3698"/>
                  <a:pt x="2748311" y="152222"/>
                  <a:pt x="3247781" y="271915"/>
                </a:cubicBezTo>
                <a:cubicBezTo>
                  <a:pt x="3747251" y="391608"/>
                  <a:pt x="3902480" y="501606"/>
                  <a:pt x="4418271" y="718159"/>
                </a:cubicBezTo>
              </a:path>
            </a:pathLst>
          </a:cu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useBgFill="1">
        <p:nvSpPr>
          <p:cNvPr id="2087" name="Rectangle 2086">
            <a:extLst>
              <a:ext uri="{FF2B5EF4-FFF2-40B4-BE49-F238E27FC236}">
                <a16:creationId xmlns:a16="http://schemas.microsoft.com/office/drawing/2014/main" id="{665A5CBD-5BDA-4345-915C-718F0E5859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4" name="Picture 6" descr="Viaje al futuro de la fabricación de productos químicos - Prodware Blog">
            <a:extLst>
              <a:ext uri="{FF2B5EF4-FFF2-40B4-BE49-F238E27FC236}">
                <a16:creationId xmlns:a16="http://schemas.microsoft.com/office/drawing/2014/main" id="{07B61EEA-6D36-0DC2-06FE-84A1502CA02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6724" r="30277" b="1"/>
          <a:stretch/>
        </p:blipFill>
        <p:spPr bwMode="auto">
          <a:xfrm>
            <a:off x="4466535" y="1202845"/>
            <a:ext cx="3825532" cy="4781907"/>
          </a:xfrm>
          <a:custGeom>
            <a:avLst/>
            <a:gdLst/>
            <a:ahLst/>
            <a:cxnLst/>
            <a:rect l="l" t="t" r="r" b="b"/>
            <a:pathLst>
              <a:path w="3048000" h="3809994">
                <a:moveTo>
                  <a:pt x="1509059" y="376"/>
                </a:moveTo>
                <a:cubicBezTo>
                  <a:pt x="1581157" y="-1118"/>
                  <a:pt x="1653147" y="1825"/>
                  <a:pt x="1724191" y="9661"/>
                </a:cubicBezTo>
                <a:cubicBezTo>
                  <a:pt x="2107047" y="51731"/>
                  <a:pt x="2355473" y="203990"/>
                  <a:pt x="2520549" y="406729"/>
                </a:cubicBezTo>
                <a:cubicBezTo>
                  <a:pt x="2804522" y="755484"/>
                  <a:pt x="2841295" y="1253238"/>
                  <a:pt x="2889511" y="1597923"/>
                </a:cubicBezTo>
                <a:cubicBezTo>
                  <a:pt x="2958155" y="2086177"/>
                  <a:pt x="3025980" y="2574981"/>
                  <a:pt x="3046820" y="3065678"/>
                </a:cubicBezTo>
                <a:cubicBezTo>
                  <a:pt x="3059076" y="3351468"/>
                  <a:pt x="2981034" y="3711894"/>
                  <a:pt x="2568758" y="3794941"/>
                </a:cubicBezTo>
                <a:cubicBezTo>
                  <a:pt x="2293370" y="3850309"/>
                  <a:pt x="2004900" y="3743916"/>
                  <a:pt x="1781805" y="3622870"/>
                </a:cubicBezTo>
                <a:cubicBezTo>
                  <a:pt x="978506" y="3186998"/>
                  <a:pt x="375012" y="2477816"/>
                  <a:pt x="104926" y="1820203"/>
                </a:cubicBezTo>
                <a:cubicBezTo>
                  <a:pt x="-65046" y="1405766"/>
                  <a:pt x="-40122" y="912353"/>
                  <a:pt x="265505" y="527231"/>
                </a:cubicBezTo>
                <a:cubicBezTo>
                  <a:pt x="494319" y="238693"/>
                  <a:pt x="1004369" y="10834"/>
                  <a:pt x="1509059" y="376"/>
                </a:cubicBezTo>
                <a:close/>
              </a:path>
            </a:pathLst>
          </a:custGeom>
          <a:noFill/>
          <a:extLst>
            <a:ext uri="{909E8E84-426E-40DD-AFC4-6F175D3DCCD1}">
              <a14:hiddenFill xmlns:a14="http://schemas.microsoft.com/office/drawing/2010/main">
                <a:solidFill>
                  <a:srgbClr val="FFFFFF"/>
                </a:solidFill>
              </a14:hiddenFill>
            </a:ext>
          </a:extLst>
        </p:spPr>
      </p:pic>
      <p:sp>
        <p:nvSpPr>
          <p:cNvPr id="2" name="Título 1">
            <a:extLst>
              <a:ext uri="{FF2B5EF4-FFF2-40B4-BE49-F238E27FC236}">
                <a16:creationId xmlns:a16="http://schemas.microsoft.com/office/drawing/2014/main" id="{8C5C819D-B856-659F-942F-C9B5340A1384}"/>
              </a:ext>
            </a:extLst>
          </p:cNvPr>
          <p:cNvSpPr>
            <a:spLocks noGrp="1"/>
          </p:cNvSpPr>
          <p:nvPr>
            <p:ph type="title"/>
          </p:nvPr>
        </p:nvSpPr>
        <p:spPr>
          <a:xfrm>
            <a:off x="417293" y="3114136"/>
            <a:ext cx="3944729" cy="744856"/>
          </a:xfrm>
        </p:spPr>
        <p:txBody>
          <a:bodyPr vert="horz" lIns="91440" tIns="45720" rIns="91440" bIns="45720" rtlCol="0" anchor="b">
            <a:normAutofit/>
          </a:bodyPr>
          <a:lstStyle/>
          <a:p>
            <a:r>
              <a:rPr lang="en-US" kern="1200" dirty="0" err="1">
                <a:solidFill>
                  <a:schemeClr val="tx1"/>
                </a:solidFill>
                <a:latin typeface="+mj-lt"/>
                <a:ea typeface="+mj-ea"/>
                <a:cs typeface="+mj-cs"/>
              </a:rPr>
              <a:t>Esto</a:t>
            </a:r>
            <a:r>
              <a:rPr lang="en-US" kern="1200" dirty="0">
                <a:solidFill>
                  <a:schemeClr val="tx1"/>
                </a:solidFill>
                <a:latin typeface="+mj-lt"/>
                <a:ea typeface="+mj-ea"/>
                <a:cs typeface="+mj-cs"/>
              </a:rPr>
              <a:t> se </a:t>
            </a:r>
            <a:r>
              <a:rPr lang="en-US" kern="1200" dirty="0" err="1">
                <a:solidFill>
                  <a:schemeClr val="tx1"/>
                </a:solidFill>
                <a:latin typeface="+mj-lt"/>
                <a:ea typeface="+mj-ea"/>
                <a:cs typeface="+mj-cs"/>
              </a:rPr>
              <a:t>debe</a:t>
            </a:r>
            <a:r>
              <a:rPr lang="en-US" kern="1200" dirty="0">
                <a:solidFill>
                  <a:schemeClr val="tx1"/>
                </a:solidFill>
                <a:latin typeface="+mj-lt"/>
                <a:ea typeface="+mj-ea"/>
                <a:cs typeface="+mj-cs"/>
              </a:rPr>
              <a:t> a:</a:t>
            </a:r>
          </a:p>
        </p:txBody>
      </p:sp>
      <p:pic>
        <p:nvPicPr>
          <p:cNvPr id="2052" name="Picture 4" descr="Qué es el eCommerce: definición, modelos y ventajas">
            <a:extLst>
              <a:ext uri="{FF2B5EF4-FFF2-40B4-BE49-F238E27FC236}">
                <a16:creationId xmlns:a16="http://schemas.microsoft.com/office/drawing/2014/main" id="{9AF2C285-35A5-C088-230F-0D81E23E3A6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6732" b="1"/>
          <a:stretch/>
        </p:blipFill>
        <p:spPr bwMode="auto">
          <a:xfrm>
            <a:off x="8261958" y="1198614"/>
            <a:ext cx="3825529" cy="2460979"/>
          </a:xfrm>
          <a:custGeom>
            <a:avLst/>
            <a:gdLst/>
            <a:ahLst/>
            <a:cxnLst/>
            <a:rect l="l" t="t" r="r" b="b"/>
            <a:pathLst>
              <a:path w="3047998" h="1960790">
                <a:moveTo>
                  <a:pt x="1754534" y="687"/>
                </a:moveTo>
                <a:cubicBezTo>
                  <a:pt x="2260352" y="-17398"/>
                  <a:pt x="2752360" y="324597"/>
                  <a:pt x="2953400" y="730119"/>
                </a:cubicBezTo>
                <a:cubicBezTo>
                  <a:pt x="3136866" y="1101202"/>
                  <a:pt x="3077339" y="1525566"/>
                  <a:pt x="2562018" y="1777422"/>
                </a:cubicBezTo>
                <a:cubicBezTo>
                  <a:pt x="1968821" y="2067286"/>
                  <a:pt x="365770" y="2051264"/>
                  <a:pt x="56325" y="1453657"/>
                </a:cubicBezTo>
                <a:cubicBezTo>
                  <a:pt x="-84328" y="1181310"/>
                  <a:pt x="53880" y="817303"/>
                  <a:pt x="300129" y="581468"/>
                </a:cubicBezTo>
                <a:cubicBezTo>
                  <a:pt x="645448" y="251368"/>
                  <a:pt x="1189307" y="71409"/>
                  <a:pt x="1653268" y="9193"/>
                </a:cubicBezTo>
                <a:cubicBezTo>
                  <a:pt x="1687030" y="4699"/>
                  <a:pt x="1720813" y="1893"/>
                  <a:pt x="1754534" y="687"/>
                </a:cubicBezTo>
                <a:close/>
              </a:path>
            </a:pathLst>
          </a:custGeom>
          <a:noFill/>
          <a:extLst>
            <a:ext uri="{909E8E84-426E-40DD-AFC4-6F175D3DCCD1}">
              <a14:hiddenFill xmlns:a14="http://schemas.microsoft.com/office/drawing/2010/main">
                <a:solidFill>
                  <a:srgbClr val="FFFFFF"/>
                </a:solidFill>
              </a14:hiddenFill>
            </a:ext>
          </a:extLst>
        </p:spPr>
      </p:pic>
      <p:sp>
        <p:nvSpPr>
          <p:cNvPr id="2089" name="Freeform: Shape 2088">
            <a:extLst>
              <a:ext uri="{FF2B5EF4-FFF2-40B4-BE49-F238E27FC236}">
                <a16:creationId xmlns:a16="http://schemas.microsoft.com/office/drawing/2014/main" id="{01710DFB-60E4-45D6-BFDF-DD9B6FC84D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1999" y="1295569"/>
            <a:ext cx="3173637" cy="1752431"/>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Avenir Next LT Pro Light"/>
            </a:endParaRPr>
          </a:p>
        </p:txBody>
      </p:sp>
      <p:pic>
        <p:nvPicPr>
          <p:cNvPr id="9" name="Imagen 8">
            <a:extLst>
              <a:ext uri="{FF2B5EF4-FFF2-40B4-BE49-F238E27FC236}">
                <a16:creationId xmlns:a16="http://schemas.microsoft.com/office/drawing/2014/main" id="{4252E80F-4164-6568-E898-328A6E994252}"/>
              </a:ext>
            </a:extLst>
          </p:cNvPr>
          <p:cNvPicPr>
            <a:picLocks noChangeAspect="1"/>
          </p:cNvPicPr>
          <p:nvPr/>
        </p:nvPicPr>
        <p:blipFill rotWithShape="1">
          <a:blip r:embed="rId4"/>
          <a:srcRect t="10177" r="-2" b="10239"/>
          <a:stretch/>
        </p:blipFill>
        <p:spPr>
          <a:xfrm>
            <a:off x="8544518" y="3804371"/>
            <a:ext cx="3452084" cy="2390082"/>
          </a:xfrm>
          <a:custGeom>
            <a:avLst/>
            <a:gdLst/>
            <a:ahLst/>
            <a:cxnLst/>
            <a:rect l="l" t="t" r="r" b="b"/>
            <a:pathLst>
              <a:path w="2750455" h="1904303">
                <a:moveTo>
                  <a:pt x="1652706" y="1235"/>
                </a:moveTo>
                <a:cubicBezTo>
                  <a:pt x="1863126" y="8406"/>
                  <a:pt x="2070434" y="46669"/>
                  <a:pt x="2247246" y="112144"/>
                </a:cubicBezTo>
                <a:cubicBezTo>
                  <a:pt x="2651386" y="261927"/>
                  <a:pt x="2896222" y="553520"/>
                  <a:pt x="2654797" y="940832"/>
                </a:cubicBezTo>
                <a:cubicBezTo>
                  <a:pt x="2376663" y="1386639"/>
                  <a:pt x="1073407" y="2092725"/>
                  <a:pt x="411181" y="1857560"/>
                </a:cubicBezTo>
                <a:cubicBezTo>
                  <a:pt x="109588" y="1750320"/>
                  <a:pt x="-30426" y="1461386"/>
                  <a:pt x="5524" y="1204064"/>
                </a:cubicBezTo>
                <a:cubicBezTo>
                  <a:pt x="55854" y="843633"/>
                  <a:pt x="370314" y="488524"/>
                  <a:pt x="701424" y="242428"/>
                </a:cubicBezTo>
                <a:cubicBezTo>
                  <a:pt x="894420" y="99439"/>
                  <a:pt x="1162994" y="23218"/>
                  <a:pt x="1442263" y="4572"/>
                </a:cubicBezTo>
                <a:cubicBezTo>
                  <a:pt x="1512081" y="-91"/>
                  <a:pt x="1582566" y="-1155"/>
                  <a:pt x="1652706" y="1235"/>
                </a:cubicBezTo>
                <a:close/>
              </a:path>
            </a:pathLst>
          </a:custGeom>
        </p:spPr>
      </p:pic>
      <p:sp>
        <p:nvSpPr>
          <p:cNvPr id="10" name="CuadroTexto 9">
            <a:extLst>
              <a:ext uri="{FF2B5EF4-FFF2-40B4-BE49-F238E27FC236}">
                <a16:creationId xmlns:a16="http://schemas.microsoft.com/office/drawing/2014/main" id="{6605E028-A7E5-1E15-AB05-D56B0A8120B4}"/>
              </a:ext>
            </a:extLst>
          </p:cNvPr>
          <p:cNvSpPr txBox="1"/>
          <p:nvPr/>
        </p:nvSpPr>
        <p:spPr>
          <a:xfrm>
            <a:off x="8349120" y="6110554"/>
            <a:ext cx="3376292" cy="369332"/>
          </a:xfrm>
          <a:prstGeom prst="rect">
            <a:avLst/>
          </a:prstGeom>
          <a:solidFill>
            <a:schemeClr val="accent2"/>
          </a:solidFill>
        </p:spPr>
        <p:txBody>
          <a:bodyPr wrap="square" rtlCol="0">
            <a:spAutoFit/>
          </a:bodyPr>
          <a:lstStyle/>
          <a:p>
            <a:pPr algn="ctr"/>
            <a:r>
              <a:rPr lang="en-US" dirty="0" err="1">
                <a:latin typeface="Lato" panose="020F0502020204030203" pitchFamily="34" charset="0"/>
              </a:rPr>
              <a:t>Impuesto</a:t>
            </a:r>
            <a:r>
              <a:rPr lang="en-US" dirty="0">
                <a:latin typeface="Lato" panose="020F0502020204030203" pitchFamily="34" charset="0"/>
              </a:rPr>
              <a:t> al </a:t>
            </a:r>
            <a:r>
              <a:rPr lang="en-US" dirty="0" err="1">
                <a:latin typeface="Lato" panose="020F0502020204030203" pitchFamily="34" charset="0"/>
              </a:rPr>
              <a:t>plastico</a:t>
            </a:r>
            <a:endParaRPr lang="es-CO" dirty="0">
              <a:latin typeface="Lato" panose="020F0502020204030203" pitchFamily="34" charset="0"/>
            </a:endParaRPr>
          </a:p>
        </p:txBody>
      </p:sp>
      <p:sp>
        <p:nvSpPr>
          <p:cNvPr id="11" name="CuadroTexto 10">
            <a:extLst>
              <a:ext uri="{FF2B5EF4-FFF2-40B4-BE49-F238E27FC236}">
                <a16:creationId xmlns:a16="http://schemas.microsoft.com/office/drawing/2014/main" id="{99DF8BE6-2D04-6639-1C41-FCECA009C3F0}"/>
              </a:ext>
            </a:extLst>
          </p:cNvPr>
          <p:cNvSpPr txBox="1"/>
          <p:nvPr/>
        </p:nvSpPr>
        <p:spPr>
          <a:xfrm>
            <a:off x="4907359" y="1013948"/>
            <a:ext cx="3003708" cy="369332"/>
          </a:xfrm>
          <a:prstGeom prst="rect">
            <a:avLst/>
          </a:prstGeom>
          <a:solidFill>
            <a:schemeClr val="accent2"/>
          </a:solidFill>
        </p:spPr>
        <p:txBody>
          <a:bodyPr wrap="square" rtlCol="0">
            <a:spAutoFit/>
          </a:bodyPr>
          <a:lstStyle/>
          <a:p>
            <a:pPr algn="ctr"/>
            <a:r>
              <a:rPr lang="en-US" dirty="0" err="1">
                <a:latin typeface="Lato" panose="020F0502020204030203" pitchFamily="34" charset="0"/>
              </a:rPr>
              <a:t>Costo</a:t>
            </a:r>
            <a:r>
              <a:rPr lang="en-US" dirty="0">
                <a:latin typeface="Lato" panose="020F0502020204030203" pitchFamily="34" charset="0"/>
              </a:rPr>
              <a:t> - </a:t>
            </a:r>
            <a:r>
              <a:rPr lang="en-US" dirty="0" err="1">
                <a:latin typeface="Lato" panose="020F0502020204030203" pitchFamily="34" charset="0"/>
              </a:rPr>
              <a:t>beneficio</a:t>
            </a:r>
            <a:endParaRPr lang="es-CO" dirty="0">
              <a:latin typeface="Lato" panose="020F0502020204030203" pitchFamily="34" charset="0"/>
            </a:endParaRPr>
          </a:p>
        </p:txBody>
      </p:sp>
      <p:sp>
        <p:nvSpPr>
          <p:cNvPr id="12" name="CuadroTexto 11">
            <a:extLst>
              <a:ext uri="{FF2B5EF4-FFF2-40B4-BE49-F238E27FC236}">
                <a16:creationId xmlns:a16="http://schemas.microsoft.com/office/drawing/2014/main" id="{EF22CDD0-3D38-4393-DD1F-983DECCFE318}"/>
              </a:ext>
            </a:extLst>
          </p:cNvPr>
          <p:cNvSpPr txBox="1"/>
          <p:nvPr/>
        </p:nvSpPr>
        <p:spPr>
          <a:xfrm>
            <a:off x="8672868" y="875854"/>
            <a:ext cx="3003708" cy="369332"/>
          </a:xfrm>
          <a:prstGeom prst="rect">
            <a:avLst/>
          </a:prstGeom>
          <a:solidFill>
            <a:schemeClr val="accent2"/>
          </a:solidFill>
        </p:spPr>
        <p:txBody>
          <a:bodyPr wrap="square" rtlCol="0">
            <a:spAutoFit/>
          </a:bodyPr>
          <a:lstStyle/>
          <a:p>
            <a:pPr algn="ctr"/>
            <a:r>
              <a:rPr lang="en-US" dirty="0" err="1">
                <a:latin typeface="Lato" panose="020F0502020204030203" pitchFamily="34" charset="0"/>
              </a:rPr>
              <a:t>Desuso</a:t>
            </a:r>
            <a:r>
              <a:rPr lang="en-US" dirty="0">
                <a:latin typeface="Lato" panose="020F0502020204030203" pitchFamily="34" charset="0"/>
              </a:rPr>
              <a:t> - Ecommerce</a:t>
            </a:r>
            <a:endParaRPr lang="es-CO" dirty="0">
              <a:latin typeface="Lato" panose="020F0502020204030203" pitchFamily="34" charset="0"/>
            </a:endParaRPr>
          </a:p>
        </p:txBody>
      </p:sp>
    </p:spTree>
    <p:extLst>
      <p:ext uri="{BB962C8B-B14F-4D97-AF65-F5344CB8AC3E}">
        <p14:creationId xmlns:p14="http://schemas.microsoft.com/office/powerpoint/2010/main" val="21804652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4D2E69E-37FD-FC1A-3BBB-063ED78037CF}"/>
              </a:ext>
            </a:extLst>
          </p:cNvPr>
          <p:cNvSpPr>
            <a:spLocks noGrp="1"/>
          </p:cNvSpPr>
          <p:nvPr>
            <p:ph type="title"/>
          </p:nvPr>
        </p:nvSpPr>
        <p:spPr/>
        <p:txBody>
          <a:bodyPr/>
          <a:lstStyle/>
          <a:p>
            <a:r>
              <a:rPr lang="en-US" dirty="0" err="1">
                <a:latin typeface="Lato" panose="020F0502020204030203" pitchFamily="34" charset="0"/>
              </a:rPr>
              <a:t>Objetivos</a:t>
            </a:r>
            <a:endParaRPr lang="es-CO" dirty="0">
              <a:latin typeface="Lato" panose="020F0502020204030203" pitchFamily="34" charset="0"/>
            </a:endParaRPr>
          </a:p>
        </p:txBody>
      </p:sp>
      <p:sp>
        <p:nvSpPr>
          <p:cNvPr id="4" name="CuadroTexto 3">
            <a:extLst>
              <a:ext uri="{FF2B5EF4-FFF2-40B4-BE49-F238E27FC236}">
                <a16:creationId xmlns:a16="http://schemas.microsoft.com/office/drawing/2014/main" id="{4FB878B0-512A-14A4-0E45-C7BBDEEBBB26}"/>
              </a:ext>
            </a:extLst>
          </p:cNvPr>
          <p:cNvSpPr txBox="1"/>
          <p:nvPr/>
        </p:nvSpPr>
        <p:spPr>
          <a:xfrm>
            <a:off x="2044460" y="2220397"/>
            <a:ext cx="3761117" cy="523220"/>
          </a:xfrm>
          <a:prstGeom prst="rect">
            <a:avLst/>
          </a:prstGeom>
          <a:solidFill>
            <a:schemeClr val="accent2"/>
          </a:solidFill>
        </p:spPr>
        <p:txBody>
          <a:bodyPr wrap="square" rtlCol="0">
            <a:spAutoFit/>
          </a:bodyPr>
          <a:lstStyle/>
          <a:p>
            <a:pPr algn="ctr"/>
            <a:r>
              <a:rPr lang="en-US" sz="2800" dirty="0" err="1"/>
              <a:t>Objetivo</a:t>
            </a:r>
            <a:r>
              <a:rPr lang="en-US" sz="2800" dirty="0"/>
              <a:t> de </a:t>
            </a:r>
            <a:r>
              <a:rPr lang="en-US" sz="2800" dirty="0" err="1"/>
              <a:t>negocio</a:t>
            </a:r>
            <a:endParaRPr lang="es-CO" sz="2800" dirty="0"/>
          </a:p>
        </p:txBody>
      </p:sp>
      <p:sp>
        <p:nvSpPr>
          <p:cNvPr id="5" name="CuadroTexto 4">
            <a:extLst>
              <a:ext uri="{FF2B5EF4-FFF2-40B4-BE49-F238E27FC236}">
                <a16:creationId xmlns:a16="http://schemas.microsoft.com/office/drawing/2014/main" id="{D5DC0D19-FF19-BD82-D4DB-B25CEE776641}"/>
              </a:ext>
            </a:extLst>
          </p:cNvPr>
          <p:cNvSpPr txBox="1"/>
          <p:nvPr/>
        </p:nvSpPr>
        <p:spPr>
          <a:xfrm>
            <a:off x="6596332" y="2184722"/>
            <a:ext cx="3355675" cy="523220"/>
          </a:xfrm>
          <a:prstGeom prst="rect">
            <a:avLst/>
          </a:prstGeom>
          <a:solidFill>
            <a:schemeClr val="accent2"/>
          </a:solidFill>
        </p:spPr>
        <p:txBody>
          <a:bodyPr wrap="square" rtlCol="0">
            <a:spAutoFit/>
          </a:bodyPr>
          <a:lstStyle/>
          <a:p>
            <a:pPr algn="ctr"/>
            <a:r>
              <a:rPr lang="en-US" sz="2800" dirty="0" err="1"/>
              <a:t>Objetivo</a:t>
            </a:r>
            <a:r>
              <a:rPr lang="en-US" sz="2800" dirty="0"/>
              <a:t> </a:t>
            </a:r>
            <a:r>
              <a:rPr lang="en-US" sz="2800" dirty="0" err="1"/>
              <a:t>analitico</a:t>
            </a:r>
            <a:endParaRPr lang="es-CO" sz="2800" dirty="0"/>
          </a:p>
        </p:txBody>
      </p:sp>
      <p:sp>
        <p:nvSpPr>
          <p:cNvPr id="6" name="CuadroTexto 5">
            <a:extLst>
              <a:ext uri="{FF2B5EF4-FFF2-40B4-BE49-F238E27FC236}">
                <a16:creationId xmlns:a16="http://schemas.microsoft.com/office/drawing/2014/main" id="{58C50AFE-976A-FEBB-0869-697404381EDC}"/>
              </a:ext>
            </a:extLst>
          </p:cNvPr>
          <p:cNvSpPr txBox="1"/>
          <p:nvPr/>
        </p:nvSpPr>
        <p:spPr>
          <a:xfrm>
            <a:off x="2277373" y="2989052"/>
            <a:ext cx="3390181" cy="1323439"/>
          </a:xfrm>
          <a:prstGeom prst="rect">
            <a:avLst/>
          </a:prstGeom>
          <a:noFill/>
          <a:ln>
            <a:solidFill>
              <a:schemeClr val="accent2"/>
            </a:solidFill>
          </a:ln>
        </p:spPr>
        <p:txBody>
          <a:bodyPr wrap="square" rtlCol="0">
            <a:spAutoFit/>
          </a:bodyPr>
          <a:lstStyle/>
          <a:p>
            <a:r>
              <a:rPr lang="en-US" sz="2000" dirty="0" err="1"/>
              <a:t>Aumentar</a:t>
            </a:r>
            <a:r>
              <a:rPr lang="en-US" sz="2000" dirty="0"/>
              <a:t> las </a:t>
            </a:r>
            <a:r>
              <a:rPr lang="en-US" sz="2000" dirty="0" err="1"/>
              <a:t>ventas</a:t>
            </a:r>
            <a:r>
              <a:rPr lang="en-US" sz="2000" dirty="0"/>
              <a:t> y </a:t>
            </a:r>
            <a:r>
              <a:rPr lang="en-US" sz="2000" dirty="0" err="1"/>
              <a:t>el</a:t>
            </a:r>
            <a:r>
              <a:rPr lang="en-US" sz="2000" dirty="0"/>
              <a:t> ticket </a:t>
            </a:r>
            <a:r>
              <a:rPr lang="en-US" sz="2000" dirty="0" err="1"/>
              <a:t>promedio</a:t>
            </a:r>
            <a:r>
              <a:rPr lang="en-US" sz="2000" dirty="0"/>
              <a:t> </a:t>
            </a:r>
            <a:r>
              <a:rPr lang="en-US" sz="2000" dirty="0" err="1"/>
              <a:t>por</a:t>
            </a:r>
            <a:r>
              <a:rPr lang="en-US" sz="2000" dirty="0"/>
              <a:t> medio de la recomendacion de productos</a:t>
            </a:r>
            <a:endParaRPr lang="es-CO" sz="2000" dirty="0"/>
          </a:p>
        </p:txBody>
      </p:sp>
      <p:sp>
        <p:nvSpPr>
          <p:cNvPr id="7" name="CuadroTexto 6">
            <a:extLst>
              <a:ext uri="{FF2B5EF4-FFF2-40B4-BE49-F238E27FC236}">
                <a16:creationId xmlns:a16="http://schemas.microsoft.com/office/drawing/2014/main" id="{02122A6F-2415-6589-6FC3-77EFE054323C}"/>
              </a:ext>
            </a:extLst>
          </p:cNvPr>
          <p:cNvSpPr txBox="1"/>
          <p:nvPr/>
        </p:nvSpPr>
        <p:spPr>
          <a:xfrm>
            <a:off x="6656717" y="2989052"/>
            <a:ext cx="3295290" cy="2554545"/>
          </a:xfrm>
          <a:prstGeom prst="rect">
            <a:avLst/>
          </a:prstGeom>
          <a:noFill/>
          <a:ln>
            <a:solidFill>
              <a:schemeClr val="accent2"/>
            </a:solidFill>
          </a:ln>
        </p:spPr>
        <p:txBody>
          <a:bodyPr wrap="square" rtlCol="0">
            <a:spAutoFit/>
          </a:bodyPr>
          <a:lstStyle/>
          <a:p>
            <a:r>
              <a:rPr lang="en-US" sz="2000" dirty="0" err="1"/>
              <a:t>Realizar</a:t>
            </a:r>
            <a:r>
              <a:rPr lang="en-US" sz="2000" dirty="0"/>
              <a:t> un </a:t>
            </a:r>
            <a:r>
              <a:rPr lang="en-US" sz="2000" dirty="0" err="1"/>
              <a:t>modelo</a:t>
            </a:r>
            <a:r>
              <a:rPr lang="en-US" sz="2000" dirty="0"/>
              <a:t> de recomendacion </a:t>
            </a:r>
            <a:r>
              <a:rPr lang="en-US" sz="2000" dirty="0" err="1"/>
              <a:t>colaborativa</a:t>
            </a:r>
            <a:r>
              <a:rPr lang="en-US" sz="2000" dirty="0"/>
              <a:t> que </a:t>
            </a:r>
            <a:r>
              <a:rPr lang="en-US" sz="2000" dirty="0" err="1"/>
              <a:t>permita</a:t>
            </a:r>
            <a:r>
              <a:rPr lang="en-US" sz="2000" dirty="0"/>
              <a:t> a </a:t>
            </a:r>
            <a:r>
              <a:rPr lang="en-US" sz="2000" dirty="0" err="1"/>
              <a:t>los</a:t>
            </a:r>
            <a:r>
              <a:rPr lang="en-US" sz="2000" dirty="0"/>
              <a:t> clients </a:t>
            </a:r>
            <a:r>
              <a:rPr lang="en-US" sz="2000" dirty="0" err="1"/>
              <a:t>ver</a:t>
            </a:r>
            <a:r>
              <a:rPr lang="en-US" sz="2000" dirty="0"/>
              <a:t> que productos se </a:t>
            </a:r>
            <a:r>
              <a:rPr lang="en-US" sz="2000" dirty="0" err="1"/>
              <a:t>llevan</a:t>
            </a:r>
            <a:r>
              <a:rPr lang="en-US" sz="2000" dirty="0"/>
              <a:t> </a:t>
            </a:r>
            <a:r>
              <a:rPr lang="en-US" sz="2000" dirty="0" err="1"/>
              <a:t>en</a:t>
            </a:r>
            <a:r>
              <a:rPr lang="en-US" sz="2000" dirty="0"/>
              <a:t> la canasta de productos y que productos </a:t>
            </a:r>
            <a:r>
              <a:rPr lang="en-US" sz="2000" dirty="0" err="1"/>
              <a:t>similares</a:t>
            </a:r>
            <a:r>
              <a:rPr lang="en-US" sz="2000" dirty="0"/>
              <a:t> hay al </a:t>
            </a:r>
            <a:r>
              <a:rPr lang="en-US" sz="2000" dirty="0" err="1"/>
              <a:t>realizar</a:t>
            </a:r>
            <a:r>
              <a:rPr lang="en-US" sz="2000" dirty="0"/>
              <a:t> la </a:t>
            </a:r>
            <a:r>
              <a:rPr lang="en-US" sz="2000" dirty="0" err="1"/>
              <a:t>compra</a:t>
            </a:r>
            <a:r>
              <a:rPr lang="en-US" sz="2000" dirty="0"/>
              <a:t>.</a:t>
            </a:r>
            <a:endParaRPr lang="es-CO" sz="2000" dirty="0"/>
          </a:p>
        </p:txBody>
      </p:sp>
    </p:spTree>
    <p:extLst>
      <p:ext uri="{BB962C8B-B14F-4D97-AF65-F5344CB8AC3E}">
        <p14:creationId xmlns:p14="http://schemas.microsoft.com/office/powerpoint/2010/main" val="37896862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87A0FBA-CC04-4256-A8EB-BB3C543E98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3F3A0F6C-EB8F-4A4C-8258-23F6D815E0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8352" cy="6438900"/>
          </a:xfrm>
          <a:custGeom>
            <a:avLst/>
            <a:gdLst>
              <a:gd name="connsiteX0" fmla="*/ 0 w 12198352"/>
              <a:gd name="connsiteY0" fmla="*/ 0 h 6438900"/>
              <a:gd name="connsiteX1" fmla="*/ 12198352 w 12198352"/>
              <a:gd name="connsiteY1" fmla="*/ 0 h 6438900"/>
              <a:gd name="connsiteX2" fmla="*/ 12198352 w 12198352"/>
              <a:gd name="connsiteY2" fmla="*/ 5644414 h 6438900"/>
              <a:gd name="connsiteX3" fmla="*/ 12042486 w 12198352"/>
              <a:gd name="connsiteY3" fmla="*/ 5750064 h 6438900"/>
              <a:gd name="connsiteX4" fmla="*/ 9483672 w 12198352"/>
              <a:gd name="connsiteY4" fmla="*/ 6432438 h 6438900"/>
              <a:gd name="connsiteX5" fmla="*/ 8500895 w 12198352"/>
              <a:gd name="connsiteY5" fmla="*/ 6437925 h 6438900"/>
              <a:gd name="connsiteX6" fmla="*/ 1629409 w 12198352"/>
              <a:gd name="connsiteY6" fmla="*/ 5170893 h 6438900"/>
              <a:gd name="connsiteX7" fmla="*/ 433424 w 12198352"/>
              <a:gd name="connsiteY7" fmla="*/ 4633819 h 6438900"/>
              <a:gd name="connsiteX8" fmla="*/ 0 w 12198352"/>
              <a:gd name="connsiteY8" fmla="*/ 4450771 h 6438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8352" h="6438900">
                <a:moveTo>
                  <a:pt x="0" y="0"/>
                </a:moveTo>
                <a:lnTo>
                  <a:pt x="12198352" y="0"/>
                </a:lnTo>
                <a:lnTo>
                  <a:pt x="12198352" y="5644414"/>
                </a:lnTo>
                <a:lnTo>
                  <a:pt x="12042486" y="5750064"/>
                </a:lnTo>
                <a:cubicBezTo>
                  <a:pt x="11268689" y="6237466"/>
                  <a:pt x="10357585" y="6417714"/>
                  <a:pt x="9483672" y="6432438"/>
                </a:cubicBezTo>
                <a:cubicBezTo>
                  <a:pt x="9158751" y="6438062"/>
                  <a:pt x="8830819" y="6440385"/>
                  <a:pt x="8500895" y="6437925"/>
                </a:cubicBezTo>
                <a:cubicBezTo>
                  <a:pt x="6191416" y="6420695"/>
                  <a:pt x="3784289" y="6168856"/>
                  <a:pt x="1629409" y="5170893"/>
                </a:cubicBezTo>
                <a:cubicBezTo>
                  <a:pt x="1229906" y="4985892"/>
                  <a:pt x="831404" y="4807078"/>
                  <a:pt x="433424" y="4633819"/>
                </a:cubicBezTo>
                <a:lnTo>
                  <a:pt x="0" y="4450771"/>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500">
              <a:solidFill>
                <a:prstClr val="white"/>
              </a:solidFill>
              <a:latin typeface="Avenir Next LT Pro" panose="020B0504020202020204" pitchFamily="34" charset="0"/>
            </a:endParaRPr>
          </a:p>
        </p:txBody>
      </p:sp>
      <p:sp>
        <p:nvSpPr>
          <p:cNvPr id="13" name="Freeform: Shape 12">
            <a:extLst>
              <a:ext uri="{FF2B5EF4-FFF2-40B4-BE49-F238E27FC236}">
                <a16:creationId xmlns:a16="http://schemas.microsoft.com/office/drawing/2014/main" id="{6A9C92F4-A4A4-42E0-9391-C666AAED1E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817925">
            <a:off x="2322363" y="-118377"/>
            <a:ext cx="7900749" cy="9821966"/>
          </a:xfrm>
          <a:custGeom>
            <a:avLst/>
            <a:gdLst>
              <a:gd name="connsiteX0" fmla="*/ 589029 w 7858893"/>
              <a:gd name="connsiteY0" fmla="*/ 9827096 h 9827096"/>
              <a:gd name="connsiteX1" fmla="*/ 0 w 7858893"/>
              <a:gd name="connsiteY1" fmla="*/ 9338053 h 9827096"/>
              <a:gd name="connsiteX2" fmla="*/ 50440 w 7858893"/>
              <a:gd name="connsiteY2" fmla="*/ 9011561 h 9827096"/>
              <a:gd name="connsiteX3" fmla="*/ 398242 w 7858893"/>
              <a:gd name="connsiteY3" fmla="*/ 7620242 h 9827096"/>
              <a:gd name="connsiteX4" fmla="*/ 6756719 w 7858893"/>
              <a:gd name="connsiteY4" fmla="*/ 593416 h 9827096"/>
              <a:gd name="connsiteX5" fmla="*/ 7642630 w 7858893"/>
              <a:gd name="connsiteY5" fmla="*/ 111525 h 9827096"/>
              <a:gd name="connsiteX6" fmla="*/ 7858893 w 7858893"/>
              <a:gd name="connsiteY6" fmla="*/ 0 h 9827096"/>
              <a:gd name="connsiteX0" fmla="*/ 589029 w 8190490"/>
              <a:gd name="connsiteY0" fmla="*/ 9787128 h 9787128"/>
              <a:gd name="connsiteX1" fmla="*/ 0 w 8190490"/>
              <a:gd name="connsiteY1" fmla="*/ 9298085 h 9787128"/>
              <a:gd name="connsiteX2" fmla="*/ 50440 w 8190490"/>
              <a:gd name="connsiteY2" fmla="*/ 8971593 h 9787128"/>
              <a:gd name="connsiteX3" fmla="*/ 398242 w 8190490"/>
              <a:gd name="connsiteY3" fmla="*/ 7580274 h 9787128"/>
              <a:gd name="connsiteX4" fmla="*/ 6756719 w 8190490"/>
              <a:gd name="connsiteY4" fmla="*/ 553448 h 9787128"/>
              <a:gd name="connsiteX5" fmla="*/ 7642630 w 8190490"/>
              <a:gd name="connsiteY5" fmla="*/ 71557 h 9787128"/>
              <a:gd name="connsiteX6" fmla="*/ 8190490 w 8190490"/>
              <a:gd name="connsiteY6" fmla="*/ 0 h 9787128"/>
              <a:gd name="connsiteX7" fmla="*/ 589029 w 8190490"/>
              <a:gd name="connsiteY7" fmla="*/ 9787128 h 9787128"/>
              <a:gd name="connsiteX0" fmla="*/ 589029 w 8281930"/>
              <a:gd name="connsiteY0" fmla="*/ 9722690 h 9722690"/>
              <a:gd name="connsiteX1" fmla="*/ 0 w 8281930"/>
              <a:gd name="connsiteY1" fmla="*/ 9233647 h 9722690"/>
              <a:gd name="connsiteX2" fmla="*/ 50440 w 8281930"/>
              <a:gd name="connsiteY2" fmla="*/ 8907155 h 9722690"/>
              <a:gd name="connsiteX3" fmla="*/ 398242 w 8281930"/>
              <a:gd name="connsiteY3" fmla="*/ 7515836 h 9722690"/>
              <a:gd name="connsiteX4" fmla="*/ 6756719 w 8281930"/>
              <a:gd name="connsiteY4" fmla="*/ 489010 h 9722690"/>
              <a:gd name="connsiteX5" fmla="*/ 7642630 w 8281930"/>
              <a:gd name="connsiteY5" fmla="*/ 7119 h 9722690"/>
              <a:gd name="connsiteX6" fmla="*/ 8281930 w 8281930"/>
              <a:gd name="connsiteY6" fmla="*/ 27002 h 9722690"/>
              <a:gd name="connsiteX0" fmla="*/ 589029 w 7911958"/>
              <a:gd name="connsiteY0" fmla="*/ 9802819 h 9802819"/>
              <a:gd name="connsiteX1" fmla="*/ 0 w 7911958"/>
              <a:gd name="connsiteY1" fmla="*/ 9313776 h 9802819"/>
              <a:gd name="connsiteX2" fmla="*/ 50440 w 7911958"/>
              <a:gd name="connsiteY2" fmla="*/ 8987284 h 9802819"/>
              <a:gd name="connsiteX3" fmla="*/ 398242 w 7911958"/>
              <a:gd name="connsiteY3" fmla="*/ 7595965 h 9802819"/>
              <a:gd name="connsiteX4" fmla="*/ 6756719 w 7911958"/>
              <a:gd name="connsiteY4" fmla="*/ 569139 h 9802819"/>
              <a:gd name="connsiteX5" fmla="*/ 7642630 w 7911958"/>
              <a:gd name="connsiteY5" fmla="*/ 87248 h 9802819"/>
              <a:gd name="connsiteX6" fmla="*/ 7911958 w 7911958"/>
              <a:gd name="connsiteY6" fmla="*/ 0 h 9802819"/>
              <a:gd name="connsiteX0" fmla="*/ 589029 w 7642630"/>
              <a:gd name="connsiteY0" fmla="*/ 9715571 h 9715571"/>
              <a:gd name="connsiteX1" fmla="*/ 0 w 7642630"/>
              <a:gd name="connsiteY1" fmla="*/ 9226528 h 9715571"/>
              <a:gd name="connsiteX2" fmla="*/ 50440 w 7642630"/>
              <a:gd name="connsiteY2" fmla="*/ 8900036 h 9715571"/>
              <a:gd name="connsiteX3" fmla="*/ 398242 w 7642630"/>
              <a:gd name="connsiteY3" fmla="*/ 7508717 h 9715571"/>
              <a:gd name="connsiteX4" fmla="*/ 6756719 w 7642630"/>
              <a:gd name="connsiteY4" fmla="*/ 481891 h 9715571"/>
              <a:gd name="connsiteX5" fmla="*/ 7642630 w 7642630"/>
              <a:gd name="connsiteY5" fmla="*/ 0 h 9715571"/>
              <a:gd name="connsiteX0" fmla="*/ 589029 w 7900749"/>
              <a:gd name="connsiteY0" fmla="*/ 9821966 h 9821966"/>
              <a:gd name="connsiteX1" fmla="*/ 0 w 7900749"/>
              <a:gd name="connsiteY1" fmla="*/ 9332923 h 9821966"/>
              <a:gd name="connsiteX2" fmla="*/ 50440 w 7900749"/>
              <a:gd name="connsiteY2" fmla="*/ 9006431 h 9821966"/>
              <a:gd name="connsiteX3" fmla="*/ 398242 w 7900749"/>
              <a:gd name="connsiteY3" fmla="*/ 7615112 h 9821966"/>
              <a:gd name="connsiteX4" fmla="*/ 6756719 w 7900749"/>
              <a:gd name="connsiteY4" fmla="*/ 588286 h 9821966"/>
              <a:gd name="connsiteX5" fmla="*/ 7900749 w 7900749"/>
              <a:gd name="connsiteY5" fmla="*/ 0 h 9821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00749" h="9821966">
                <a:moveTo>
                  <a:pt x="589029" y="9821966"/>
                </a:moveTo>
                <a:lnTo>
                  <a:pt x="0" y="9332923"/>
                </a:lnTo>
                <a:lnTo>
                  <a:pt x="50440" y="9006431"/>
                </a:lnTo>
                <a:cubicBezTo>
                  <a:pt x="119970" y="8604142"/>
                  <a:pt x="221982" y="8158814"/>
                  <a:pt x="398242" y="7615112"/>
                </a:cubicBezTo>
                <a:cubicBezTo>
                  <a:pt x="1372817" y="4608865"/>
                  <a:pt x="3887952" y="2237199"/>
                  <a:pt x="6756719" y="588286"/>
                </a:cubicBezTo>
                <a:cubicBezTo>
                  <a:pt x="6992735" y="452730"/>
                  <a:pt x="7549593" y="182994"/>
                  <a:pt x="7900749" y="0"/>
                </a:cubicBez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Light"/>
              <a:ea typeface="+mn-ea"/>
              <a:cs typeface="+mn-cs"/>
            </a:endParaRPr>
          </a:p>
        </p:txBody>
      </p:sp>
      <p:sp>
        <p:nvSpPr>
          <p:cNvPr id="2" name="Título 1">
            <a:extLst>
              <a:ext uri="{FF2B5EF4-FFF2-40B4-BE49-F238E27FC236}">
                <a16:creationId xmlns:a16="http://schemas.microsoft.com/office/drawing/2014/main" id="{7DFAAC70-525E-5689-4E19-9916D2D8C291}"/>
              </a:ext>
            </a:extLst>
          </p:cNvPr>
          <p:cNvSpPr>
            <a:spLocks noGrp="1"/>
          </p:cNvSpPr>
          <p:nvPr>
            <p:ph type="title"/>
          </p:nvPr>
        </p:nvSpPr>
        <p:spPr>
          <a:xfrm>
            <a:off x="718751" y="762000"/>
            <a:ext cx="3598808" cy="2286000"/>
          </a:xfrm>
        </p:spPr>
        <p:txBody>
          <a:bodyPr anchor="t">
            <a:normAutofit/>
          </a:bodyPr>
          <a:lstStyle/>
          <a:p>
            <a:r>
              <a:rPr lang="en-US" sz="3200">
                <a:solidFill>
                  <a:srgbClr val="FFFFFF"/>
                </a:solidFill>
              </a:rPr>
              <a:t>Indice</a:t>
            </a:r>
            <a:endParaRPr lang="es-CO" sz="3200">
              <a:solidFill>
                <a:srgbClr val="FFFFFF"/>
              </a:solidFill>
            </a:endParaRPr>
          </a:p>
        </p:txBody>
      </p:sp>
      <p:graphicFrame>
        <p:nvGraphicFramePr>
          <p:cNvPr id="5" name="Marcador de contenido 2">
            <a:extLst>
              <a:ext uri="{FF2B5EF4-FFF2-40B4-BE49-F238E27FC236}">
                <a16:creationId xmlns:a16="http://schemas.microsoft.com/office/drawing/2014/main" id="{ED5DB095-E025-1900-505C-C22B1815240D}"/>
              </a:ext>
            </a:extLst>
          </p:cNvPr>
          <p:cNvGraphicFramePr>
            <a:graphicFrameLocks noGrp="1"/>
          </p:cNvGraphicFramePr>
          <p:nvPr>
            <p:ph idx="1"/>
            <p:extLst>
              <p:ext uri="{D42A27DB-BD31-4B8C-83A1-F6EECF244321}">
                <p14:modId xmlns:p14="http://schemas.microsoft.com/office/powerpoint/2010/main" val="2632129763"/>
              </p:ext>
            </p:extLst>
          </p:nvPr>
        </p:nvGraphicFramePr>
        <p:xfrm>
          <a:off x="4572000" y="771726"/>
          <a:ext cx="6858000" cy="45622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585545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FC28E43-EA34-7FF9-01A9-53F2E5DF70F0}"/>
              </a:ext>
            </a:extLst>
          </p:cNvPr>
          <p:cNvSpPr>
            <a:spLocks noGrp="1"/>
          </p:cNvSpPr>
          <p:nvPr>
            <p:ph type="title"/>
          </p:nvPr>
        </p:nvSpPr>
        <p:spPr>
          <a:xfrm>
            <a:off x="660400" y="-204207"/>
            <a:ext cx="10668000" cy="1524000"/>
          </a:xfrm>
        </p:spPr>
        <p:txBody>
          <a:bodyPr>
            <a:normAutofit/>
          </a:bodyPr>
          <a:lstStyle/>
          <a:p>
            <a:r>
              <a:rPr lang="en-US" sz="3600" dirty="0" err="1">
                <a:latin typeface="Lato" panose="020F0502020204030203" pitchFamily="34" charset="0"/>
              </a:rPr>
              <a:t>Recoleccion</a:t>
            </a:r>
            <a:r>
              <a:rPr lang="en-US" sz="3600" dirty="0">
                <a:latin typeface="Lato" panose="020F0502020204030203" pitchFamily="34" charset="0"/>
              </a:rPr>
              <a:t> de </a:t>
            </a:r>
            <a:r>
              <a:rPr lang="en-US" sz="3600" dirty="0" err="1">
                <a:latin typeface="Lato" panose="020F0502020204030203" pitchFamily="34" charset="0"/>
              </a:rPr>
              <a:t>datos</a:t>
            </a:r>
            <a:endParaRPr lang="es-CO" sz="3600" dirty="0">
              <a:latin typeface="Lato" panose="020F0502020204030203" pitchFamily="34" charset="0"/>
            </a:endParaRPr>
          </a:p>
        </p:txBody>
      </p:sp>
      <p:pic>
        <p:nvPicPr>
          <p:cNvPr id="5" name="Imagen 4">
            <a:extLst>
              <a:ext uri="{FF2B5EF4-FFF2-40B4-BE49-F238E27FC236}">
                <a16:creationId xmlns:a16="http://schemas.microsoft.com/office/drawing/2014/main" id="{5839E848-7251-F393-26A6-932987CC33FB}"/>
              </a:ext>
            </a:extLst>
          </p:cNvPr>
          <p:cNvPicPr>
            <a:picLocks noChangeAspect="1"/>
          </p:cNvPicPr>
          <p:nvPr/>
        </p:nvPicPr>
        <p:blipFill>
          <a:blip r:embed="rId2"/>
          <a:stretch>
            <a:fillRect/>
          </a:stretch>
        </p:blipFill>
        <p:spPr>
          <a:xfrm>
            <a:off x="660400" y="1664606"/>
            <a:ext cx="4414261" cy="2655454"/>
          </a:xfrm>
          <a:prstGeom prst="rect">
            <a:avLst/>
          </a:prstGeom>
        </p:spPr>
      </p:pic>
      <p:pic>
        <p:nvPicPr>
          <p:cNvPr id="7" name="Imagen 6">
            <a:extLst>
              <a:ext uri="{FF2B5EF4-FFF2-40B4-BE49-F238E27FC236}">
                <a16:creationId xmlns:a16="http://schemas.microsoft.com/office/drawing/2014/main" id="{E94A5070-E43C-B0CE-9B08-ED695784F11C}"/>
              </a:ext>
            </a:extLst>
          </p:cNvPr>
          <p:cNvPicPr>
            <a:picLocks noChangeAspect="1"/>
          </p:cNvPicPr>
          <p:nvPr/>
        </p:nvPicPr>
        <p:blipFill>
          <a:blip r:embed="rId3"/>
          <a:stretch>
            <a:fillRect/>
          </a:stretch>
        </p:blipFill>
        <p:spPr>
          <a:xfrm>
            <a:off x="5643418" y="1667079"/>
            <a:ext cx="5684982" cy="2661331"/>
          </a:xfrm>
          <a:prstGeom prst="rect">
            <a:avLst/>
          </a:prstGeom>
        </p:spPr>
      </p:pic>
      <p:sp>
        <p:nvSpPr>
          <p:cNvPr id="8" name="CuadroTexto 7">
            <a:extLst>
              <a:ext uri="{FF2B5EF4-FFF2-40B4-BE49-F238E27FC236}">
                <a16:creationId xmlns:a16="http://schemas.microsoft.com/office/drawing/2014/main" id="{3B31CEBA-4FCE-C490-7119-6537329617E2}"/>
              </a:ext>
            </a:extLst>
          </p:cNvPr>
          <p:cNvSpPr txBox="1"/>
          <p:nvPr/>
        </p:nvSpPr>
        <p:spPr>
          <a:xfrm>
            <a:off x="1229493" y="1212554"/>
            <a:ext cx="3304515" cy="369332"/>
          </a:xfrm>
          <a:prstGeom prst="rect">
            <a:avLst/>
          </a:prstGeom>
          <a:noFill/>
        </p:spPr>
        <p:txBody>
          <a:bodyPr wrap="square" rtlCol="0">
            <a:spAutoFit/>
          </a:bodyPr>
          <a:lstStyle/>
          <a:p>
            <a:r>
              <a:rPr lang="en-US" dirty="0"/>
              <a:t>Productos(3271 </a:t>
            </a:r>
            <a:r>
              <a:rPr lang="en-US" dirty="0" err="1"/>
              <a:t>registros</a:t>
            </a:r>
            <a:r>
              <a:rPr lang="en-US" dirty="0"/>
              <a:t>)</a:t>
            </a:r>
            <a:endParaRPr lang="es-CO" dirty="0"/>
          </a:p>
        </p:txBody>
      </p:sp>
      <p:sp>
        <p:nvSpPr>
          <p:cNvPr id="11" name="CuadroTexto 10">
            <a:extLst>
              <a:ext uri="{FF2B5EF4-FFF2-40B4-BE49-F238E27FC236}">
                <a16:creationId xmlns:a16="http://schemas.microsoft.com/office/drawing/2014/main" id="{19DAB9CB-87C2-6C9C-5BD8-2C5D3E5A0ED2}"/>
              </a:ext>
            </a:extLst>
          </p:cNvPr>
          <p:cNvSpPr txBox="1"/>
          <p:nvPr/>
        </p:nvSpPr>
        <p:spPr>
          <a:xfrm>
            <a:off x="5768289" y="1212554"/>
            <a:ext cx="5435239" cy="369332"/>
          </a:xfrm>
          <a:prstGeom prst="rect">
            <a:avLst/>
          </a:prstGeom>
          <a:noFill/>
        </p:spPr>
        <p:txBody>
          <a:bodyPr wrap="square" rtlCol="0">
            <a:spAutoFit/>
          </a:bodyPr>
          <a:lstStyle/>
          <a:p>
            <a:r>
              <a:rPr lang="en-US" dirty="0"/>
              <a:t>Ventas </a:t>
            </a:r>
            <a:r>
              <a:rPr lang="en-US" dirty="0" err="1"/>
              <a:t>por</a:t>
            </a:r>
            <a:r>
              <a:rPr lang="en-US" dirty="0"/>
              <a:t> </a:t>
            </a:r>
            <a:r>
              <a:rPr lang="en-US" dirty="0" err="1"/>
              <a:t>producto</a:t>
            </a:r>
            <a:r>
              <a:rPr lang="en-US" dirty="0"/>
              <a:t>(</a:t>
            </a:r>
            <a:r>
              <a:rPr lang="en-US" dirty="0" err="1"/>
              <a:t>historico</a:t>
            </a:r>
            <a:r>
              <a:rPr lang="en-US" dirty="0"/>
              <a:t>)(79471 </a:t>
            </a:r>
            <a:r>
              <a:rPr lang="en-US" dirty="0" err="1"/>
              <a:t>registros</a:t>
            </a:r>
            <a:r>
              <a:rPr lang="en-US" dirty="0"/>
              <a:t>)</a:t>
            </a:r>
            <a:endParaRPr lang="es-CO" dirty="0"/>
          </a:p>
        </p:txBody>
      </p:sp>
      <p:sp>
        <p:nvSpPr>
          <p:cNvPr id="12" name="CuadroTexto 11">
            <a:extLst>
              <a:ext uri="{FF2B5EF4-FFF2-40B4-BE49-F238E27FC236}">
                <a16:creationId xmlns:a16="http://schemas.microsoft.com/office/drawing/2014/main" id="{A6C458CD-1181-1249-5C55-DC2391D94981}"/>
              </a:ext>
            </a:extLst>
          </p:cNvPr>
          <p:cNvSpPr txBox="1"/>
          <p:nvPr/>
        </p:nvSpPr>
        <p:spPr>
          <a:xfrm>
            <a:off x="1373562" y="4422274"/>
            <a:ext cx="3016375" cy="369332"/>
          </a:xfrm>
          <a:prstGeom prst="rect">
            <a:avLst/>
          </a:prstGeom>
          <a:noFill/>
        </p:spPr>
        <p:txBody>
          <a:bodyPr wrap="square" rtlCol="0">
            <a:spAutoFit/>
          </a:bodyPr>
          <a:lstStyle/>
          <a:p>
            <a:r>
              <a:rPr lang="en-US" dirty="0" err="1"/>
              <a:t>Clientes</a:t>
            </a:r>
            <a:r>
              <a:rPr lang="en-US" dirty="0"/>
              <a:t>(5833 </a:t>
            </a:r>
            <a:r>
              <a:rPr lang="en-US" dirty="0" err="1"/>
              <a:t>registros</a:t>
            </a:r>
            <a:r>
              <a:rPr lang="en-US" dirty="0"/>
              <a:t>)</a:t>
            </a:r>
            <a:endParaRPr lang="es-CO" dirty="0"/>
          </a:p>
        </p:txBody>
      </p:sp>
      <p:pic>
        <p:nvPicPr>
          <p:cNvPr id="14" name="Imagen 13">
            <a:extLst>
              <a:ext uri="{FF2B5EF4-FFF2-40B4-BE49-F238E27FC236}">
                <a16:creationId xmlns:a16="http://schemas.microsoft.com/office/drawing/2014/main" id="{6E791D1A-482A-A2FA-69C9-070A787556A8}"/>
              </a:ext>
            </a:extLst>
          </p:cNvPr>
          <p:cNvPicPr>
            <a:picLocks noChangeAspect="1"/>
          </p:cNvPicPr>
          <p:nvPr/>
        </p:nvPicPr>
        <p:blipFill>
          <a:blip r:embed="rId4"/>
          <a:stretch>
            <a:fillRect/>
          </a:stretch>
        </p:blipFill>
        <p:spPr>
          <a:xfrm>
            <a:off x="660400" y="4805795"/>
            <a:ext cx="4442702" cy="1779731"/>
          </a:xfrm>
          <a:prstGeom prst="rect">
            <a:avLst/>
          </a:prstGeom>
        </p:spPr>
      </p:pic>
      <p:sp>
        <p:nvSpPr>
          <p:cNvPr id="16" name="CuadroTexto 15">
            <a:extLst>
              <a:ext uri="{FF2B5EF4-FFF2-40B4-BE49-F238E27FC236}">
                <a16:creationId xmlns:a16="http://schemas.microsoft.com/office/drawing/2014/main" id="{8E52E759-7654-546B-6B1A-D5237CDC28F9}"/>
              </a:ext>
            </a:extLst>
          </p:cNvPr>
          <p:cNvSpPr txBox="1"/>
          <p:nvPr/>
        </p:nvSpPr>
        <p:spPr>
          <a:xfrm>
            <a:off x="5557568" y="4823047"/>
            <a:ext cx="6094562" cy="646331"/>
          </a:xfrm>
          <a:prstGeom prst="rect">
            <a:avLst/>
          </a:prstGeom>
          <a:noFill/>
          <a:ln>
            <a:solidFill>
              <a:schemeClr val="accent2"/>
            </a:solidFill>
          </a:ln>
          <a:effectLst/>
        </p:spPr>
        <p:txBody>
          <a:bodyPr wrap="square">
            <a:spAutoFit/>
          </a:bodyPr>
          <a:lstStyle/>
          <a:p>
            <a:r>
              <a:rPr lang="es-MX" b="0" i="0" dirty="0">
                <a:solidFill>
                  <a:srgbClr val="D1D5DB"/>
                </a:solidFill>
                <a:effectLst/>
                <a:latin typeface="Söhne"/>
              </a:rPr>
              <a:t>normalización de los datos, la eliminación de valores atípicos, la codificación de las variables categóricas, etc.</a:t>
            </a:r>
            <a:endParaRPr lang="es-CO" dirty="0"/>
          </a:p>
        </p:txBody>
      </p:sp>
    </p:spTree>
    <p:extLst>
      <p:ext uri="{BB962C8B-B14F-4D97-AF65-F5344CB8AC3E}">
        <p14:creationId xmlns:p14="http://schemas.microsoft.com/office/powerpoint/2010/main" val="11794153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C1E90A4-5F89-AD28-2571-2D89C575D10D}"/>
              </a:ext>
            </a:extLst>
          </p:cNvPr>
          <p:cNvSpPr>
            <a:spLocks noGrp="1"/>
          </p:cNvSpPr>
          <p:nvPr>
            <p:ph type="title"/>
          </p:nvPr>
        </p:nvSpPr>
        <p:spPr>
          <a:xfrm>
            <a:off x="762000" y="658488"/>
            <a:ext cx="10668000" cy="1524000"/>
          </a:xfrm>
        </p:spPr>
        <p:txBody>
          <a:bodyPr/>
          <a:lstStyle/>
          <a:p>
            <a:r>
              <a:rPr lang="es-MX" dirty="0"/>
              <a:t>Enfoque de recomendación</a:t>
            </a:r>
            <a:endParaRPr lang="es-CO" dirty="0"/>
          </a:p>
        </p:txBody>
      </p:sp>
      <p:sp>
        <p:nvSpPr>
          <p:cNvPr id="3" name="Marcador de contenido 2">
            <a:extLst>
              <a:ext uri="{FF2B5EF4-FFF2-40B4-BE49-F238E27FC236}">
                <a16:creationId xmlns:a16="http://schemas.microsoft.com/office/drawing/2014/main" id="{23D38AE1-65CA-029D-42C6-9E63F9BC87D6}"/>
              </a:ext>
            </a:extLst>
          </p:cNvPr>
          <p:cNvSpPr>
            <a:spLocks noGrp="1"/>
          </p:cNvSpPr>
          <p:nvPr>
            <p:ph idx="1"/>
          </p:nvPr>
        </p:nvSpPr>
        <p:spPr/>
        <p:txBody>
          <a:bodyPr>
            <a:normAutofit fontScale="40000" lnSpcReduction="20000"/>
          </a:bodyPr>
          <a:lstStyle/>
          <a:p>
            <a:pPr marL="0" indent="0">
              <a:buNone/>
            </a:pPr>
            <a:r>
              <a:rPr lang="es-MX" sz="4500" dirty="0">
                <a:effectLst/>
              </a:rPr>
              <a:t>Hay varios enfoques que puedes tomar para crear un modelo de recomendación. Algunos de los más comunes incluyen:</a:t>
            </a:r>
            <a:br>
              <a:rPr lang="es-MX" sz="4500" dirty="0">
                <a:effectLst/>
              </a:rPr>
            </a:br>
            <a:endParaRPr lang="es-MX" sz="4500" dirty="0">
              <a:effectLst/>
            </a:endParaRPr>
          </a:p>
          <a:p>
            <a:r>
              <a:rPr lang="es-MX" sz="4500" dirty="0">
                <a:effectLst/>
              </a:rPr>
              <a:t>Filtros colaborativos: Este enfoque se basa en la idea de que las personas que tienen preferencias similares también pueden tener gustos similares en productos. El modelo usa datos de las interacciones entre los usuarios y los productos para predecir las preferencias de un usuario.</a:t>
            </a:r>
          </a:p>
          <a:p>
            <a:r>
              <a:rPr lang="es-MX" sz="4500" dirty="0">
                <a:effectLst/>
              </a:rPr>
              <a:t>Filtrado basado en contenido: Este enfoque se basa en la idea de que los usuarios tienden a preferir productos similares a los que han utilizado anteriormente. El modelo usa datos sobre las características de los productos para recomendar productos similares.</a:t>
            </a:r>
          </a:p>
          <a:p>
            <a:r>
              <a:rPr lang="es-MX" sz="4500" dirty="0">
                <a:effectLst/>
              </a:rPr>
              <a:t>Enfoques híbridos: Estos enfoques combinan diferentes técnicas de recomendación para obtener mejores resultados.</a:t>
            </a:r>
            <a:br>
              <a:rPr lang="es-MX" dirty="0">
                <a:effectLst/>
              </a:rPr>
            </a:br>
            <a:endParaRPr lang="es-CO" dirty="0"/>
          </a:p>
        </p:txBody>
      </p:sp>
    </p:spTree>
    <p:extLst>
      <p:ext uri="{BB962C8B-B14F-4D97-AF65-F5344CB8AC3E}">
        <p14:creationId xmlns:p14="http://schemas.microsoft.com/office/powerpoint/2010/main" val="34586613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D645F4D-DC31-B8AA-4DCA-7DC52D5AD85B}"/>
              </a:ext>
            </a:extLst>
          </p:cNvPr>
          <p:cNvSpPr>
            <a:spLocks noGrp="1"/>
          </p:cNvSpPr>
          <p:nvPr>
            <p:ph type="title"/>
          </p:nvPr>
        </p:nvSpPr>
        <p:spPr/>
        <p:txBody>
          <a:bodyPr/>
          <a:lstStyle/>
          <a:p>
            <a:r>
              <a:rPr lang="es-MX" dirty="0"/>
              <a:t>Preparación de los datos</a:t>
            </a:r>
            <a:endParaRPr lang="es-CO" dirty="0"/>
          </a:p>
        </p:txBody>
      </p:sp>
      <p:sp>
        <p:nvSpPr>
          <p:cNvPr id="3" name="Marcador de contenido 2">
            <a:extLst>
              <a:ext uri="{FF2B5EF4-FFF2-40B4-BE49-F238E27FC236}">
                <a16:creationId xmlns:a16="http://schemas.microsoft.com/office/drawing/2014/main" id="{BDA86AEE-DB94-25FD-28C0-0E470818B165}"/>
              </a:ext>
            </a:extLst>
          </p:cNvPr>
          <p:cNvSpPr>
            <a:spLocks noGrp="1"/>
          </p:cNvSpPr>
          <p:nvPr>
            <p:ph idx="1"/>
          </p:nvPr>
        </p:nvSpPr>
        <p:spPr/>
        <p:txBody>
          <a:bodyPr/>
          <a:lstStyle/>
          <a:p>
            <a:endParaRPr lang="es-CO"/>
          </a:p>
        </p:txBody>
      </p:sp>
    </p:spTree>
    <p:extLst>
      <p:ext uri="{BB962C8B-B14F-4D97-AF65-F5344CB8AC3E}">
        <p14:creationId xmlns:p14="http://schemas.microsoft.com/office/powerpoint/2010/main" val="6080256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A80F8D9-588E-36CB-C485-DF6AC22EBFD9}"/>
              </a:ext>
            </a:extLst>
          </p:cNvPr>
          <p:cNvSpPr>
            <a:spLocks noGrp="1"/>
          </p:cNvSpPr>
          <p:nvPr>
            <p:ph type="title"/>
          </p:nvPr>
        </p:nvSpPr>
        <p:spPr/>
        <p:txBody>
          <a:bodyPr/>
          <a:lstStyle/>
          <a:p>
            <a:r>
              <a:rPr lang="en-US" dirty="0" err="1"/>
              <a:t>Correlacion</a:t>
            </a:r>
            <a:r>
              <a:rPr lang="en-US" dirty="0"/>
              <a:t> </a:t>
            </a:r>
            <a:r>
              <a:rPr lang="en-US" dirty="0" err="1"/>
              <a:t>tablas</a:t>
            </a:r>
            <a:endParaRPr lang="es-CO" dirty="0"/>
          </a:p>
        </p:txBody>
      </p:sp>
      <p:pic>
        <p:nvPicPr>
          <p:cNvPr id="7" name="Imagen 6">
            <a:extLst>
              <a:ext uri="{FF2B5EF4-FFF2-40B4-BE49-F238E27FC236}">
                <a16:creationId xmlns:a16="http://schemas.microsoft.com/office/drawing/2014/main" id="{4FECB8EA-73CA-E59B-BD89-64E052C53854}"/>
              </a:ext>
            </a:extLst>
          </p:cNvPr>
          <p:cNvPicPr>
            <a:picLocks noChangeAspect="1"/>
          </p:cNvPicPr>
          <p:nvPr/>
        </p:nvPicPr>
        <p:blipFill>
          <a:blip r:embed="rId2"/>
          <a:stretch>
            <a:fillRect/>
          </a:stretch>
        </p:blipFill>
        <p:spPr>
          <a:xfrm>
            <a:off x="1250743" y="2114374"/>
            <a:ext cx="9690514" cy="3206333"/>
          </a:xfrm>
          <a:prstGeom prst="rect">
            <a:avLst/>
          </a:prstGeom>
        </p:spPr>
      </p:pic>
    </p:spTree>
    <p:extLst>
      <p:ext uri="{BB962C8B-B14F-4D97-AF65-F5344CB8AC3E}">
        <p14:creationId xmlns:p14="http://schemas.microsoft.com/office/powerpoint/2010/main" val="593230946"/>
      </p:ext>
    </p:extLst>
  </p:cSld>
  <p:clrMapOvr>
    <a:masterClrMapping/>
  </p:clrMapOvr>
</p:sld>
</file>

<file path=ppt/theme/theme1.xml><?xml version="1.0" encoding="utf-8"?>
<a:theme xmlns:a="http://schemas.openxmlformats.org/drawingml/2006/main" name="PebbleVTI">
  <a:themeElements>
    <a:clrScheme name="AnalogousFromDarkSeedLeftStep">
      <a:dk1>
        <a:srgbClr val="000000"/>
      </a:dk1>
      <a:lt1>
        <a:srgbClr val="FFFFFF"/>
      </a:lt1>
      <a:dk2>
        <a:srgbClr val="161734"/>
      </a:dk2>
      <a:lt2>
        <a:srgbClr val="F0F3F1"/>
      </a:lt2>
      <a:accent1>
        <a:srgbClr val="DE32B3"/>
      </a:accent1>
      <a:accent2>
        <a:srgbClr val="AF20CC"/>
      </a:accent2>
      <a:accent3>
        <a:srgbClr val="7A32DE"/>
      </a:accent3>
      <a:accent4>
        <a:srgbClr val="2E2FD0"/>
      </a:accent4>
      <a:accent5>
        <a:srgbClr val="327ADE"/>
      </a:accent5>
      <a:accent6>
        <a:srgbClr val="20B0CC"/>
      </a:accent6>
      <a:hlink>
        <a:srgbClr val="3F5FBF"/>
      </a:hlink>
      <a:folHlink>
        <a:srgbClr val="7F7F7F"/>
      </a:folHlink>
    </a:clrScheme>
    <a:fontScheme name="Custom 4">
      <a:majorFont>
        <a:latin typeface="Sitka Subheading"/>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ebbleVTI" id="{8B4DB91D-6BB4-4BA3-973A-733D3AF2680E}" vid="{9A19CF0D-2077-4BF4-BAA5-86934C336D59}"/>
    </a:ext>
  </a:extLst>
</a:theme>
</file>

<file path=docProps/app.xml><?xml version="1.0" encoding="utf-8"?>
<Properties xmlns="http://schemas.openxmlformats.org/officeDocument/2006/extended-properties" xmlns:vt="http://schemas.openxmlformats.org/officeDocument/2006/docPropsVTypes">
  <TotalTime>264</TotalTime>
  <Words>316</Words>
  <Application>Microsoft Office PowerPoint</Application>
  <PresentationFormat>Panorámica</PresentationFormat>
  <Paragraphs>36</Paragraphs>
  <Slides>13</Slides>
  <Notes>0</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13</vt:i4>
      </vt:variant>
    </vt:vector>
  </HeadingPairs>
  <TitlesOfParts>
    <vt:vector size="21" baseType="lpstr">
      <vt:lpstr>Arial</vt:lpstr>
      <vt:lpstr>Avenir Next LT Pro</vt:lpstr>
      <vt:lpstr>Avenir Next LT Pro Light</vt:lpstr>
      <vt:lpstr>Lato</vt:lpstr>
      <vt:lpstr>Lato Light</vt:lpstr>
      <vt:lpstr>Sitka Subheading</vt:lpstr>
      <vt:lpstr>Söhne</vt:lpstr>
      <vt:lpstr>PebbleVTI</vt:lpstr>
      <vt:lpstr>Modelo para recomendacion de productos (recomendación colaborativa)</vt:lpstr>
      <vt:lpstr>Definicion del problema empresa BYCSA S.A</vt:lpstr>
      <vt:lpstr>Esto se debe a:</vt:lpstr>
      <vt:lpstr>Objetivos</vt:lpstr>
      <vt:lpstr>Indice</vt:lpstr>
      <vt:lpstr>Recoleccion de datos</vt:lpstr>
      <vt:lpstr>Enfoque de recomendación</vt:lpstr>
      <vt:lpstr>Preparación de los datos</vt:lpstr>
      <vt:lpstr>Correlacion tablas</vt:lpstr>
      <vt:lpstr>Almacenaje de datos</vt:lpstr>
      <vt:lpstr>Entrenamiento del modelo</vt:lpstr>
      <vt:lpstr>Evaluacion y ajuste del modelo</vt:lpstr>
      <vt:lpstr>Despliegue Api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Modelo para recomendacion de productos (recomendación colaborativa)</dc:title>
  <dc:creator>Miguel Mesa López</dc:creator>
  <cp:lastModifiedBy>Miguel Mesa López</cp:lastModifiedBy>
  <cp:revision>1</cp:revision>
  <dcterms:created xsi:type="dcterms:W3CDTF">2023-04-13T23:00:03Z</dcterms:created>
  <dcterms:modified xsi:type="dcterms:W3CDTF">2023-04-14T03:24:28Z</dcterms:modified>
</cp:coreProperties>
</file>