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6FC06-D5E9-429C-A5E4-8BB72C2E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2F58-F697-6A1B-2E21-F4140649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90EE2-0463-CE1C-4E85-BA92E7F3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DE0E-8477-1D19-C548-8C886E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568C-01F8-C472-FA1F-BD01848E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D893-FD9F-70C4-671E-D805710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81004-398F-81A5-8110-8D326353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799CA-868A-D238-D6D5-C9244F1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DA0A5-2A0F-9A95-F713-ED0DCAE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AE129-8FC8-B7E9-F6A7-B826CC66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02DC5-4924-CE7C-433B-E21EA1AA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6884-816E-C129-0219-380AED47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2B4C5-B98D-AA22-B316-EC00BF6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4D85-9B25-203C-4D6C-6AA2068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8F2A8-3824-92AF-CF19-202735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5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2C24-10EC-9509-F881-B4697CAD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98FC-6124-C0D9-A233-ABFE362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C4C7-204D-5E62-1F8B-F1F77919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A7CC0-5BE2-7A65-C277-4BA4424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018D2-A727-8407-5AAA-93E8D83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6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8B29-890A-47B0-FEC7-B1EB0AD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31C8D-D302-162B-02B4-8E17471F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D4D3-267E-FE81-3BCB-EA0C279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C1B5-352D-9ADD-0F3C-EB313F7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35AEA-1084-FB3C-2E46-DEA2190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2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6A36-6050-014B-0E64-73DEB71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5AF29-8A43-214C-202B-153BB45D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40C0E-9C24-D895-865D-FDA6E847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29A00-064D-2451-C79D-D5D474C8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99BE9-563B-EC9E-F21A-02BA4944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EE2E-95B9-270A-6837-F1A815C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9EA8-C726-52EB-4DFC-214D1C2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CADC4-66F6-CB46-4D30-6DBC332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53D1-00EE-A894-3B1A-DC96F340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D359A-36CC-EE41-37A9-2450575E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F1905-407C-89FF-0A7D-28F48A71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E9B9-5F27-B909-578A-ECDE9EE6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17485-C721-79FB-600E-C2E2EAF9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BC649-BDDD-F26B-5C0E-17903E0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1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64AB-05CE-E514-4820-52A3962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0138E-ED25-39B8-8CCA-1DB56A0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EC0AB-4CE5-C926-125B-F2E2697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819D8-8E06-D816-90AB-B4F4B984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537-2ECB-B95A-5D4C-2AF50EB3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22BC1-9A13-8408-172C-D756501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782F9-A29E-CCB3-96E0-84DB8EF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0456-0E08-E12E-2B2A-9084FD19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0042-8A25-FEE4-B732-FC5E4E1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D2A66-F230-78C9-6EEC-45D08A71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61AF8-BC00-3F15-7763-1C066E19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10FFE-7809-54B3-459C-B278737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726EE-ECB3-30EF-6043-566025B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98E5F-0F44-D93C-8BB1-64FC2B74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FDC8D-62ED-85DE-3551-F7460D87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C1E1C-7EF9-65C7-8160-8A81111C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90F3A-5838-B6C1-9E96-324307A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6B7F-3E57-880B-C6BC-2AE0250A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ECD1F-66B7-8FD0-05D0-5F4A866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3A482-2180-3C0D-4045-F2E23B1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BA1F5-5B32-DB47-D2A0-8EE9151D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A6AA-B805-26F1-41DC-BEB707D6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48ED-5CF5-CD4C-9FF2-B9B7ABFF950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0285-5360-539F-FC5E-760C4953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78305-62BA-BC2C-481B-76838AC4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56D787-C098-59B3-B579-5AB171E5B813}"/>
              </a:ext>
            </a:extLst>
          </p:cNvPr>
          <p:cNvGrpSpPr/>
          <p:nvPr/>
        </p:nvGrpSpPr>
        <p:grpSpPr>
          <a:xfrm>
            <a:off x="119270" y="129209"/>
            <a:ext cx="11953460" cy="2492514"/>
            <a:chOff x="119270" y="129209"/>
            <a:chExt cx="11953460" cy="24925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AD05BD-72B7-D7E8-FBFD-E334AFA459ED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A2E54C-E74C-093E-E5C4-548484B692F3}"/>
                </a:ext>
              </a:extLst>
            </p:cNvPr>
            <p:cNvSpPr txBox="1"/>
            <p:nvPr/>
          </p:nvSpPr>
          <p:spPr>
            <a:xfrm>
              <a:off x="119270" y="626165"/>
              <a:ext cx="119534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Accurate Prediction of Small Molecule Collision Cross-Section Values Through Chemical Class-Based Multimodal Graph Attention Network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7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pic>
          <p:nvPicPr>
            <p:cNvPr id="1026" name="Picture 2" descr="Data collection - Free computer icons">
              <a:extLst>
                <a:ext uri="{FF2B5EF4-FFF2-40B4-BE49-F238E27FC236}">
                  <a16:creationId xmlns:a16="http://schemas.microsoft.com/office/drawing/2014/main" id="{BD9228DB-68E9-DF1D-4DDB-D65FAF34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896" y="129209"/>
              <a:ext cx="2492514" cy="249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49199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9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CF7DC-F0A5-9ED4-A15C-BF804635826E}"/>
              </a:ext>
            </a:extLst>
          </p:cNvPr>
          <p:cNvGrpSpPr/>
          <p:nvPr/>
        </p:nvGrpSpPr>
        <p:grpSpPr>
          <a:xfrm>
            <a:off x="119270" y="33683"/>
            <a:ext cx="11897140" cy="2588040"/>
            <a:chOff x="119270" y="33683"/>
            <a:chExt cx="11897140" cy="25880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E7B5D3-CBA2-7B7A-2DF4-BFCB7F05339A}"/>
                </a:ext>
              </a:extLst>
            </p:cNvPr>
            <p:cNvGrpSpPr/>
            <p:nvPr/>
          </p:nvGrpSpPr>
          <p:grpSpPr>
            <a:xfrm>
              <a:off x="119270" y="129209"/>
              <a:ext cx="11897140" cy="2492514"/>
              <a:chOff x="119270" y="129209"/>
              <a:chExt cx="11897140" cy="24925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AA3AE2-87E5-237B-7D49-2BB50B02D2FB}"/>
                  </a:ext>
                </a:extLst>
              </p:cNvPr>
              <p:cNvSpPr/>
              <p:nvPr/>
            </p:nvSpPr>
            <p:spPr>
              <a:xfrm>
                <a:off x="119270" y="129209"/>
                <a:ext cx="11897140" cy="2492514"/>
              </a:xfrm>
              <a:prstGeom prst="rect">
                <a:avLst/>
              </a:prstGeom>
              <a:noFill/>
              <a:ln w="28575">
                <a:solidFill>
                  <a:srgbClr val="BE50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29B0AC-6157-DAF7-8D7F-D3AF8A54A8E4}"/>
                  </a:ext>
                </a:extLst>
              </p:cNvPr>
              <p:cNvSpPr txBox="1"/>
              <p:nvPr/>
            </p:nvSpPr>
            <p:spPr>
              <a:xfrm>
                <a:off x="357808" y="377687"/>
                <a:ext cx="46346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kumimoji="1" lang="zh-CN" altLang="en-US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</a:t>
                </a:r>
                <a:endParaRPr kumimoji="1" lang="zh-CN" altLang="en-US" sz="4000" dirty="0">
                  <a:solidFill>
                    <a:srgbClr val="BE500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Next Generation Icons - Free SVG &amp; PNG Next Generation Images - Noun Project">
              <a:extLst>
                <a:ext uri="{FF2B5EF4-FFF2-40B4-BE49-F238E27FC236}">
                  <a16:creationId xmlns:a16="http://schemas.microsoft.com/office/drawing/2014/main" id="{F23D2930-8384-0709-34B7-47A1DD7D2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410" y="33683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9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38331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CCS</a:t>
              </a:r>
              <a:r>
                <a:rPr kumimoji="1" lang="zh-CN" altLang="en-US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kumimoji="1" lang="zh-CN" altLang="en-US" sz="4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6" name="Picture 6" descr="Predictive models - Free computer icons">
            <a:extLst>
              <a:ext uri="{FF2B5EF4-FFF2-40B4-BE49-F238E27FC236}">
                <a16:creationId xmlns:a16="http://schemas.microsoft.com/office/drawing/2014/main" id="{2859E0FA-B96C-7ED8-5EB0-64FC91D1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287" y="377687"/>
            <a:ext cx="2058504" cy="20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9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1524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  <a:endPara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96" name="Picture 4" descr="about Icon - Free PNG &amp; SVG 2940539 - Noun Project">
            <a:extLst>
              <a:ext uri="{FF2B5EF4-FFF2-40B4-BE49-F238E27FC236}">
                <a16:creationId xmlns:a16="http://schemas.microsoft.com/office/drawing/2014/main" id="{EB0B93A0-427A-2E62-7357-ED3558E1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19" y="419101"/>
            <a:ext cx="1912730" cy="19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</dc:creator>
  <cp:lastModifiedBy>Wang Cheng</cp:lastModifiedBy>
  <cp:revision>13</cp:revision>
  <dcterms:created xsi:type="dcterms:W3CDTF">2023-04-18T03:09:13Z</dcterms:created>
  <dcterms:modified xsi:type="dcterms:W3CDTF">2023-12-06T07:00:27Z</dcterms:modified>
</cp:coreProperties>
</file>