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50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4D141A-8104-EC4C-82B3-BB6F9757153B}" v="8" dt="2023-04-25T07:38:01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6327"/>
  </p:normalViewPr>
  <p:slideViewPr>
    <p:cSldViewPr snapToGrid="0">
      <p:cViewPr varScale="1">
        <p:scale>
          <a:sx n="128" d="100"/>
          <a:sy n="128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Cheng" userId="4c3a1b96ce7b3ec7" providerId="LiveId" clId="{064D141A-8104-EC4C-82B3-BB6F9757153B}"/>
    <pc:docChg chg="modSld">
      <pc:chgData name="Wang Cheng" userId="4c3a1b96ce7b3ec7" providerId="LiveId" clId="{064D141A-8104-EC4C-82B3-BB6F9757153B}" dt="2023-04-26T08:51:23.445" v="96" actId="20577"/>
      <pc:docMkLst>
        <pc:docMk/>
      </pc:docMkLst>
      <pc:sldChg chg="modSp mod">
        <pc:chgData name="Wang Cheng" userId="4c3a1b96ce7b3ec7" providerId="LiveId" clId="{064D141A-8104-EC4C-82B3-BB6F9757153B}" dt="2023-04-25T07:44:58.556" v="81" actId="20577"/>
        <pc:sldMkLst>
          <pc:docMk/>
          <pc:sldMk cId="1065935035" sldId="256"/>
        </pc:sldMkLst>
        <pc:spChg chg="mod">
          <ac:chgData name="Wang Cheng" userId="4c3a1b96ce7b3ec7" providerId="LiveId" clId="{064D141A-8104-EC4C-82B3-BB6F9757153B}" dt="2023-04-25T07:44:58.556" v="81" actId="20577"/>
          <ac:spMkLst>
            <pc:docMk/>
            <pc:sldMk cId="1065935035" sldId="256"/>
            <ac:spMk id="5" creationId="{4D29B0AC-6157-DAF7-8D7F-D3AF8A54A8E4}"/>
          </ac:spMkLst>
        </pc:spChg>
      </pc:sldChg>
      <pc:sldChg chg="modSp mod">
        <pc:chgData name="Wang Cheng" userId="4c3a1b96ce7b3ec7" providerId="LiveId" clId="{064D141A-8104-EC4C-82B3-BB6F9757153B}" dt="2023-04-25T09:01:50.550" v="93" actId="20577"/>
        <pc:sldMkLst>
          <pc:docMk/>
          <pc:sldMk cId="674957199" sldId="257"/>
        </pc:sldMkLst>
        <pc:spChg chg="mod">
          <ac:chgData name="Wang Cheng" userId="4c3a1b96ce7b3ec7" providerId="LiveId" clId="{064D141A-8104-EC4C-82B3-BB6F9757153B}" dt="2023-04-25T09:01:50.550" v="93" actId="20577"/>
          <ac:spMkLst>
            <pc:docMk/>
            <pc:sldMk cId="674957199" sldId="257"/>
            <ac:spMk id="5" creationId="{4D29B0AC-6157-DAF7-8D7F-D3AF8A54A8E4}"/>
          </ac:spMkLst>
        </pc:spChg>
      </pc:sldChg>
      <pc:sldChg chg="modSp mod">
        <pc:chgData name="Wang Cheng" userId="4c3a1b96ce7b3ec7" providerId="LiveId" clId="{064D141A-8104-EC4C-82B3-BB6F9757153B}" dt="2023-04-26T08:51:23.445" v="96" actId="20577"/>
        <pc:sldMkLst>
          <pc:docMk/>
          <pc:sldMk cId="4104391011" sldId="258"/>
        </pc:sldMkLst>
        <pc:spChg chg="mod">
          <ac:chgData name="Wang Cheng" userId="4c3a1b96ce7b3ec7" providerId="LiveId" clId="{064D141A-8104-EC4C-82B3-BB6F9757153B}" dt="2023-04-26T08:51:23.445" v="96" actId="20577"/>
          <ac:spMkLst>
            <pc:docMk/>
            <pc:sldMk cId="4104391011" sldId="258"/>
            <ac:spMk id="5" creationId="{4D29B0AC-6157-DAF7-8D7F-D3AF8A54A8E4}"/>
          </ac:spMkLst>
        </pc:spChg>
      </pc:sldChg>
      <pc:sldChg chg="addSp delSp modSp mod">
        <pc:chgData name="Wang Cheng" userId="4c3a1b96ce7b3ec7" providerId="LiveId" clId="{064D141A-8104-EC4C-82B3-BB6F9757153B}" dt="2023-04-25T07:38:48.255" v="39" actId="164"/>
        <pc:sldMkLst>
          <pc:docMk/>
          <pc:sldMk cId="1565713765" sldId="259"/>
        </pc:sldMkLst>
        <pc:spChg chg="add del">
          <ac:chgData name="Wang Cheng" userId="4c3a1b96ce7b3ec7" providerId="LiveId" clId="{064D141A-8104-EC4C-82B3-BB6F9757153B}" dt="2023-04-25T07:37:24.354" v="1"/>
          <ac:spMkLst>
            <pc:docMk/>
            <pc:sldMk cId="1565713765" sldId="259"/>
            <ac:spMk id="2" creationId="{1FA9A7E0-E776-5556-1E8D-C1F0EDC64B13}"/>
          </ac:spMkLst>
        </pc:spChg>
        <pc:spChg chg="add del">
          <ac:chgData name="Wang Cheng" userId="4c3a1b96ce7b3ec7" providerId="LiveId" clId="{064D141A-8104-EC4C-82B3-BB6F9757153B}" dt="2023-04-25T07:37:40.994" v="3"/>
          <ac:spMkLst>
            <pc:docMk/>
            <pc:sldMk cId="1565713765" sldId="259"/>
            <ac:spMk id="3" creationId="{F7FCB321-1135-97B8-3007-E1E15F98514F}"/>
          </ac:spMkLst>
        </pc:spChg>
        <pc:spChg chg="add del">
          <ac:chgData name="Wang Cheng" userId="4c3a1b96ce7b3ec7" providerId="LiveId" clId="{064D141A-8104-EC4C-82B3-BB6F9757153B}" dt="2023-04-25T07:37:54.137" v="6"/>
          <ac:spMkLst>
            <pc:docMk/>
            <pc:sldMk cId="1565713765" sldId="259"/>
            <ac:spMk id="5" creationId="{C50BF202-81EE-214B-5D47-64FE833B61FC}"/>
          </ac:spMkLst>
        </pc:spChg>
        <pc:spChg chg="mod">
          <ac:chgData name="Wang Cheng" userId="4c3a1b96ce7b3ec7" providerId="LiveId" clId="{064D141A-8104-EC4C-82B3-BB6F9757153B}" dt="2023-04-25T07:37:49.955" v="4" actId="20577"/>
          <ac:spMkLst>
            <pc:docMk/>
            <pc:sldMk cId="1565713765" sldId="259"/>
            <ac:spMk id="7" creationId="{E1A2E54C-E74C-093E-E5C4-548484B692F3}"/>
          </ac:spMkLst>
        </pc:spChg>
        <pc:spChg chg="add del">
          <ac:chgData name="Wang Cheng" userId="4c3a1b96ce7b3ec7" providerId="LiveId" clId="{064D141A-8104-EC4C-82B3-BB6F9757153B}" dt="2023-04-25T07:38:01.488" v="8"/>
          <ac:spMkLst>
            <pc:docMk/>
            <pc:sldMk cId="1565713765" sldId="259"/>
            <ac:spMk id="8" creationId="{081FFD6A-7F50-CF11-6506-B3F81F1775E1}"/>
          </ac:spMkLst>
        </pc:spChg>
        <pc:spChg chg="add mod">
          <ac:chgData name="Wang Cheng" userId="4c3a1b96ce7b3ec7" providerId="LiveId" clId="{064D141A-8104-EC4C-82B3-BB6F9757153B}" dt="2023-04-25T07:38:41.646" v="38" actId="1035"/>
          <ac:spMkLst>
            <pc:docMk/>
            <pc:sldMk cId="1565713765" sldId="259"/>
            <ac:spMk id="10" creationId="{D454E6C1-8233-A6B1-816F-FAAE1D3A345D}"/>
          </ac:spMkLst>
        </pc:spChg>
        <pc:grpChg chg="add">
          <ac:chgData name="Wang Cheng" userId="4c3a1b96ce7b3ec7" providerId="LiveId" clId="{064D141A-8104-EC4C-82B3-BB6F9757153B}" dt="2023-04-25T07:38:48.255" v="39" actId="164"/>
          <ac:grpSpMkLst>
            <pc:docMk/>
            <pc:sldMk cId="1565713765" sldId="259"/>
            <ac:grpSpMk id="11" creationId="{A594E559-9438-592D-7190-B541928A316B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6FC06-D5E9-429C-A5E4-8BB72C2E6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4B2F58-F697-6A1B-2E21-F4140649C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90EE2-0463-CE1C-4E85-BA92E7F3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8ED-5CF5-CD4C-9FF2-B9B7ABFF9505}" type="datetimeFigureOut">
              <a:rPr kumimoji="1" lang="zh-CN" altLang="en-US" smtClean="0"/>
              <a:t>2023/4/25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6DE0E-8477-1D19-C548-8C886E1D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5568C-01F8-C472-FA1F-BD01848E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936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DD893-FD9F-70C4-671E-D805710F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C81004-398F-81A5-8110-8D3263539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6799CA-868A-D238-D6D5-C9244F11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8ED-5CF5-CD4C-9FF2-B9B7ABFF9505}" type="datetimeFigureOut">
              <a:rPr kumimoji="1" lang="zh-CN" altLang="en-US" smtClean="0"/>
              <a:t>2023/4/25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BDA0A5-2A0F-9A95-F713-ED0DCAEF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AAE129-8FC8-B7E9-F6A7-B826CC66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945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602DC5-4924-CE7C-433B-E21EA1AAF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C56884-816E-C129-0219-380AED47F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12B4C5-B98D-AA22-B316-EC00BF67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8ED-5CF5-CD4C-9FF2-B9B7ABFF9505}" type="datetimeFigureOut">
              <a:rPr kumimoji="1" lang="zh-CN" altLang="en-US" smtClean="0"/>
              <a:t>2023/4/25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D4D85-9B25-203C-4D6C-6AA2068A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8F2A8-3824-92AF-CF19-20273520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151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62C24-10EC-9509-F881-B4697CAD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998FC-6124-C0D9-A233-ABFE362DF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DC4C7-204D-5E62-1F8B-F1F77919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8ED-5CF5-CD4C-9FF2-B9B7ABFF9505}" type="datetimeFigureOut">
              <a:rPr kumimoji="1" lang="zh-CN" altLang="en-US" smtClean="0"/>
              <a:t>2023/4/25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9A7CC0-5BE2-7A65-C277-4BA44244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0018D2-A727-8407-5AAA-93E8D83B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63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18B29-890A-47B0-FEC7-B1EB0AD3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931C8D-D302-162B-02B4-8E17471F7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34D4D3-267E-FE81-3BCB-EA0C279AF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8ED-5CF5-CD4C-9FF2-B9B7ABFF9505}" type="datetimeFigureOut">
              <a:rPr kumimoji="1" lang="zh-CN" altLang="en-US" smtClean="0"/>
              <a:t>2023/4/25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CC1B5-352D-9ADD-0F3C-EB313F73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35AEA-1084-FB3C-2E46-DEA21908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525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46A36-6050-014B-0E64-73DEB7146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35AF29-8A43-214C-202B-153BB45D7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340C0E-9C24-D895-865D-FDA6E8470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729A00-064D-2451-C79D-D5D474C8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8ED-5CF5-CD4C-9FF2-B9B7ABFF9505}" type="datetimeFigureOut">
              <a:rPr kumimoji="1" lang="zh-CN" altLang="en-US" smtClean="0"/>
              <a:t>2023/4/25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E99BE9-563B-EC9E-F21A-02BA4944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4AEE2E-95B9-270A-6837-F1A815CB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930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19EA8-C726-52EB-4DFC-214D1C28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CCADC4-66F6-CB46-4D30-6DBC33220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7E53D1-00EE-A894-3B1A-DC96F340F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4D359A-36CC-EE41-37A9-2450575E2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CF1905-407C-89FF-0A7D-28F48A71D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CCE9B9-5F27-B909-578A-ECDE9EE6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8ED-5CF5-CD4C-9FF2-B9B7ABFF9505}" type="datetimeFigureOut">
              <a:rPr kumimoji="1" lang="zh-CN" altLang="en-US" smtClean="0"/>
              <a:t>2023/4/25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B17485-C721-79FB-600E-C2E2EAF92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2BC649-BDDD-F26B-5C0E-17903E00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16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D64AB-05CE-E514-4820-52A39623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E0138E-ED25-39B8-8CCA-1DB56A02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8ED-5CF5-CD4C-9FF2-B9B7ABFF9505}" type="datetimeFigureOut">
              <a:rPr kumimoji="1" lang="zh-CN" altLang="en-US" smtClean="0"/>
              <a:t>2023/4/25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BEC0AB-4CE5-C926-125B-F2E2697B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4819D8-8E06-D816-90AB-B4F4B984F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300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8D2537-2ECB-B95A-5D4C-2AF50EB3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8ED-5CF5-CD4C-9FF2-B9B7ABFF9505}" type="datetimeFigureOut">
              <a:rPr kumimoji="1" lang="zh-CN" altLang="en-US" smtClean="0"/>
              <a:t>2023/4/25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A22BC1-9A13-8408-172C-D7565016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9782F9-A29E-CCB3-96E0-84DB8EF6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722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80456-0E08-E12E-2B2A-9084FD19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10042-8A25-FEE4-B732-FC5E4E137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CD2A66-F230-78C9-6EEC-45D08A711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F61AF8-BC00-3F15-7763-1C066E19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8ED-5CF5-CD4C-9FF2-B9B7ABFF9505}" type="datetimeFigureOut">
              <a:rPr kumimoji="1" lang="zh-CN" altLang="en-US" smtClean="0"/>
              <a:t>2023/4/25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810FFE-7809-54B3-459C-B278737A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3726EE-ECB3-30EF-6043-566025BF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67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98E5F-0F44-D93C-8BB1-64FC2B74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7FDC8D-62ED-85DE-3551-F7460D879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9C1E1C-7EF9-65C7-8160-8A81111C7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90F3A-5838-B6C1-9E96-324307A5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48ED-5CF5-CD4C-9FF2-B9B7ABFF9505}" type="datetimeFigureOut">
              <a:rPr kumimoji="1" lang="zh-CN" altLang="en-US" smtClean="0"/>
              <a:t>2023/4/25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A6B7F-3E57-880B-C6BC-2AE0250A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9ECD1F-66B7-8FD0-05D0-5F4A8666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559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F3A482-2180-3C0D-4045-F2E23B1A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1BA1F5-5B32-DB47-D2A0-8EE9151DA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1A6AA-B805-26F1-41DC-BEB707D60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748ED-5CF5-CD4C-9FF2-B9B7ABFF9505}" type="datetimeFigureOut">
              <a:rPr kumimoji="1" lang="zh-CN" altLang="en-US" smtClean="0"/>
              <a:t>2023/4/25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DD0285-5360-539F-FC5E-760C49538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E78305-62BA-BC2C-481B-76838AC41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C882D-B121-A04E-A2FB-FC6677B93D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094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594E559-9438-592D-7190-B541928A316B}"/>
              </a:ext>
            </a:extLst>
          </p:cNvPr>
          <p:cNvGrpSpPr/>
          <p:nvPr/>
        </p:nvGrpSpPr>
        <p:grpSpPr>
          <a:xfrm>
            <a:off x="119268" y="129209"/>
            <a:ext cx="11897143" cy="2492514"/>
            <a:chOff x="119268" y="129209"/>
            <a:chExt cx="11897143" cy="249251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656D787-C098-59B3-B579-5AB171E5B813}"/>
                </a:ext>
              </a:extLst>
            </p:cNvPr>
            <p:cNvGrpSpPr/>
            <p:nvPr/>
          </p:nvGrpSpPr>
          <p:grpSpPr>
            <a:xfrm>
              <a:off x="119270" y="129209"/>
              <a:ext cx="11897141" cy="2492514"/>
              <a:chOff x="119270" y="129209"/>
              <a:chExt cx="11897141" cy="2492514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9AD05BD-72B7-D7E8-FBFD-E334AFA459ED}"/>
                  </a:ext>
                </a:extLst>
              </p:cNvPr>
              <p:cNvSpPr/>
              <p:nvPr/>
            </p:nvSpPr>
            <p:spPr>
              <a:xfrm>
                <a:off x="119270" y="129209"/>
                <a:ext cx="11897140" cy="2492514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1A2E54C-E74C-093E-E5C4-548484B692F3}"/>
                  </a:ext>
                </a:extLst>
              </p:cNvPr>
              <p:cNvSpPr txBox="1"/>
              <p:nvPr/>
            </p:nvSpPr>
            <p:spPr>
              <a:xfrm>
                <a:off x="119270" y="626165"/>
                <a:ext cx="118971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kumimoji="1" lang="en-US" altLang="zh-CN" sz="36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454E6C1-8233-A6B1-816F-FAAE1D3A345D}"/>
                </a:ext>
              </a:extLst>
            </p:cNvPr>
            <p:cNvSpPr txBox="1"/>
            <p:nvPr/>
          </p:nvSpPr>
          <p:spPr>
            <a:xfrm>
              <a:off x="119268" y="798711"/>
              <a:ext cx="11897139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MPI-VGAE: protein-metabolite enzymatic reaction link learning by variational graph autoencoders</a:t>
              </a:r>
              <a:endParaRPr lang="zh-CN" alt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571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AE7B5D3-CBA2-7B7A-2DF4-BFCB7F05339A}"/>
              </a:ext>
            </a:extLst>
          </p:cNvPr>
          <p:cNvGrpSpPr/>
          <p:nvPr/>
        </p:nvGrpSpPr>
        <p:grpSpPr>
          <a:xfrm>
            <a:off x="119270" y="129209"/>
            <a:ext cx="11897140" cy="2492514"/>
            <a:chOff x="119270" y="129209"/>
            <a:chExt cx="11897140" cy="2492514"/>
          </a:xfrm>
        </p:grpSpPr>
        <p:pic>
          <p:nvPicPr>
            <p:cNvPr id="1026" name="Picture 2" descr="Data collection - Free computer icons">
              <a:extLst>
                <a:ext uri="{FF2B5EF4-FFF2-40B4-BE49-F238E27FC236}">
                  <a16:creationId xmlns:a16="http://schemas.microsoft.com/office/drawing/2014/main" id="{BD9228DB-68E9-DF1D-4DDB-D65FAF34F9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3896" y="129209"/>
              <a:ext cx="2492514" cy="2492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9AA3AE2-87E5-237B-7D49-2BB50B02D2FB}"/>
                </a:ext>
              </a:extLst>
            </p:cNvPr>
            <p:cNvSpPr/>
            <p:nvPr/>
          </p:nvSpPr>
          <p:spPr>
            <a:xfrm>
              <a:off x="119270" y="129209"/>
              <a:ext cx="11897140" cy="2492514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D29B0AC-6157-DAF7-8D7F-D3AF8A54A8E4}"/>
                </a:ext>
              </a:extLst>
            </p:cNvPr>
            <p:cNvSpPr txBox="1"/>
            <p:nvPr/>
          </p:nvSpPr>
          <p:spPr>
            <a:xfrm>
              <a:off x="357808" y="377687"/>
              <a:ext cx="67185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Load</a:t>
              </a:r>
              <a:r>
                <a:rPr kumimoji="1" lang="zh-CN" altLang="en-US" sz="40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40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protein-metabolite</a:t>
              </a:r>
              <a:r>
                <a:rPr kumimoji="1" lang="zh-CN" altLang="en-US" sz="40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40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zh-CN" altLang="en-US" sz="4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593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97CF7DC-F0A5-9ED4-A15C-BF804635826E}"/>
              </a:ext>
            </a:extLst>
          </p:cNvPr>
          <p:cNvGrpSpPr/>
          <p:nvPr/>
        </p:nvGrpSpPr>
        <p:grpSpPr>
          <a:xfrm>
            <a:off x="119270" y="33683"/>
            <a:ext cx="11897140" cy="2588040"/>
            <a:chOff x="119270" y="33683"/>
            <a:chExt cx="11897140" cy="258804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AE7B5D3-CBA2-7B7A-2DF4-BFCB7F05339A}"/>
                </a:ext>
              </a:extLst>
            </p:cNvPr>
            <p:cNvGrpSpPr/>
            <p:nvPr/>
          </p:nvGrpSpPr>
          <p:grpSpPr>
            <a:xfrm>
              <a:off x="119270" y="129209"/>
              <a:ext cx="11897140" cy="2492514"/>
              <a:chOff x="119270" y="129209"/>
              <a:chExt cx="11897140" cy="2492514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9AA3AE2-87E5-237B-7D49-2BB50B02D2FB}"/>
                  </a:ext>
                </a:extLst>
              </p:cNvPr>
              <p:cNvSpPr/>
              <p:nvPr/>
            </p:nvSpPr>
            <p:spPr>
              <a:xfrm>
                <a:off x="119270" y="129209"/>
                <a:ext cx="11897140" cy="2492514"/>
              </a:xfrm>
              <a:prstGeom prst="rect">
                <a:avLst/>
              </a:prstGeom>
              <a:noFill/>
              <a:ln w="28575">
                <a:solidFill>
                  <a:srgbClr val="BE500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D29B0AC-6157-DAF7-8D7F-D3AF8A54A8E4}"/>
                  </a:ext>
                </a:extLst>
              </p:cNvPr>
              <p:cNvSpPr txBox="1"/>
              <p:nvPr/>
            </p:nvSpPr>
            <p:spPr>
              <a:xfrm>
                <a:off x="357808" y="377687"/>
                <a:ext cx="671850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4000" dirty="0">
                    <a:solidFill>
                      <a:srgbClr val="BE500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Molecular</a:t>
                </a:r>
                <a:r>
                  <a:rPr kumimoji="1" lang="zh-CN" altLang="en-US" sz="4000" dirty="0">
                    <a:solidFill>
                      <a:srgbClr val="BE500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4000" dirty="0">
                    <a:solidFill>
                      <a:srgbClr val="BE500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</a:t>
                </a:r>
                <a:r>
                  <a:rPr kumimoji="1" lang="zh-CN" altLang="en-US" sz="4000" dirty="0">
                    <a:solidFill>
                      <a:srgbClr val="BE500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4000" dirty="0">
                    <a:solidFill>
                      <a:srgbClr val="BE500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generation</a:t>
                </a:r>
                <a:endParaRPr kumimoji="1" lang="zh-CN" altLang="en-US" sz="4000" dirty="0">
                  <a:solidFill>
                    <a:srgbClr val="BE500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074" name="Picture 2" descr="Next Generation Icons - Free SVG &amp; PNG Next Generation Images - Noun Project">
              <a:extLst>
                <a:ext uri="{FF2B5EF4-FFF2-40B4-BE49-F238E27FC236}">
                  <a16:creationId xmlns:a16="http://schemas.microsoft.com/office/drawing/2014/main" id="{F23D2930-8384-0709-34B7-47A1DD7D2A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6410" y="33683"/>
              <a:ext cx="2540000" cy="2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7495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AE7B5D3-CBA2-7B7A-2DF4-BFCB7F05339A}"/>
              </a:ext>
            </a:extLst>
          </p:cNvPr>
          <p:cNvGrpSpPr/>
          <p:nvPr/>
        </p:nvGrpSpPr>
        <p:grpSpPr>
          <a:xfrm>
            <a:off x="119270" y="129209"/>
            <a:ext cx="11897140" cy="2492514"/>
            <a:chOff x="119270" y="129209"/>
            <a:chExt cx="11897140" cy="249251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9AA3AE2-87E5-237B-7D49-2BB50B02D2FB}"/>
                </a:ext>
              </a:extLst>
            </p:cNvPr>
            <p:cNvSpPr/>
            <p:nvPr/>
          </p:nvSpPr>
          <p:spPr>
            <a:xfrm>
              <a:off x="119270" y="129209"/>
              <a:ext cx="11897140" cy="2492514"/>
            </a:xfrm>
            <a:prstGeom prst="rect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D29B0AC-6157-DAF7-8D7F-D3AF8A54A8E4}"/>
                </a:ext>
              </a:extLst>
            </p:cNvPr>
            <p:cNvSpPr txBox="1"/>
            <p:nvPr/>
          </p:nvSpPr>
          <p:spPr>
            <a:xfrm>
              <a:off x="357808" y="377687"/>
              <a:ext cx="35205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MPI</a:t>
              </a:r>
              <a:r>
                <a:rPr kumimoji="1" lang="zh-CN" altLang="en-US" sz="400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4000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Prediction</a:t>
              </a:r>
              <a:endParaRPr kumimoji="1" lang="zh-CN" altLang="en-US" sz="4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126" name="Picture 6" descr="Predictive models - Free computer icons">
            <a:extLst>
              <a:ext uri="{FF2B5EF4-FFF2-40B4-BE49-F238E27FC236}">
                <a16:creationId xmlns:a16="http://schemas.microsoft.com/office/drawing/2014/main" id="{2859E0FA-B96C-7ED8-5EB0-64FC91D1A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3287" y="377687"/>
            <a:ext cx="2058504" cy="205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391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AE7B5D3-CBA2-7B7A-2DF4-BFCB7F05339A}"/>
              </a:ext>
            </a:extLst>
          </p:cNvPr>
          <p:cNvGrpSpPr/>
          <p:nvPr/>
        </p:nvGrpSpPr>
        <p:grpSpPr>
          <a:xfrm>
            <a:off x="119270" y="129209"/>
            <a:ext cx="11897140" cy="2492514"/>
            <a:chOff x="119270" y="129209"/>
            <a:chExt cx="11897140" cy="249251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9AA3AE2-87E5-237B-7D49-2BB50B02D2FB}"/>
                </a:ext>
              </a:extLst>
            </p:cNvPr>
            <p:cNvSpPr/>
            <p:nvPr/>
          </p:nvSpPr>
          <p:spPr>
            <a:xfrm>
              <a:off x="119270" y="129209"/>
              <a:ext cx="11897140" cy="2492514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D29B0AC-6157-DAF7-8D7F-D3AF8A54A8E4}"/>
                </a:ext>
              </a:extLst>
            </p:cNvPr>
            <p:cNvSpPr txBox="1"/>
            <p:nvPr/>
          </p:nvSpPr>
          <p:spPr>
            <a:xfrm>
              <a:off x="357808" y="377687"/>
              <a:ext cx="15247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About</a:t>
              </a:r>
              <a:endParaRPr kumimoji="1" lang="zh-CN" altLang="en-US" sz="4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196" name="Picture 4" descr="about Icon - Free PNG &amp; SVG 2940539 - Noun Project">
            <a:extLst>
              <a:ext uri="{FF2B5EF4-FFF2-40B4-BE49-F238E27FC236}">
                <a16:creationId xmlns:a16="http://schemas.microsoft.com/office/drawing/2014/main" id="{EB0B93A0-427A-2E62-7357-ED3558E16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019" y="419101"/>
            <a:ext cx="1912730" cy="191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584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3216</TotalTime>
  <Words>20</Words>
  <Application>Microsoft Macintosh PowerPoint</Application>
  <PresentationFormat>宽屏</PresentationFormat>
  <Paragraphs>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Cheng</dc:creator>
  <cp:lastModifiedBy>Wang Cheng</cp:lastModifiedBy>
  <cp:revision>9</cp:revision>
  <dcterms:created xsi:type="dcterms:W3CDTF">2023-04-18T03:09:13Z</dcterms:created>
  <dcterms:modified xsi:type="dcterms:W3CDTF">2023-04-26T08:51:25Z</dcterms:modified>
</cp:coreProperties>
</file>