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8EF"/>
    <a:srgbClr val="FF77A0"/>
    <a:srgbClr val="042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E931-33F3-2640-B3D8-265A0BDC9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B5BA6-F797-9040-8F3C-581C1051B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3DD3-0EAA-7B44-A610-CE15E8DD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98C7-2E61-824C-864D-A2A19585B4B1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95BC-1941-4743-A57A-271BEC99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55811-8237-6441-ACBA-0683635E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4A80-152D-1240-B401-AB2022B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5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4FB6-F69E-D049-A241-9801FF60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6E4E0-BED7-8244-A7E9-71D06B5A7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ADA9-7E71-7644-9F42-4330B12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98C7-2E61-824C-864D-A2A19585B4B1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4350C-B824-0B4E-A867-25D4ABF6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C0D19-FBA8-B543-8D95-F3C9E2ED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4A80-152D-1240-B401-AB2022B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496A5-7252-F84D-BDD6-AB9DDB651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34C6D-F94A-5549-8917-CBC3CA5AF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BCB7-EC70-4F43-B8B5-03CDCD0F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98C7-2E61-824C-864D-A2A19585B4B1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9B339-E5EA-4547-8E18-9CAEB3FF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AA4C-5A00-AB4A-8384-96ED01D4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4A80-152D-1240-B401-AB2022B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3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0CD8-FA1E-1F43-929F-7CC58C94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F1B1-AF7C-2348-9515-4CB82F94B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8C35C-776F-D943-9A15-FA45056C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98C7-2E61-824C-864D-A2A19585B4B1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7E07A-FB62-DF44-BF6B-4E5A7A3E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93C99-96B7-9040-805C-316BF96E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4A80-152D-1240-B401-AB2022B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913C-00DD-3045-9BC8-C4431D3D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22BE1-3C69-9B48-9C70-BC3FA7109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4B58A-BF44-7841-857F-4C0D350E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98C7-2E61-824C-864D-A2A19585B4B1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172AC-86BD-D041-B4AC-7B634094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5B0E3-E373-F245-9A14-DE777E41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4A80-152D-1240-B401-AB2022B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5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60E9-2329-7049-924D-3969C513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03E3C-A270-BF4E-A20E-852F564D0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69E44-3394-7440-9F58-0599638B8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592B-FF5C-304B-954D-C3FBC4B8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98C7-2E61-824C-864D-A2A19585B4B1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CACBD-9C65-EC45-8011-09F4A71A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0D0D1-4AAC-1748-BA0D-F5E7E97D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4A80-152D-1240-B401-AB2022B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9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B173-02F8-8B49-8ABC-7956D5B7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B904B-2E6B-434F-90AD-77A29F077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0B2DF-D3B3-7B49-92C3-9A15F253B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BB55B-809E-F544-B9A2-7CA6176D2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E0DF6-B0E9-4A4A-A3CF-D7639C06D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D221B-4E5A-864B-9B79-7AF66927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98C7-2E61-824C-864D-A2A19585B4B1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CEA20-828B-F842-A539-61566708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0BF87-0D3D-EB45-B132-25662B48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4A80-152D-1240-B401-AB2022B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6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AD52-44C3-5841-98D8-E0710A52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DF6C6-737B-F540-B471-62405465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98C7-2E61-824C-864D-A2A19585B4B1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7352A-9E04-9D4B-A9C3-ECE517E9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A11C0-4817-E743-9DD9-AE346A99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4A80-152D-1240-B401-AB2022B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7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668FD-04A5-7944-9823-810CA5E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98C7-2E61-824C-864D-A2A19585B4B1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21B66-EA6D-B145-B904-DCE01044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FD2F2-22E0-6844-9153-2E91C02E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4A80-152D-1240-B401-AB2022B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2DB1-08E9-9447-A9D5-5D33F05B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4AF0-D0A8-884D-9412-AC4C37487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A1D48-4316-2744-BDCE-84E98C69F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F3D9E-B5F4-1D41-92AF-2347D1E0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98C7-2E61-824C-864D-A2A19585B4B1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E835-2D15-D242-80E0-79BBAED8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CE386-070E-DC4F-BC20-52854AFA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4A80-152D-1240-B401-AB2022B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5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7F1A-C381-424A-8141-19286E59F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147D1-999E-7E4B-B652-4CA39671C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3A9F0-5C5E-4F49-A347-0034F88B6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1D068-4FAC-7047-9748-8A800B3F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98C7-2E61-824C-864D-A2A19585B4B1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CC3A2-F182-954B-BB2A-655BEB94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D5EE0-0953-6C4E-B385-E32529F8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4A80-152D-1240-B401-AB2022B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4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949AC-F4F4-3D43-8F0B-16095FB3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145FB-841A-894B-9388-DD4CF241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8DA61-DEAF-A645-8FF9-76C408E02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498C7-2E61-824C-864D-A2A19585B4B1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23450-0C73-794D-BFDB-997F93BCC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4281-A663-AE47-88A7-2419AE9EF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4A80-152D-1240-B401-AB2022B31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5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650567-D9B1-4740-A3B2-F1C5B6C5763D}"/>
              </a:ext>
            </a:extLst>
          </p:cNvPr>
          <p:cNvGrpSpPr/>
          <p:nvPr/>
        </p:nvGrpSpPr>
        <p:grpSpPr>
          <a:xfrm>
            <a:off x="590491" y="1088746"/>
            <a:ext cx="8468356" cy="5769254"/>
            <a:chOff x="590491" y="1088746"/>
            <a:chExt cx="8468356" cy="576925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4CDC2A8-2BC8-7448-A39D-3B7549F39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355" r="12445"/>
            <a:stretch/>
          </p:blipFill>
          <p:spPr>
            <a:xfrm>
              <a:off x="590491" y="1094818"/>
              <a:ext cx="7998089" cy="5763182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752FBAE-9D04-E543-B312-57216221833A}"/>
                </a:ext>
              </a:extLst>
            </p:cNvPr>
            <p:cNvGrpSpPr/>
            <p:nvPr/>
          </p:nvGrpSpPr>
          <p:grpSpPr>
            <a:xfrm>
              <a:off x="2571765" y="1088746"/>
              <a:ext cx="6487082" cy="4222337"/>
              <a:chOff x="2571765" y="1088746"/>
              <a:chExt cx="6487082" cy="422233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171BCFE-3883-F549-8D23-E3A2AD684D62}"/>
                  </a:ext>
                </a:extLst>
              </p:cNvPr>
              <p:cNvGrpSpPr/>
              <p:nvPr/>
            </p:nvGrpSpPr>
            <p:grpSpPr>
              <a:xfrm>
                <a:off x="2571765" y="1088746"/>
                <a:ext cx="6487082" cy="4222337"/>
                <a:chOff x="2702393" y="1183749"/>
                <a:chExt cx="6487082" cy="4222337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01EE325F-3CEF-3F4C-BE7B-1D57748D0FA0}"/>
                    </a:ext>
                  </a:extLst>
                </p:cNvPr>
                <p:cNvCxnSpPr/>
                <p:nvPr/>
              </p:nvCxnSpPr>
              <p:spPr>
                <a:xfrm flipH="1">
                  <a:off x="5549734" y="1662546"/>
                  <a:ext cx="546265" cy="3918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906A3656-D593-AB4A-8F01-A284720900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96000" y="2673628"/>
                  <a:ext cx="630943" cy="1625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C92A24D3-F899-BC45-AE8E-1928ACDE6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371605" y="3509160"/>
                  <a:ext cx="546264" cy="41563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269C823-12F5-C945-948A-B2D34B64F041}"/>
                    </a:ext>
                  </a:extLst>
                </p:cNvPr>
                <p:cNvSpPr txBox="1"/>
                <p:nvPr/>
              </p:nvSpPr>
              <p:spPr>
                <a:xfrm>
                  <a:off x="6095999" y="1489157"/>
                  <a:ext cx="19673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7-orbital (CCSD)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5BFE0C8-EBAC-DA48-9313-6B2FD2BBFB0F}"/>
                    </a:ext>
                  </a:extLst>
                </p:cNvPr>
                <p:cNvSpPr txBox="1"/>
                <p:nvPr/>
              </p:nvSpPr>
              <p:spPr>
                <a:xfrm>
                  <a:off x="6777106" y="2468754"/>
                  <a:ext cx="19673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7-orbital (DUCC)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5F81C2A-8832-C144-A2BB-F7E55D1814AB}"/>
                    </a:ext>
                  </a:extLst>
                </p:cNvPr>
                <p:cNvSpPr txBox="1"/>
                <p:nvPr/>
              </p:nvSpPr>
              <p:spPr>
                <a:xfrm>
                  <a:off x="5781358" y="3880653"/>
                  <a:ext cx="24645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FCI – all virtual orbitals</a:t>
                  </a: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C96FB7AB-4609-2C49-A370-0CD3E84130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0467" y="1488166"/>
                  <a:ext cx="629754" cy="76023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D0FEB0A-EF98-A441-81BF-05EC0D437A8F}"/>
                    </a:ext>
                  </a:extLst>
                </p:cNvPr>
                <p:cNvSpPr txBox="1"/>
                <p:nvPr/>
              </p:nvSpPr>
              <p:spPr>
                <a:xfrm>
                  <a:off x="2702393" y="1183749"/>
                  <a:ext cx="19673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422C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10-orbital (CCSD)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E40960C-2D51-844A-8D30-C0D4726081DC}"/>
                    </a:ext>
                  </a:extLst>
                </p:cNvPr>
                <p:cNvSpPr/>
                <p:nvPr/>
              </p:nvSpPr>
              <p:spPr>
                <a:xfrm>
                  <a:off x="6626359" y="4816173"/>
                  <a:ext cx="100584" cy="9638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CC4FFF7-B7C2-A640-A96E-1E42A52A9209}"/>
                    </a:ext>
                  </a:extLst>
                </p:cNvPr>
                <p:cNvSpPr txBox="1"/>
                <p:nvPr/>
              </p:nvSpPr>
              <p:spPr>
                <a:xfrm>
                  <a:off x="6727162" y="4667422"/>
                  <a:ext cx="2462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7-orbital DUCC (VQE)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3519B04-4109-E546-A5D4-7842B0401261}"/>
                    </a:ext>
                  </a:extLst>
                </p:cNvPr>
                <p:cNvSpPr/>
                <p:nvPr/>
              </p:nvSpPr>
              <p:spPr>
                <a:xfrm>
                  <a:off x="6626359" y="5173228"/>
                  <a:ext cx="100584" cy="96384"/>
                </a:xfrm>
                <a:prstGeom prst="ellipse">
                  <a:avLst/>
                </a:prstGeom>
                <a:solidFill>
                  <a:srgbClr val="0422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40ED42E-E377-994A-A792-E979B6CF308E}"/>
                    </a:ext>
                  </a:extLst>
                </p:cNvPr>
                <p:cNvSpPr txBox="1"/>
                <p:nvPr/>
              </p:nvSpPr>
              <p:spPr>
                <a:xfrm>
                  <a:off x="6726943" y="5036754"/>
                  <a:ext cx="24625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422C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10-orbital DUCC (VQE)</a:t>
                  </a: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F67E3F6-DCD9-FB4F-B192-4EABC81E29A2}"/>
                  </a:ext>
                </a:extLst>
              </p:cNvPr>
              <p:cNvSpPr txBox="1"/>
              <p:nvPr/>
            </p:nvSpPr>
            <p:spPr>
              <a:xfrm>
                <a:off x="6147953" y="2998881"/>
                <a:ext cx="1967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422C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10-orbital (DUCC)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6A246C6-0018-454B-87A3-A6F294E69D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30872" y="3014743"/>
                <a:ext cx="491837" cy="1959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8341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2E16340-1A16-9B4B-B9B6-E6037D30B908}"/>
              </a:ext>
            </a:extLst>
          </p:cNvPr>
          <p:cNvGrpSpPr/>
          <p:nvPr/>
        </p:nvGrpSpPr>
        <p:grpSpPr>
          <a:xfrm>
            <a:off x="1634720" y="1257908"/>
            <a:ext cx="7723036" cy="5587340"/>
            <a:chOff x="1634720" y="1257908"/>
            <a:chExt cx="7723036" cy="55873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6C7EAE6-E1E4-E34E-B0FA-14B7669893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528" r="12980"/>
            <a:stretch/>
          </p:blipFill>
          <p:spPr>
            <a:xfrm>
              <a:off x="1634720" y="1257908"/>
              <a:ext cx="7723036" cy="558734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0381F49-9470-D646-BD7D-19E3C0A85B54}"/>
                </a:ext>
              </a:extLst>
            </p:cNvPr>
            <p:cNvGrpSpPr/>
            <p:nvPr/>
          </p:nvGrpSpPr>
          <p:grpSpPr>
            <a:xfrm>
              <a:off x="3932588" y="1480900"/>
              <a:ext cx="2696812" cy="2755344"/>
              <a:chOff x="3932588" y="1480900"/>
              <a:chExt cx="2696812" cy="2755344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44DE58C-2FA8-B542-9694-D4187AE36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0575" y="1850232"/>
                <a:ext cx="185739" cy="5786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A00F0E9-F74B-1B43-B234-EB485BA890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3375" y="4114800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2913F6-C45A-2749-AEED-A548A9B3C1B1}"/>
                  </a:ext>
                </a:extLst>
              </p:cNvPr>
              <p:cNvSpPr txBox="1"/>
              <p:nvPr/>
            </p:nvSpPr>
            <p:spPr>
              <a:xfrm>
                <a:off x="3932588" y="1480900"/>
                <a:ext cx="2028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4-orbital (cc-</a:t>
                </a:r>
                <a:r>
                  <a:rPr lang="en-US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pvtz</a:t>
                </a:r>
                <a:r>
                  <a:rPr 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D3090A-8758-3E4E-AA72-30EF4C7291E3}"/>
                  </a:ext>
                </a:extLst>
              </p:cNvPr>
              <p:cNvSpPr txBox="1"/>
              <p:nvPr/>
            </p:nvSpPr>
            <p:spPr>
              <a:xfrm>
                <a:off x="4600575" y="3866912"/>
                <a:ext cx="2028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910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4C277FA1-6AA3-B347-ABBA-036F66D78EC3}"/>
              </a:ext>
            </a:extLst>
          </p:cNvPr>
          <p:cNvGrpSpPr/>
          <p:nvPr/>
        </p:nvGrpSpPr>
        <p:grpSpPr>
          <a:xfrm>
            <a:off x="798183" y="803698"/>
            <a:ext cx="10049962" cy="4688700"/>
            <a:chOff x="1347669" y="766628"/>
            <a:chExt cx="10049962" cy="46887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78AD1DB-FCD1-0640-8A81-2B62F1ECE0DB}"/>
                </a:ext>
              </a:extLst>
            </p:cNvPr>
            <p:cNvGrpSpPr/>
            <p:nvPr/>
          </p:nvGrpSpPr>
          <p:grpSpPr>
            <a:xfrm>
              <a:off x="1347669" y="766628"/>
              <a:ext cx="6865934" cy="4491172"/>
              <a:chOff x="1347669" y="766628"/>
              <a:chExt cx="6865934" cy="4491172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F8D6F934-B5BF-A442-99DC-180F754D0BD4}"/>
                  </a:ext>
                </a:extLst>
              </p:cNvPr>
              <p:cNvCxnSpPr/>
              <p:nvPr/>
            </p:nvCxnSpPr>
            <p:spPr>
              <a:xfrm>
                <a:off x="2226622" y="2339439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286A78F6-3FEF-F24F-9878-E3C2A14E8296}"/>
                  </a:ext>
                </a:extLst>
              </p:cNvPr>
              <p:cNvCxnSpPr/>
              <p:nvPr/>
            </p:nvCxnSpPr>
            <p:spPr>
              <a:xfrm>
                <a:off x="2226622" y="2468087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0FD4CDB-7E3E-664B-82F5-78EADB4FB0C6}"/>
                  </a:ext>
                </a:extLst>
              </p:cNvPr>
              <p:cNvCxnSpPr/>
              <p:nvPr/>
            </p:nvCxnSpPr>
            <p:spPr>
              <a:xfrm>
                <a:off x="2219102" y="2751116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8364884-C18D-F04B-8920-F45D2700E2E0}"/>
                  </a:ext>
                </a:extLst>
              </p:cNvPr>
              <p:cNvCxnSpPr/>
              <p:nvPr/>
            </p:nvCxnSpPr>
            <p:spPr>
              <a:xfrm>
                <a:off x="2226622" y="3996046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079F7B3-7904-9C44-8B46-87B1CACABCFD}"/>
                  </a:ext>
                </a:extLst>
              </p:cNvPr>
              <p:cNvCxnSpPr/>
              <p:nvPr/>
            </p:nvCxnSpPr>
            <p:spPr>
              <a:xfrm>
                <a:off x="2226622" y="4124695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403EFE6-4170-A340-A4E6-9587FFC2E774}"/>
                  </a:ext>
                </a:extLst>
              </p:cNvPr>
              <p:cNvCxnSpPr/>
              <p:nvPr/>
            </p:nvCxnSpPr>
            <p:spPr>
              <a:xfrm>
                <a:off x="2226622" y="4239490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5B81473-2CFB-E447-979C-13BE59A397AA}"/>
                  </a:ext>
                </a:extLst>
              </p:cNvPr>
              <p:cNvCxnSpPr/>
              <p:nvPr/>
            </p:nvCxnSpPr>
            <p:spPr>
              <a:xfrm>
                <a:off x="2226622" y="4239490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AA7BCEA-16AC-4B42-84A5-B3E0A81CD1AA}"/>
                  </a:ext>
                </a:extLst>
              </p:cNvPr>
              <p:cNvCxnSpPr/>
              <p:nvPr/>
            </p:nvCxnSpPr>
            <p:spPr>
              <a:xfrm>
                <a:off x="2226622" y="4510643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01E0FBC-CB07-CA43-96FA-AF52C4D8DF7B}"/>
                  </a:ext>
                </a:extLst>
              </p:cNvPr>
              <p:cNvCxnSpPr/>
              <p:nvPr/>
            </p:nvCxnSpPr>
            <p:spPr>
              <a:xfrm>
                <a:off x="2226622" y="2111828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E38C37-242D-AC41-8604-6656D65FF14E}"/>
                  </a:ext>
                </a:extLst>
              </p:cNvPr>
              <p:cNvSpPr txBox="1"/>
              <p:nvPr/>
            </p:nvSpPr>
            <p:spPr>
              <a:xfrm rot="5400000">
                <a:off x="2680015" y="2841662"/>
                <a:ext cx="5507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Braggadocio" pitchFamily="82" charset="77"/>
                  </a:rPr>
                  <a:t>…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89E0E02-8EFE-6E4A-BC67-90864B7CF101}"/>
                  </a:ext>
                </a:extLst>
              </p:cNvPr>
              <p:cNvCxnSpPr/>
              <p:nvPr/>
            </p:nvCxnSpPr>
            <p:spPr>
              <a:xfrm>
                <a:off x="2219100" y="3347851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BB026AB-4F02-E346-8D70-DD024D926226}"/>
                  </a:ext>
                </a:extLst>
              </p:cNvPr>
              <p:cNvCxnSpPr/>
              <p:nvPr/>
            </p:nvCxnSpPr>
            <p:spPr>
              <a:xfrm>
                <a:off x="2214334" y="3585979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722CA47-4242-C94A-8697-DCBB5DCA826D}"/>
                  </a:ext>
                </a:extLst>
              </p:cNvPr>
              <p:cNvCxnSpPr/>
              <p:nvPr/>
            </p:nvCxnSpPr>
            <p:spPr>
              <a:xfrm>
                <a:off x="2209566" y="3738379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E1BADCD-DC79-3B4D-A0B5-B08E14C69C1F}"/>
                  </a:ext>
                </a:extLst>
              </p:cNvPr>
              <p:cNvSpPr/>
              <p:nvPr/>
            </p:nvSpPr>
            <p:spPr>
              <a:xfrm>
                <a:off x="2000250" y="3824107"/>
                <a:ext cx="1871663" cy="1295209"/>
              </a:xfrm>
              <a:prstGeom prst="roundRect">
                <a:avLst/>
              </a:prstGeom>
              <a:solidFill>
                <a:srgbClr val="FFC00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FEBF8307-50F6-4844-BE88-DF18F0A06596}"/>
                  </a:ext>
                </a:extLst>
              </p:cNvPr>
              <p:cNvSpPr/>
              <p:nvPr/>
            </p:nvSpPr>
            <p:spPr>
              <a:xfrm>
                <a:off x="2000249" y="1585913"/>
                <a:ext cx="1871663" cy="2238194"/>
              </a:xfrm>
              <a:prstGeom prst="roundRect">
                <a:avLst/>
              </a:prstGeom>
              <a:solidFill>
                <a:srgbClr val="7030A0">
                  <a:alpha val="28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5E01DD-266C-FC43-8770-5AC23AC1204D}"/>
                  </a:ext>
                </a:extLst>
              </p:cNvPr>
              <p:cNvSpPr txBox="1"/>
              <p:nvPr/>
            </p:nvSpPr>
            <p:spPr>
              <a:xfrm>
                <a:off x="2401318" y="4586659"/>
                <a:ext cx="106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Occupied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E255ADB-88D8-3F49-9B9C-BDF33410E91C}"/>
                  </a:ext>
                </a:extLst>
              </p:cNvPr>
              <p:cNvSpPr txBox="1"/>
              <p:nvPr/>
            </p:nvSpPr>
            <p:spPr>
              <a:xfrm>
                <a:off x="2283774" y="1651826"/>
                <a:ext cx="1300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Unoccupied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E065DEE-754D-BA47-9AD6-B17551E6535E}"/>
                  </a:ext>
                </a:extLst>
              </p:cNvPr>
              <p:cNvSpPr/>
              <p:nvPr/>
            </p:nvSpPr>
            <p:spPr>
              <a:xfrm>
                <a:off x="1843089" y="1457325"/>
                <a:ext cx="2171700" cy="3800475"/>
              </a:xfrm>
              <a:prstGeom prst="rect">
                <a:avLst/>
              </a:prstGeom>
              <a:noFill/>
              <a:ln w="63500"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B2AFF87-2870-B043-A5FB-CA487D6D2B2F}"/>
                  </a:ext>
                </a:extLst>
              </p:cNvPr>
              <p:cNvSpPr txBox="1"/>
              <p:nvPr/>
            </p:nvSpPr>
            <p:spPr>
              <a:xfrm>
                <a:off x="1347669" y="770730"/>
                <a:ext cx="31768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FCI 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 Consistent Basis</a:t>
                </a:r>
              </a:p>
            </p:txBody>
          </p:sp>
          <p:sp>
            <p:nvSpPr>
              <p:cNvPr id="27" name="Right Arrow 26">
                <a:extLst>
                  <a:ext uri="{FF2B5EF4-FFF2-40B4-BE49-F238E27FC236}">
                    <a16:creationId xmlns:a16="http://schemas.microsoft.com/office/drawing/2014/main" id="{EFA339B6-08C0-A248-B9F9-9E780F175CF4}"/>
                  </a:ext>
                </a:extLst>
              </p:cNvPr>
              <p:cNvSpPr/>
              <p:nvPr/>
            </p:nvSpPr>
            <p:spPr>
              <a:xfrm>
                <a:off x="4197081" y="2291245"/>
                <a:ext cx="1236937" cy="1024002"/>
              </a:xfrm>
              <a:prstGeom prst="righ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7B91CDF-D952-5D4D-9E21-B5E3C24EB652}"/>
                  </a:ext>
                </a:extLst>
              </p:cNvPr>
              <p:cNvSpPr txBox="1"/>
              <p:nvPr/>
            </p:nvSpPr>
            <p:spPr>
              <a:xfrm>
                <a:off x="4185266" y="2612472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DUCC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A8D36E7-3918-F140-904E-97A704D0E14C}"/>
                  </a:ext>
                </a:extLst>
              </p:cNvPr>
              <p:cNvCxnSpPr/>
              <p:nvPr/>
            </p:nvCxnSpPr>
            <p:spPr>
              <a:xfrm>
                <a:off x="5865186" y="2320383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47776FA-1F69-F645-A27F-DEC259C2A2C4}"/>
                  </a:ext>
                </a:extLst>
              </p:cNvPr>
              <p:cNvCxnSpPr/>
              <p:nvPr/>
            </p:nvCxnSpPr>
            <p:spPr>
              <a:xfrm>
                <a:off x="5865186" y="2449031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EBA1F1D-DDDA-E445-86FC-036F923D90C0}"/>
                  </a:ext>
                </a:extLst>
              </p:cNvPr>
              <p:cNvCxnSpPr/>
              <p:nvPr/>
            </p:nvCxnSpPr>
            <p:spPr>
              <a:xfrm>
                <a:off x="5857666" y="2732060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D8B90E5-8DC1-9541-8670-B2EBA5B94F14}"/>
                  </a:ext>
                </a:extLst>
              </p:cNvPr>
              <p:cNvCxnSpPr/>
              <p:nvPr/>
            </p:nvCxnSpPr>
            <p:spPr>
              <a:xfrm>
                <a:off x="5865186" y="3976990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EC2362C-DED4-594C-9F46-0EE5885266A5}"/>
                  </a:ext>
                </a:extLst>
              </p:cNvPr>
              <p:cNvCxnSpPr/>
              <p:nvPr/>
            </p:nvCxnSpPr>
            <p:spPr>
              <a:xfrm>
                <a:off x="5865186" y="4105639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7E0C42C-CA78-F043-9801-655C133D6262}"/>
                  </a:ext>
                </a:extLst>
              </p:cNvPr>
              <p:cNvCxnSpPr/>
              <p:nvPr/>
            </p:nvCxnSpPr>
            <p:spPr>
              <a:xfrm>
                <a:off x="5865186" y="4220434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126D214-0FA7-1A4F-B2CE-9C3F4F345A22}"/>
                  </a:ext>
                </a:extLst>
              </p:cNvPr>
              <p:cNvCxnSpPr/>
              <p:nvPr/>
            </p:nvCxnSpPr>
            <p:spPr>
              <a:xfrm>
                <a:off x="5865186" y="4220434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4CB2DFE-16BB-7047-B0BA-822E344C1D5B}"/>
                  </a:ext>
                </a:extLst>
              </p:cNvPr>
              <p:cNvCxnSpPr/>
              <p:nvPr/>
            </p:nvCxnSpPr>
            <p:spPr>
              <a:xfrm>
                <a:off x="5865186" y="4491587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2A91638-132B-F34D-BAF4-28B208286C3F}"/>
                  </a:ext>
                </a:extLst>
              </p:cNvPr>
              <p:cNvCxnSpPr/>
              <p:nvPr/>
            </p:nvCxnSpPr>
            <p:spPr>
              <a:xfrm>
                <a:off x="5865186" y="2092772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AE5D49-CA52-8B42-B6CD-5CECDB877DA6}"/>
                  </a:ext>
                </a:extLst>
              </p:cNvPr>
              <p:cNvSpPr txBox="1"/>
              <p:nvPr/>
            </p:nvSpPr>
            <p:spPr>
              <a:xfrm rot="5400000">
                <a:off x="6318579" y="2822606"/>
                <a:ext cx="5507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Braggadocio" pitchFamily="82" charset="77"/>
                  </a:rPr>
                  <a:t>…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00155FD-D265-5145-B3D6-872A374C5125}"/>
                  </a:ext>
                </a:extLst>
              </p:cNvPr>
              <p:cNvCxnSpPr/>
              <p:nvPr/>
            </p:nvCxnSpPr>
            <p:spPr>
              <a:xfrm>
                <a:off x="5857664" y="3328795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0C8E985-F256-8A4A-9296-E706A2EFFED4}"/>
                  </a:ext>
                </a:extLst>
              </p:cNvPr>
              <p:cNvCxnSpPr/>
              <p:nvPr/>
            </p:nvCxnSpPr>
            <p:spPr>
              <a:xfrm>
                <a:off x="5852898" y="3566923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E95CA95-179D-7741-A9C0-4F24FC7A97EE}"/>
                  </a:ext>
                </a:extLst>
              </p:cNvPr>
              <p:cNvCxnSpPr/>
              <p:nvPr/>
            </p:nvCxnSpPr>
            <p:spPr>
              <a:xfrm>
                <a:off x="5848130" y="3719323"/>
                <a:ext cx="14725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23DF6E56-FACA-9E46-956F-866F8B54E1DD}"/>
                  </a:ext>
                </a:extLst>
              </p:cNvPr>
              <p:cNvSpPr/>
              <p:nvPr/>
            </p:nvSpPr>
            <p:spPr>
              <a:xfrm>
                <a:off x="5638814" y="3805051"/>
                <a:ext cx="1871663" cy="1295209"/>
              </a:xfrm>
              <a:prstGeom prst="roundRect">
                <a:avLst/>
              </a:prstGeom>
              <a:solidFill>
                <a:srgbClr val="FFC00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FD096D0C-97CC-6747-9F26-158DD4D3F6C8}"/>
                  </a:ext>
                </a:extLst>
              </p:cNvPr>
              <p:cNvSpPr/>
              <p:nvPr/>
            </p:nvSpPr>
            <p:spPr>
              <a:xfrm>
                <a:off x="5660982" y="1581418"/>
                <a:ext cx="1871663" cy="2238194"/>
              </a:xfrm>
              <a:prstGeom prst="roundRect">
                <a:avLst/>
              </a:prstGeom>
              <a:solidFill>
                <a:srgbClr val="7030A0">
                  <a:alpha val="28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E5120C9-D11A-A146-8790-9C763B246ACA}"/>
                  </a:ext>
                </a:extLst>
              </p:cNvPr>
              <p:cNvSpPr/>
              <p:nvPr/>
            </p:nvSpPr>
            <p:spPr>
              <a:xfrm>
                <a:off x="5481653" y="3485587"/>
                <a:ext cx="2171700" cy="1753157"/>
              </a:xfrm>
              <a:prstGeom prst="rect">
                <a:avLst/>
              </a:prstGeom>
              <a:noFill/>
              <a:ln w="63500">
                <a:solidFill>
                  <a:srgbClr val="002060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C13A10A-1C10-884B-80AA-361C6119ADA9}"/>
                  </a:ext>
                </a:extLst>
              </p:cNvPr>
              <p:cNvCxnSpPr/>
              <p:nvPr/>
            </p:nvCxnSpPr>
            <p:spPr>
              <a:xfrm>
                <a:off x="7653353" y="1651826"/>
                <a:ext cx="0" cy="1696025"/>
              </a:xfrm>
              <a:prstGeom prst="straightConnector1">
                <a:avLst/>
              </a:prstGeom>
              <a:ln w="6032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A67A0D-0A6F-5F4B-B9EC-9D6D961D6725}"/>
                  </a:ext>
                </a:extLst>
              </p:cNvPr>
              <p:cNvSpPr txBox="1"/>
              <p:nvPr/>
            </p:nvSpPr>
            <p:spPr>
              <a:xfrm rot="5400000">
                <a:off x="7161834" y="2283421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Downfolded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BA86D1F-9C36-C848-8CA5-299B7EBD5725}"/>
                  </a:ext>
                </a:extLst>
              </p:cNvPr>
              <p:cNvSpPr txBox="1"/>
              <p:nvPr/>
            </p:nvSpPr>
            <p:spPr>
              <a:xfrm>
                <a:off x="5036781" y="766628"/>
                <a:ext cx="31768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Reduced Dimensionality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 Consistent Basis</a:t>
                </a:r>
              </a:p>
            </p:txBody>
          </p:sp>
        </p:grp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B6944315-8660-B344-9D29-0A757EA9C6ED}"/>
                </a:ext>
              </a:extLst>
            </p:cNvPr>
            <p:cNvSpPr/>
            <p:nvPr/>
          </p:nvSpPr>
          <p:spPr>
            <a:xfrm>
              <a:off x="7821101" y="3750334"/>
              <a:ext cx="853305" cy="689699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735261-66B8-AB4F-B628-A2FC0BB18F0F}"/>
                </a:ext>
              </a:extLst>
            </p:cNvPr>
            <p:cNvSpPr txBox="1"/>
            <p:nvPr/>
          </p:nvSpPr>
          <p:spPr>
            <a:xfrm>
              <a:off x="7831248" y="3856512"/>
              <a:ext cx="5582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sz="20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eff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6B10F4B-5D8B-BF47-8A08-343C7B7126F4}"/>
                </a:ext>
              </a:extLst>
            </p:cNvPr>
            <p:cNvGrpSpPr/>
            <p:nvPr/>
          </p:nvGrpSpPr>
          <p:grpSpPr>
            <a:xfrm>
              <a:off x="8736191" y="1651827"/>
              <a:ext cx="2661440" cy="3803501"/>
              <a:chOff x="8736191" y="1651827"/>
              <a:chExt cx="2661440" cy="3803501"/>
            </a:xfrm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0F761519-8340-B34F-88A6-B375C3025ED5}"/>
                  </a:ext>
                </a:extLst>
              </p:cNvPr>
              <p:cNvSpPr/>
              <p:nvPr/>
            </p:nvSpPr>
            <p:spPr>
              <a:xfrm>
                <a:off x="8844192" y="3374763"/>
                <a:ext cx="2171685" cy="1295209"/>
              </a:xfrm>
              <a:prstGeom prst="roundRect">
                <a:avLst/>
              </a:prstGeom>
              <a:solidFill>
                <a:srgbClr val="FF77A0">
                  <a:alpha val="25098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EB060B0E-0474-9944-A9F6-5541B37542AF}"/>
                  </a:ext>
                </a:extLst>
              </p:cNvPr>
              <p:cNvSpPr/>
              <p:nvPr/>
            </p:nvSpPr>
            <p:spPr>
              <a:xfrm>
                <a:off x="8736191" y="1651827"/>
                <a:ext cx="2222500" cy="891398"/>
              </a:xfrm>
              <a:prstGeom prst="roundRect">
                <a:avLst/>
              </a:prstGeom>
              <a:solidFill>
                <a:srgbClr val="FF77A0">
                  <a:alpha val="25098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E24C97A-A41D-DD4B-9B7F-ABD6651F8E01}"/>
                  </a:ext>
                </a:extLst>
              </p:cNvPr>
              <p:cNvCxnSpPr>
                <a:cxnSpLocks/>
                <a:endCxn id="47" idx="3"/>
              </p:cNvCxnSpPr>
              <p:nvPr/>
            </p:nvCxnSpPr>
            <p:spPr>
              <a:xfrm flipH="1">
                <a:off x="11015877" y="4022368"/>
                <a:ext cx="381754" cy="0"/>
              </a:xfrm>
              <a:prstGeom prst="line">
                <a:avLst/>
              </a:prstGeom>
              <a:ln w="38100">
                <a:solidFill>
                  <a:srgbClr val="BDD8EF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F6C9313-400E-6E44-A0CB-3CE03D7E7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3379" y="2163627"/>
                <a:ext cx="9537" cy="1865376"/>
              </a:xfrm>
              <a:prstGeom prst="line">
                <a:avLst/>
              </a:prstGeom>
              <a:ln w="38100">
                <a:solidFill>
                  <a:srgbClr val="BDD8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9CE5EE0-29DA-CA46-B3B4-77328A196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43149" y="2175984"/>
                <a:ext cx="432588" cy="0"/>
              </a:xfrm>
              <a:prstGeom prst="line">
                <a:avLst/>
              </a:prstGeom>
              <a:ln w="38100">
                <a:solidFill>
                  <a:srgbClr val="BDD8EF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E922EC1-25A7-EB41-A077-ACD1A7EB9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1014" y="2890073"/>
                <a:ext cx="0" cy="467489"/>
              </a:xfrm>
              <a:prstGeom prst="line">
                <a:avLst/>
              </a:prstGeom>
              <a:ln w="38100">
                <a:solidFill>
                  <a:srgbClr val="BDD8EF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ight Arrow 65">
                <a:extLst>
                  <a:ext uri="{FF2B5EF4-FFF2-40B4-BE49-F238E27FC236}">
                    <a16:creationId xmlns:a16="http://schemas.microsoft.com/office/drawing/2014/main" id="{1992C89A-731C-3147-8E02-68198688BCDF}"/>
                  </a:ext>
                </a:extLst>
              </p:cNvPr>
              <p:cNvSpPr/>
              <p:nvPr/>
            </p:nvSpPr>
            <p:spPr>
              <a:xfrm rot="5400000">
                <a:off x="9668094" y="4757454"/>
                <a:ext cx="704859" cy="690889"/>
              </a:xfrm>
              <a:prstGeom prst="righ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F616460-FFC0-FC4F-8A81-293E5EAC5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03741" y="4152448"/>
              <a:ext cx="1062227" cy="297745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BDC6F39-17C2-AA46-A4D3-F8244B2DAA94}"/>
                </a:ext>
              </a:extLst>
            </p:cNvPr>
            <p:cNvSpPr txBox="1"/>
            <p:nvPr/>
          </p:nvSpPr>
          <p:spPr>
            <a:xfrm>
              <a:off x="8676445" y="3448853"/>
              <a:ext cx="24951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Prepare Parameterized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Wavefunction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1E98EE3-7540-F34C-887E-D522AF47A190}"/>
                </a:ext>
              </a:extLst>
            </p:cNvPr>
            <p:cNvSpPr txBox="1"/>
            <p:nvPr/>
          </p:nvSpPr>
          <p:spPr>
            <a:xfrm>
              <a:off x="8805830" y="2520287"/>
              <a:ext cx="2086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Updated Parameters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AB76AAB-155D-AE49-AB5D-F6B12CB1B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05830" y="2119068"/>
              <a:ext cx="2117318" cy="256091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8725293-4A4D-9F44-B785-195EA18DA03E}"/>
                </a:ext>
              </a:extLst>
            </p:cNvPr>
            <p:cNvSpPr txBox="1"/>
            <p:nvPr/>
          </p:nvSpPr>
          <p:spPr>
            <a:xfrm>
              <a:off x="8677360" y="1707919"/>
              <a:ext cx="2314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Classical Optimizer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22CED80-0952-C542-BCA2-BA7D2A5FE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58045" y="4831539"/>
              <a:ext cx="333705" cy="300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304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8A85937-B4A3-C14E-BF48-1C27E2CA3276}"/>
              </a:ext>
            </a:extLst>
          </p:cNvPr>
          <p:cNvGrpSpPr/>
          <p:nvPr/>
        </p:nvGrpSpPr>
        <p:grpSpPr>
          <a:xfrm>
            <a:off x="7271615" y="1688897"/>
            <a:ext cx="3576530" cy="3803501"/>
            <a:chOff x="7271615" y="1688897"/>
            <a:chExt cx="3576530" cy="3803501"/>
          </a:xfrm>
        </p:grpSpPr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B6944315-8660-B344-9D29-0A757EA9C6ED}"/>
                </a:ext>
              </a:extLst>
            </p:cNvPr>
            <p:cNvSpPr/>
            <p:nvPr/>
          </p:nvSpPr>
          <p:spPr>
            <a:xfrm>
              <a:off x="7271615" y="3787404"/>
              <a:ext cx="853305" cy="689699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6B10F4B-5D8B-BF47-8A08-343C7B7126F4}"/>
                </a:ext>
              </a:extLst>
            </p:cNvPr>
            <p:cNvGrpSpPr/>
            <p:nvPr/>
          </p:nvGrpSpPr>
          <p:grpSpPr>
            <a:xfrm>
              <a:off x="8186705" y="1688897"/>
              <a:ext cx="2661440" cy="3803501"/>
              <a:chOff x="8736191" y="1651827"/>
              <a:chExt cx="2661440" cy="3803501"/>
            </a:xfrm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0F761519-8340-B34F-88A6-B375C3025ED5}"/>
                  </a:ext>
                </a:extLst>
              </p:cNvPr>
              <p:cNvSpPr/>
              <p:nvPr/>
            </p:nvSpPr>
            <p:spPr>
              <a:xfrm>
                <a:off x="8844192" y="3374763"/>
                <a:ext cx="2171685" cy="1295209"/>
              </a:xfrm>
              <a:prstGeom prst="roundRect">
                <a:avLst/>
              </a:prstGeom>
              <a:solidFill>
                <a:srgbClr val="FF77A0">
                  <a:alpha val="25098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EB060B0E-0474-9944-A9F6-5541B37542AF}"/>
                  </a:ext>
                </a:extLst>
              </p:cNvPr>
              <p:cNvSpPr/>
              <p:nvPr/>
            </p:nvSpPr>
            <p:spPr>
              <a:xfrm>
                <a:off x="8736191" y="1651827"/>
                <a:ext cx="2222500" cy="891398"/>
              </a:xfrm>
              <a:prstGeom prst="roundRect">
                <a:avLst/>
              </a:prstGeom>
              <a:solidFill>
                <a:srgbClr val="FF77A0">
                  <a:alpha val="25098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E24C97A-A41D-DD4B-9B7F-ABD6651F8E01}"/>
                  </a:ext>
                </a:extLst>
              </p:cNvPr>
              <p:cNvCxnSpPr>
                <a:cxnSpLocks/>
                <a:endCxn id="47" idx="3"/>
              </p:cNvCxnSpPr>
              <p:nvPr/>
            </p:nvCxnSpPr>
            <p:spPr>
              <a:xfrm flipH="1">
                <a:off x="11015877" y="4022368"/>
                <a:ext cx="381754" cy="0"/>
              </a:xfrm>
              <a:prstGeom prst="line">
                <a:avLst/>
              </a:prstGeom>
              <a:ln w="38100">
                <a:solidFill>
                  <a:srgbClr val="BDD8EF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F6C9313-400E-6E44-A0CB-3CE03D7E7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3379" y="2163627"/>
                <a:ext cx="9537" cy="1865376"/>
              </a:xfrm>
              <a:prstGeom prst="line">
                <a:avLst/>
              </a:prstGeom>
              <a:ln w="38100">
                <a:solidFill>
                  <a:srgbClr val="BDD8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9CE5EE0-29DA-CA46-B3B4-77328A196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43149" y="2175984"/>
                <a:ext cx="432588" cy="0"/>
              </a:xfrm>
              <a:prstGeom prst="line">
                <a:avLst/>
              </a:prstGeom>
              <a:ln w="38100">
                <a:solidFill>
                  <a:srgbClr val="BDD8EF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E922EC1-25A7-EB41-A077-ACD1A7EB9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1014" y="2890073"/>
                <a:ext cx="0" cy="467489"/>
              </a:xfrm>
              <a:prstGeom prst="line">
                <a:avLst/>
              </a:prstGeom>
              <a:ln w="38100">
                <a:solidFill>
                  <a:srgbClr val="BDD8EF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ight Arrow 65">
                <a:extLst>
                  <a:ext uri="{FF2B5EF4-FFF2-40B4-BE49-F238E27FC236}">
                    <a16:creationId xmlns:a16="http://schemas.microsoft.com/office/drawing/2014/main" id="{1992C89A-731C-3147-8E02-68198688BCDF}"/>
                  </a:ext>
                </a:extLst>
              </p:cNvPr>
              <p:cNvSpPr/>
              <p:nvPr/>
            </p:nvSpPr>
            <p:spPr>
              <a:xfrm rot="5400000">
                <a:off x="9668094" y="4757454"/>
                <a:ext cx="704859" cy="690889"/>
              </a:xfrm>
              <a:prstGeom prst="righ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F616460-FFC0-FC4F-8A81-293E5EAC5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4255" y="4189518"/>
              <a:ext cx="1062227" cy="297745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BDC6F39-17C2-AA46-A4D3-F8244B2DAA94}"/>
                </a:ext>
              </a:extLst>
            </p:cNvPr>
            <p:cNvSpPr txBox="1"/>
            <p:nvPr/>
          </p:nvSpPr>
          <p:spPr>
            <a:xfrm>
              <a:off x="8126959" y="3485923"/>
              <a:ext cx="24951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Prepare Parameterized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Wavefunction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1E98EE3-7540-F34C-887E-D522AF47A190}"/>
                </a:ext>
              </a:extLst>
            </p:cNvPr>
            <p:cNvSpPr txBox="1"/>
            <p:nvPr/>
          </p:nvSpPr>
          <p:spPr>
            <a:xfrm>
              <a:off x="8256344" y="2557357"/>
              <a:ext cx="2086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Updated Parameters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8725293-4A4D-9F44-B785-195EA18DA03E}"/>
                </a:ext>
              </a:extLst>
            </p:cNvPr>
            <p:cNvSpPr txBox="1"/>
            <p:nvPr/>
          </p:nvSpPr>
          <p:spPr>
            <a:xfrm>
              <a:off x="8127874" y="1744989"/>
              <a:ext cx="2314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Classical Optimizer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560ADBE-6B43-2047-B727-AAE8B77EF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4463" y="2161032"/>
              <a:ext cx="2118518" cy="255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78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66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Braggadocio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2020-01-22T18:43:28Z</dcterms:created>
  <dcterms:modified xsi:type="dcterms:W3CDTF">2020-04-15T22:13:08Z</dcterms:modified>
</cp:coreProperties>
</file>