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4" r:id="rId2"/>
    <p:sldId id="285" r:id="rId3"/>
    <p:sldId id="286" r:id="rId4"/>
  </p:sldIdLst>
  <p:sldSz cx="9144000" cy="5143500" type="screen16x9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101" d="100"/>
          <a:sy n="101" d="100"/>
        </p:scale>
        <p:origin x="-186" y="-84"/>
      </p:cViewPr>
      <p:guideLst>
        <p:guide orient="horz" pos="1620"/>
        <p:guide orient="horz" pos="108"/>
        <p:guide orient="horz" pos="501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03/12/2015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03/12/2015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515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0" y="868363"/>
            <a:ext cx="4013947" cy="4269938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4651874"/>
            <a:ext cx="2089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4488"/>
            <a:ext cx="27971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2325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87823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8409708" cy="3521525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55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111"/>
          <a:stretch/>
        </p:blipFill>
        <p:spPr bwMode="auto">
          <a:xfrm>
            <a:off x="0" y="0"/>
            <a:ext cx="3924719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51435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065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488608"/>
            <a:ext cx="4862820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53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58" r="45629"/>
          <a:stretch/>
        </p:blipFill>
        <p:spPr bwMode="auto">
          <a:xfrm>
            <a:off x="0" y="0"/>
            <a:ext cx="3073381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0" y="0"/>
            <a:ext cx="1257281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1606144"/>
            <a:ext cx="5811864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927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287"/>
          <a:stretch/>
        </p:blipFill>
        <p:spPr bwMode="auto">
          <a:xfrm flipH="1">
            <a:off x="0" y="0"/>
            <a:ext cx="3073381" cy="51435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0" y="0"/>
            <a:ext cx="1257281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1606128"/>
            <a:ext cx="5811864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0" y="0"/>
            <a:ext cx="1257281" cy="51435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712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4" y="1679380"/>
            <a:ext cx="7858025" cy="110251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51435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51435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050" b="36658"/>
          <a:stretch/>
        </p:blipFill>
        <p:spPr bwMode="auto">
          <a:xfrm>
            <a:off x="7995333" y="168082"/>
            <a:ext cx="1265612" cy="30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108076"/>
            <a:ext cx="9144001" cy="5284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4240408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4636570"/>
            <a:ext cx="9144001" cy="52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924" y="4731010"/>
            <a:ext cx="1723836" cy="3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4240407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690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8409708" cy="3521525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9045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005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51435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073098"/>
            <a:ext cx="5930226" cy="3521525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6149380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6210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80948"/>
            <a:ext cx="7876388" cy="8572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9346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924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6" y="1063229"/>
            <a:ext cx="7962979" cy="353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663" y="193675"/>
            <a:ext cx="13985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8" y="4900612"/>
            <a:ext cx="10080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2763737" y="3601758"/>
            <a:ext cx="61228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Home Automation </a:t>
            </a:r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C</a:t>
            </a:r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ontrol </a:t>
            </a:r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I</a:t>
            </a:r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nterface On Windows </a:t>
            </a:r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T</a:t>
            </a:r>
            <a:r>
              <a:rPr lang="fr-FR" altLang="fr-FR" sz="2400" b="1" dirty="0" smtClean="0">
                <a:latin typeface="Arial Black" pitchFamily="34" charset="0"/>
                <a:cs typeface="Arial" charset="0"/>
              </a:rPr>
              <a:t>ablet</a:t>
            </a:r>
            <a:endParaRPr lang="fr-FR" altLang="fr-FR" sz="2000" b="1" dirty="0">
              <a:solidFill>
                <a:schemeClr val="tx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3697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150829"/>
            <a:ext cx="7886700" cy="994172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084669368"/>
              </p:ext>
            </p:extLst>
          </p:nvPr>
        </p:nvGraphicFramePr>
        <p:xfrm>
          <a:off x="301658" y="954370"/>
          <a:ext cx="7744798" cy="332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571"/>
                <a:gridCol w="1234911"/>
                <a:gridCol w="905105"/>
                <a:gridCol w="1209165"/>
                <a:gridCol w="1766018"/>
                <a:gridCol w="1866028"/>
              </a:tblGrid>
              <a:tr h="751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Name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effectLst/>
                        </a:rPr>
                        <a:t>Language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endParaRPr lang="fr-FR" sz="18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Multi-OS</a:t>
                      </a:r>
                      <a:endParaRPr lang="fr-FR" sz="18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r>
                        <a:rPr lang="fr-FR" sz="18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documetation</a:t>
                      </a:r>
                      <a:endParaRPr lang="fr-FR" sz="1800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7470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err="1">
                          <a:effectLst/>
                        </a:rPr>
                        <a:t>libcurl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40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effectLst/>
                        </a:rPr>
                        <a:t>http-</a:t>
                      </a:r>
                      <a:r>
                        <a:rPr lang="fr-FR" sz="1800" b="0" dirty="0" err="1">
                          <a:effectLst/>
                        </a:rPr>
                        <a:t>tiny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>
                          <a:effectLst/>
                        </a:rPr>
                        <a:t>Winhttp</a:t>
                      </a:r>
                      <a:endParaRPr lang="fr-FR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C/C++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4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50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HappyHtpp</a:t>
                      </a:r>
                      <a:endParaRPr lang="fr-FR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B050"/>
                          </a:solidFill>
                          <a:effectLst/>
                        </a:rPr>
                        <a:t>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ED271A"/>
                          </a:solidFill>
                          <a:effectLst/>
                        </a:rPr>
                        <a:t>-</a:t>
                      </a:r>
                      <a:endParaRPr lang="fr-FR" sz="4000" dirty="0" smtClean="0">
                        <a:solidFill>
                          <a:srgbClr val="ED271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13122"/>
            <a:ext cx="7876388" cy="85725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181350"/>
            <a:ext cx="1207416" cy="10924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8" y="1329642"/>
            <a:ext cx="1536361" cy="10251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1" y="3054618"/>
            <a:ext cx="1891431" cy="148033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1" y="1198957"/>
            <a:ext cx="1650037" cy="109503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0" y="2387338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/>
              <a:t>Window</a:t>
            </a:r>
            <a:r>
              <a:rPr lang="fr-FR" sz="1500" dirty="0" smtClean="0"/>
              <a:t>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764019" y="1598782"/>
            <a:ext cx="479290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787145" y="2533456"/>
            <a:ext cx="58398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14747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3" y="2354752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3" y="2304600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8" y="1746475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188423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262776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4495664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808789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</p:spTree>
    <p:extLst>
      <p:ext uri="{BB962C8B-B14F-4D97-AF65-F5344CB8AC3E}">
        <p14:creationId xmlns:p14="http://schemas.microsoft.com/office/powerpoint/2010/main" xmlns="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59</Words>
  <Application>Microsoft Office PowerPoint</Application>
  <PresentationFormat>Affichage à l'écran (16:9)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HTTP requests, library choice</vt:lpstr>
      <vt:lpstr> Queries with Kira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Administrateur</cp:lastModifiedBy>
  <cp:revision>317</cp:revision>
  <cp:lastPrinted>2015-01-29T08:15:39Z</cp:lastPrinted>
  <dcterms:created xsi:type="dcterms:W3CDTF">2014-12-17T11:59:53Z</dcterms:created>
  <dcterms:modified xsi:type="dcterms:W3CDTF">2015-12-03T11:32:14Z</dcterms:modified>
</cp:coreProperties>
</file>