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0" r:id="rId2"/>
    <p:sldId id="307" r:id="rId3"/>
    <p:sldId id="299" r:id="rId4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4" autoAdjust="0"/>
  </p:normalViewPr>
  <p:slideViewPr>
    <p:cSldViewPr snapToGrid="0" snapToObjects="1">
      <p:cViewPr varScale="1">
        <p:scale>
          <a:sx n="122" d="100"/>
          <a:sy n="122" d="100"/>
        </p:scale>
        <p:origin x="-1362" y="-102"/>
      </p:cViewPr>
      <p:guideLst>
        <p:guide orient="horz" pos="1620"/>
        <p:guide orient="horz" pos="108"/>
        <p:guide orient="horz" pos="501"/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18/05/2016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18/05/2016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5715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78" y="1419109"/>
            <a:ext cx="679366" cy="5108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36638" y="1466598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0" y="2767220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1797538" y="3395787"/>
            <a:ext cx="92061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38" y="3476292"/>
            <a:ext cx="920615" cy="2260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03200" y="2390252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4610" y="3115808"/>
            <a:ext cx="684643" cy="684643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(DLL)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836247" y="2461306"/>
            <a:ext cx="188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037964" y="3161325"/>
            <a:ext cx="188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</p:txBody>
      </p:sp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fr-FR" sz="2400" dirty="0" smtClean="0"/>
              <a:t>Application fonctionnelle et utilisable</a:t>
            </a:r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Points d’amélioration :</a:t>
            </a:r>
          </a:p>
          <a:p>
            <a:pPr lvl="1"/>
            <a:r>
              <a:rPr lang="fr-FR" sz="2000" dirty="0" smtClean="0"/>
              <a:t>Défilement</a:t>
            </a:r>
          </a:p>
          <a:p>
            <a:pPr lvl="1"/>
            <a:r>
              <a:rPr lang="fr-FR" sz="2000" dirty="0" smtClean="0"/>
              <a:t>Paramétrage plus simple</a:t>
            </a:r>
          </a:p>
          <a:p>
            <a:pPr lvl="1"/>
            <a:r>
              <a:rPr lang="fr-FR" sz="2000" dirty="0" smtClean="0"/>
              <a:t>Sécurité</a:t>
            </a:r>
            <a:endParaRPr lang="fr-FR" sz="2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6302</TotalTime>
  <Words>30</Words>
  <Application>Microsoft Office PowerPoint</Application>
  <PresentationFormat>Affichage à l'écran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Meven Moser</cp:lastModifiedBy>
  <cp:revision>426</cp:revision>
  <cp:lastPrinted>2015-01-29T08:15:39Z</cp:lastPrinted>
  <dcterms:created xsi:type="dcterms:W3CDTF">2014-12-17T11:59:53Z</dcterms:created>
  <dcterms:modified xsi:type="dcterms:W3CDTF">2016-05-18T17:15:56Z</dcterms:modified>
</cp:coreProperties>
</file>