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7" r:id="rId2"/>
    <p:sldId id="316" r:id="rId3"/>
    <p:sldId id="318" r:id="rId4"/>
    <p:sldId id="321" r:id="rId5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4" autoAdjust="0"/>
  </p:normalViewPr>
  <p:slideViewPr>
    <p:cSldViewPr snapToGrid="0" snapToObjects="1">
      <p:cViewPr>
        <p:scale>
          <a:sx n="80" d="100"/>
          <a:sy n="80" d="100"/>
        </p:scale>
        <p:origin x="-1044" y="108"/>
      </p:cViewPr>
      <p:guideLst>
        <p:guide orient="horz" pos="1620"/>
        <p:guide orient="horz" pos="108"/>
        <p:guide orient="horz" pos="501"/>
        <p:guide orient="horz" pos="2160"/>
        <p:guide orient="horz" pos="144"/>
        <p:guide orient="horz" pos="668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18/05/2016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18/05/2016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33227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</a:t>
            </a:r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err="1" smtClean="0"/>
              <a:t>DomotIcApp</a:t>
            </a:r>
            <a:r>
              <a:rPr lang="fr-FR" sz="2000" dirty="0" smtClean="0"/>
              <a:t> : application pour tablette Windows</a:t>
            </a:r>
          </a:p>
          <a:p>
            <a:endParaRPr lang="fr-FR" sz="2000" dirty="0" smtClean="0"/>
          </a:p>
          <a:p>
            <a:r>
              <a:rPr lang="fr-FR" sz="2000" dirty="0" smtClean="0"/>
              <a:t>Projet en lien avec l’entreprise </a:t>
            </a:r>
            <a:r>
              <a:rPr lang="fr-FR" sz="2000" dirty="0" err="1" smtClean="0"/>
              <a:t>Ergovie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Projet commencé l’an passé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09" y="695455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I. </a:t>
            </a:r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331988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Cahier des charges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9823"/>
              </p:ext>
            </p:extLst>
          </p:nvPr>
        </p:nvGraphicFramePr>
        <p:xfrm>
          <a:off x="809222" y="1448789"/>
          <a:ext cx="3667775" cy="4283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7775"/>
              </a:tblGrid>
              <a:tr h="9153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 le fauteuil,</a:t>
                      </a:r>
                      <a:r>
                        <a:rPr lang="fr-FR" baseline="0" dirty="0" smtClean="0"/>
                        <a:t> pour afficher les informations du fauteuil</a:t>
                      </a:r>
                      <a:endParaRPr lang="fr-FR" dirty="0"/>
                    </a:p>
                  </a:txBody>
                  <a:tcPr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</a:t>
                      </a:r>
                      <a:r>
                        <a:rPr lang="fr-FR" baseline="0" dirty="0" smtClean="0"/>
                        <a:t> la </a:t>
                      </a:r>
                      <a:r>
                        <a:rPr lang="fr-FR" baseline="0" dirty="0" err="1" smtClean="0"/>
                        <a:t>Kira</a:t>
                      </a:r>
                      <a:r>
                        <a:rPr lang="fr-FR" baseline="0" dirty="0" smtClean="0"/>
                        <a:t>, pour contrôler les équipements infrarouge</a:t>
                      </a:r>
                      <a:endParaRPr lang="fr-FR" dirty="0"/>
                    </a:p>
                  </a:txBody>
                  <a:tcPr/>
                </a:tc>
              </a:tr>
              <a:tr h="14036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Avec la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pour contrôler les équipements via le protocole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36829"/>
              </p:ext>
            </p:extLst>
          </p:nvPr>
        </p:nvGraphicFramePr>
        <p:xfrm>
          <a:off x="4815031" y="1448789"/>
          <a:ext cx="3681269" cy="4330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269"/>
              </a:tblGrid>
              <a:tr h="8668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IHM et Modèle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smtClean="0"/>
                        <a:t>Adapté</a:t>
                      </a:r>
                      <a:r>
                        <a:rPr lang="fr-FR" baseline="0" dirty="0" smtClean="0"/>
                        <a:t> à tous les handicaps: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Couleurs contrastés,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Peu d’icônes</a:t>
                      </a:r>
                      <a:endParaRPr lang="fr-FR" baseline="0" dirty="0" smtClean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</a:t>
                      </a:r>
                      <a:r>
                        <a:rPr lang="fr-FR" baseline="0" dirty="0" smtClean="0"/>
                        <a:t> à utiliser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Mode de sélection alternatif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13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Premier semestre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665"/>
            <a:ext cx="9144000" cy="51435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49251" y="5139657"/>
            <a:ext cx="1790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Prototype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6293</TotalTime>
  <Words>90</Words>
  <Application>Microsoft Office PowerPoint</Application>
  <PresentationFormat>Affichage à l'écran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I. Contexte</vt:lpstr>
      <vt:lpstr>Présentation PowerPoint</vt:lpstr>
      <vt:lpstr>II. Cahier des charges</vt:lpstr>
      <vt:lpstr>III. Premier semestre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Iman</cp:lastModifiedBy>
  <cp:revision>430</cp:revision>
  <cp:lastPrinted>2015-01-29T08:15:39Z</cp:lastPrinted>
  <dcterms:created xsi:type="dcterms:W3CDTF">2014-12-17T11:59:53Z</dcterms:created>
  <dcterms:modified xsi:type="dcterms:W3CDTF">2016-05-18T21:59:25Z</dcterms:modified>
</cp:coreProperties>
</file>