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e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</a:t>
            </a:r>
            <a:r>
              <a:rPr lang="en-US" dirty="0" smtClean="0"/>
              <a:t>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Render </a:t>
            </a:r>
            <a:r>
              <a:rPr lang="en-US" dirty="0"/>
              <a:t>it usable </a:t>
            </a:r>
            <a:r>
              <a:rPr lang="en-US" b="1" dirty="0"/>
              <a:t>by everyone </a:t>
            </a:r>
            <a:r>
              <a:rPr lang="en-US" dirty="0"/>
              <a:t>(all types of disabilities)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Display </a:t>
            </a:r>
            <a:r>
              <a:rPr lang="en-US" dirty="0"/>
              <a:t>the </a:t>
            </a:r>
            <a:r>
              <a:rPr lang="en-US" b="1" dirty="0"/>
              <a:t>feedback</a:t>
            </a:r>
            <a:r>
              <a:rPr lang="en-US" dirty="0"/>
              <a:t> from the wheelchair in real-time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Fibaro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</a:t>
            </a:r>
            <a:r>
              <a:rPr lang="en-US" dirty="0"/>
              <a:t>enhancement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31000"/>
              </p:ext>
            </p:extLst>
          </p:nvPr>
        </p:nvGraphicFramePr>
        <p:xfrm>
          <a:off x="1524000" y="21463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303</Words>
  <Application>Microsoft Office PowerPoint</Application>
  <PresentationFormat>Affichage à l'écran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III. PRE-STUDY</vt:lpstr>
      <vt:lpstr>III. Pre-study</vt:lpstr>
      <vt:lpstr>Présentation PowerPoint</vt:lpstr>
      <vt:lpstr>IV. What we have done</vt:lpstr>
      <vt:lpstr> Queries with Kira</vt:lpstr>
      <vt:lpstr>V. What’s next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380</cp:revision>
  <cp:lastPrinted>2015-01-29T08:15:39Z</cp:lastPrinted>
  <dcterms:created xsi:type="dcterms:W3CDTF">2014-12-17T11:59:53Z</dcterms:created>
  <dcterms:modified xsi:type="dcterms:W3CDTF">2015-12-13T17:11:03Z</dcterms:modified>
</cp:coreProperties>
</file>