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13" r:id="rId14"/>
    <p:sldId id="314" r:id="rId15"/>
    <p:sldId id="315" r:id="rId16"/>
    <p:sldId id="316" r:id="rId17"/>
    <p:sldId id="317" r:id="rId18"/>
    <p:sldId id="320" r:id="rId19"/>
    <p:sldId id="321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6" d="100"/>
          <a:sy n="56" d="100"/>
        </p:scale>
        <p:origin x="1794" y="66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0" y="4363507"/>
            <a:ext cx="851211" cy="828834"/>
          </a:xfrm>
          <a:prstGeom prst="rect">
            <a:avLst/>
          </a:prstGeom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5" y="4300297"/>
            <a:ext cx="721023" cy="940465"/>
          </a:xfrm>
          <a:prstGeom prst="rect">
            <a:avLst/>
          </a:prstGeom>
        </p:spPr>
      </p:pic>
      <p:cxnSp>
        <p:nvCxnSpPr>
          <p:cNvPr id="47" name="Connecteur droit avec flèche 46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3"/>
          <a:stretch/>
        </p:blipFill>
        <p:spPr>
          <a:xfrm>
            <a:off x="437884" y="1394103"/>
            <a:ext cx="2805605" cy="35517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0"/>
          <a:stretch/>
        </p:blipFill>
        <p:spPr>
          <a:xfrm>
            <a:off x="3243489" y="1394103"/>
            <a:ext cx="5500461" cy="3551715"/>
          </a:xfrm>
          <a:prstGeom prst="rect">
            <a:avLst/>
          </a:prstGeom>
        </p:spPr>
      </p:pic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13101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</a:t>
                      </a:r>
                      <a:r>
                        <a:rPr lang="fr-FR" baseline="0" dirty="0" err="1" smtClean="0"/>
                        <a:t>diagrames</a:t>
                      </a:r>
                      <a:r>
                        <a:rPr lang="fr-FR" baseline="0" dirty="0" smtClean="0"/>
                        <a:t>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</a:t>
            </a:r>
            <a:r>
              <a:rPr lang="fr-FR" dirty="0" smtClean="0"/>
              <a:t>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  <a:endParaRPr lang="fr-FR" sz="2000" dirty="0" smtClean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  <a:endParaRPr lang="fr-FR" sz="2000" dirty="0" smtClean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</a:t>
            </a:r>
            <a:r>
              <a:rPr lang="fr-FR" sz="2000" dirty="0" smtClean="0"/>
              <a:t>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483</Words>
  <Application>Microsoft Office PowerPoint</Application>
  <PresentationFormat>Affichage à l'écran (4:3)</PresentationFormat>
  <Paragraphs>224</Paragraphs>
  <Slides>20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Contexte</vt:lpstr>
      <vt:lpstr>I. contexte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Présentation PowerPoint</vt:lpstr>
      <vt:lpstr>DEMONSTRATION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449</cp:revision>
  <cp:lastPrinted>2015-01-29T08:15:39Z</cp:lastPrinted>
  <dcterms:created xsi:type="dcterms:W3CDTF">2014-12-17T11:59:53Z</dcterms:created>
  <dcterms:modified xsi:type="dcterms:W3CDTF">2016-05-22T13:30:51Z</dcterms:modified>
</cp:coreProperties>
</file>