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3" r:id="rId2"/>
    <p:sldId id="287" r:id="rId3"/>
    <p:sldId id="291" r:id="rId4"/>
    <p:sldId id="292" r:id="rId5"/>
    <p:sldId id="293" r:id="rId6"/>
    <p:sldId id="290" r:id="rId7"/>
    <p:sldId id="300" r:id="rId8"/>
    <p:sldId id="301" r:id="rId9"/>
    <p:sldId id="285" r:id="rId10"/>
    <p:sldId id="289" r:id="rId11"/>
    <p:sldId id="296" r:id="rId12"/>
    <p:sldId id="286" r:id="rId13"/>
    <p:sldId id="302" r:id="rId14"/>
    <p:sldId id="297" r:id="rId15"/>
    <p:sldId id="299" r:id="rId16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675" y="2473817"/>
            <a:ext cx="5638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713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7" y="3597515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63217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Visual </a:t>
            </a:r>
            <a:r>
              <a:rPr lang="fr-FR" dirty="0"/>
              <a:t>Studio</a:t>
            </a:r>
          </a:p>
          <a:p>
            <a:endParaRPr lang="fr-FR" dirty="0" smtClean="0"/>
          </a:p>
          <a:p>
            <a:r>
              <a:rPr lang="fr-FR" dirty="0" err="1" smtClean="0"/>
              <a:t>Versioning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Git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r>
              <a:rPr lang="fr-FR" dirty="0" smtClean="0"/>
              <a:t>C#</a:t>
            </a:r>
          </a:p>
          <a:p>
            <a:r>
              <a:rPr lang="fr-FR" dirty="0" smtClean="0"/>
              <a:t>master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Technical challenge</a:t>
            </a:r>
          </a:p>
          <a:p>
            <a:pPr marL="0" indent="0">
              <a:buNone/>
            </a:pPr>
            <a:r>
              <a:rPr lang="en-US" dirty="0" smtClean="0"/>
              <a:t>	Human 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  <a:endParaRPr lang="fr-FR" dirty="0"/>
          </a:p>
          <a:p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8758071">
            <a:off x="1548130" y="2283053"/>
            <a:ext cx="614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Language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81093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19"/>
                <a:gridCol w="1714555"/>
                <a:gridCol w="1806171"/>
                <a:gridCol w="1766908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188</Words>
  <Application>Microsoft Office PowerPoint</Application>
  <PresentationFormat>Affichage à l'écran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 Queries with Kira</vt:lpstr>
      <vt:lpstr>IV. What we have done</vt:lpstr>
      <vt:lpstr>V. What’s next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349</cp:revision>
  <cp:lastPrinted>2015-01-29T08:15:39Z</cp:lastPrinted>
  <dcterms:created xsi:type="dcterms:W3CDTF">2014-12-17T11:59:53Z</dcterms:created>
  <dcterms:modified xsi:type="dcterms:W3CDTF">2015-12-10T14:47:47Z</dcterms:modified>
</cp:coreProperties>
</file>