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4" r:id="rId2"/>
    <p:sldId id="289" r:id="rId3"/>
    <p:sldId id="313" r:id="rId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4" autoAdjust="0"/>
  </p:normalViewPr>
  <p:slideViewPr>
    <p:cSldViewPr snapToGrid="0" snapToObjects="1">
      <p:cViewPr>
        <p:scale>
          <a:sx n="107" d="100"/>
          <a:sy n="107" d="100"/>
        </p:scale>
        <p:origin x="-78" y="-90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4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CHOIX TECHNIQUES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5097"/>
              </p:ext>
            </p:extLst>
          </p:nvPr>
        </p:nvGraphicFramePr>
        <p:xfrm>
          <a:off x="628648" y="1077369"/>
          <a:ext cx="7745731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299"/>
                <a:gridCol w="1674962"/>
                <a:gridCol w="1424398"/>
                <a:gridCol w="1176759"/>
                <a:gridCol w="1920313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Modèle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DLL</a:t>
                      </a:r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b="0" dirty="0" smtClean="0"/>
                        <a:t>DLL</a:t>
                      </a:r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r>
                        <a:rPr lang="fr-FR" sz="2000" b="0" dirty="0" smtClean="0"/>
                        <a:t>Requêtes</a:t>
                      </a:r>
                      <a:r>
                        <a:rPr lang="fr-FR" sz="2000" b="0" baseline="0" dirty="0" smtClean="0"/>
                        <a:t> HTTP</a:t>
                      </a:r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</a:t>
                      </a:r>
                      <a:r>
                        <a:rPr lang="fr-FR" sz="2000" b="0" baseline="0" dirty="0" smtClean="0"/>
                        <a:t> : </a:t>
                      </a:r>
                      <a:r>
                        <a:rPr lang="fr-FR" sz="2000" b="0" dirty="0" err="1" smtClean="0"/>
                        <a:t>HappyHttp</a:t>
                      </a:r>
                      <a:endParaRPr lang="fr-FR" sz="2000" b="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DLL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 :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4" y="3024342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33" y="3059002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9" y="3059001"/>
            <a:ext cx="1504795" cy="14652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5132144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9" y="3085566"/>
            <a:ext cx="1513107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9395" y="431239"/>
            <a:ext cx="7876388" cy="1143000"/>
          </a:xfrm>
        </p:spPr>
        <p:txBody>
          <a:bodyPr/>
          <a:lstStyle/>
          <a:p>
            <a:r>
              <a:rPr lang="fr-FR" dirty="0" smtClean="0"/>
              <a:t>BILAN – CHOIX TECHNIQUES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709355" y="1663016"/>
            <a:ext cx="8409708" cy="4695367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77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6249</TotalTime>
  <Words>47</Words>
  <Application>Microsoft Office PowerPoint</Application>
  <PresentationFormat>Affichage à l'écran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DEMONSTRATION</vt:lpstr>
      <vt:lpstr>CHOIX TECHNIQUES</vt:lpstr>
      <vt:lpstr>BILAN – CHOIX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eleves.man.V2</cp:lastModifiedBy>
  <cp:revision>424</cp:revision>
  <cp:lastPrinted>2015-01-29T08:15:39Z</cp:lastPrinted>
  <dcterms:created xsi:type="dcterms:W3CDTF">2014-12-17T11:59:53Z</dcterms:created>
  <dcterms:modified xsi:type="dcterms:W3CDTF">2016-05-18T14:41:08Z</dcterms:modified>
</cp:coreProperties>
</file>