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3" r:id="rId2"/>
    <p:sldId id="322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06" r:id="rId19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4" autoAdjust="0"/>
  </p:normalViewPr>
  <p:slideViewPr>
    <p:cSldViewPr snapToGrid="0" snapToObjects="1">
      <p:cViewPr varScale="1">
        <p:scale>
          <a:sx n="116" d="100"/>
          <a:sy n="116" d="100"/>
        </p:scale>
        <p:origin x="1452" y="108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/>
          <a:lstStyle/>
          <a:p>
            <a:pPr algn="ctr"/>
            <a:r>
              <a:rPr lang="fr-FR" dirty="0" smtClean="0"/>
              <a:t>IV. Organisation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</a:t>
            </a:r>
            <a:r>
              <a:rPr lang="fr-FR" dirty="0" smtClean="0"/>
              <a:t>graphique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Meven</a:t>
            </a:r>
            <a:r>
              <a:rPr lang="fr-FR" dirty="0" smtClean="0"/>
              <a:t> : traduction en C</a:t>
            </a:r>
            <a:r>
              <a:rPr lang="fr-FR" dirty="0" smtClean="0"/>
              <a:t>++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-331"/>
          <a:stretch/>
        </p:blipFill>
        <p:spPr>
          <a:xfrm>
            <a:off x="3590926" y="1250931"/>
            <a:ext cx="5553074" cy="36392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4"/>
          <a:stretch/>
        </p:blipFill>
        <p:spPr>
          <a:xfrm>
            <a:off x="0" y="1250931"/>
            <a:ext cx="3590926" cy="362724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3590926" y="1600200"/>
            <a:ext cx="0" cy="278130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Organisation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Entraide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Enchaînement des tâches à réaliser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(176 </a:t>
                      </a:r>
                      <a:r>
                        <a:rPr lang="fr-FR" dirty="0" err="1" smtClean="0"/>
                        <a:t>commits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Avoir une vue d’ensemble du projet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Répartition des 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Organisation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CHOIX </a:t>
            </a:r>
            <a:r>
              <a:rPr lang="fr-FR" dirty="0" smtClean="0"/>
              <a:t>TECHNIQUES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628648" y="1077369"/>
          <a:ext cx="7745731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299"/>
                <a:gridCol w="1674962"/>
                <a:gridCol w="1424398"/>
                <a:gridCol w="1176759"/>
                <a:gridCol w="1920313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Modèle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baseline="0" dirty="0" smtClean="0"/>
                        <a:t>   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DLL</a:t>
                      </a:r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b="0" dirty="0" smtClean="0"/>
                        <a:t>DLL</a:t>
                      </a:r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r>
                        <a:rPr lang="fr-FR" sz="2000" b="0" dirty="0" smtClean="0"/>
                        <a:t>Requêtes</a:t>
                      </a:r>
                      <a:r>
                        <a:rPr lang="fr-FR" sz="2000" b="0" baseline="0" dirty="0" smtClean="0"/>
                        <a:t> HTTP</a:t>
                      </a:r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</a:t>
                      </a:r>
                      <a:r>
                        <a:rPr lang="fr-FR" sz="2000" b="0" baseline="0" dirty="0" smtClean="0"/>
                        <a:t> : </a:t>
                      </a:r>
                      <a:r>
                        <a:rPr lang="fr-FR" sz="2000" b="0" dirty="0" err="1" smtClean="0"/>
                        <a:t>HappyHttp</a:t>
                      </a:r>
                      <a:endParaRPr lang="fr-FR" sz="2000" b="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DLL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 :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4" y="3024342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33" y="3059002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9" y="3059001"/>
            <a:ext cx="1504795" cy="14652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5132144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9" y="3085566"/>
            <a:ext cx="1513107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709355" y="1663016"/>
            <a:ext cx="8409708" cy="4695367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CHOIX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fr-FR" sz="2400" dirty="0" smtClean="0"/>
              <a:t>Points </a:t>
            </a:r>
            <a:r>
              <a:rPr lang="fr-FR" sz="2400" dirty="0" smtClean="0"/>
              <a:t>d’amélioration 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Sécurité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Architecture du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Présentation de l’application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Organisation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et conclusion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809222" y="144878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4815031" y="1448789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5"/>
            <a:ext cx="9144000" cy="5143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8" name="Titre 3"/>
          <p:cNvSpPr txBox="1">
            <a:spLocks/>
          </p:cNvSpPr>
          <p:nvPr/>
        </p:nvSpPr>
        <p:spPr>
          <a:xfrm>
            <a:off x="633806" y="331988"/>
            <a:ext cx="7876388" cy="10477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57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270929"/>
            <a:ext cx="7876388" cy="5715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II. Architecture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(DLL)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37964" y="3161325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Présentation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6235</TotalTime>
  <Words>323</Words>
  <Application>Microsoft Office PowerPoint</Application>
  <PresentationFormat>Affichage à l'écran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Contexte</vt:lpstr>
      <vt:lpstr>Présentation PowerPoint</vt:lpstr>
      <vt:lpstr>I. CONTEXTE</vt:lpstr>
      <vt:lpstr>Présentation PowerPoint</vt:lpstr>
      <vt:lpstr>Présentation PowerPoint</vt:lpstr>
      <vt:lpstr>III. Présentation</vt:lpstr>
      <vt:lpstr>Présentation PowerPoint</vt:lpstr>
      <vt:lpstr>DEMONSTRATION</vt:lpstr>
      <vt:lpstr>IV. Organisation</vt:lpstr>
      <vt:lpstr>Présentation PowerPoint</vt:lpstr>
      <vt:lpstr>Présentation PowerPoint</vt:lpstr>
      <vt:lpstr>V. CHOIX TECHNIQUES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Moser</cp:lastModifiedBy>
  <cp:revision>428</cp:revision>
  <cp:lastPrinted>2015-01-29T08:15:39Z</cp:lastPrinted>
  <dcterms:created xsi:type="dcterms:W3CDTF">2014-12-17T11:59:53Z</dcterms:created>
  <dcterms:modified xsi:type="dcterms:W3CDTF">2016-05-19T13:34:28Z</dcterms:modified>
</cp:coreProperties>
</file>