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3" r:id="rId2"/>
    <p:sldId id="287" r:id="rId3"/>
    <p:sldId id="291" r:id="rId4"/>
    <p:sldId id="292" r:id="rId5"/>
    <p:sldId id="300" r:id="rId6"/>
    <p:sldId id="290" r:id="rId7"/>
    <p:sldId id="308" r:id="rId8"/>
    <p:sldId id="293" r:id="rId9"/>
    <p:sldId id="309" r:id="rId10"/>
    <p:sldId id="301" r:id="rId11"/>
    <p:sldId id="310" r:id="rId12"/>
    <p:sldId id="285" r:id="rId13"/>
    <p:sldId id="289" r:id="rId14"/>
    <p:sldId id="296" r:id="rId15"/>
    <p:sldId id="302" r:id="rId16"/>
    <p:sldId id="297" r:id="rId17"/>
    <p:sldId id="286" r:id="rId18"/>
    <p:sldId id="305" r:id="rId19"/>
    <p:sldId id="307" r:id="rId20"/>
    <p:sldId id="299" r:id="rId21"/>
    <p:sldId id="306" r:id="rId22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4" autoAdjust="0"/>
  </p:normalViewPr>
  <p:slideViewPr>
    <p:cSldViewPr snapToGrid="0" snapToObjects="1">
      <p:cViewPr varScale="1">
        <p:scale>
          <a:sx n="74" d="100"/>
          <a:sy n="74" d="100"/>
        </p:scale>
        <p:origin x="1254" y="72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04/01/2016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04/01/2016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jpeg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38684"/>
              </p:ext>
            </p:extLst>
          </p:nvPr>
        </p:nvGraphicFramePr>
        <p:xfrm>
          <a:off x="4052280" y="4400067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smtClean="0">
                          <a:solidFill>
                            <a:srgbClr val="ED271A"/>
                          </a:solidFill>
                        </a:rPr>
                        <a:t>Tutors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smtClean="0">
                          <a:solidFill>
                            <a:srgbClr val="ED271A"/>
                          </a:solidFill>
                        </a:rPr>
                        <a:t>Team members</a:t>
                      </a:r>
                      <a:r>
                        <a:rPr lang="en-US" baseline="0" dirty="0" smtClean="0">
                          <a:solidFill>
                            <a:srgbClr val="ED271A"/>
                          </a:solidFill>
                        </a:rPr>
                        <a:t> 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pPr algn="ctr"/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pPr algn="ctr"/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31813" y="2047086"/>
            <a:ext cx="796371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Home Automation Control</a:t>
            </a:r>
          </a:p>
          <a:p>
            <a:pPr algn="ctr"/>
            <a:r>
              <a:rPr lang="fr-FR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Interface on Windows Tablet</a:t>
            </a:r>
            <a:endParaRPr lang="fr-FR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riangle rectangle 4"/>
          <p:cNvSpPr/>
          <p:nvPr/>
        </p:nvSpPr>
        <p:spPr>
          <a:xfrm>
            <a:off x="1" y="3953814"/>
            <a:ext cx="3979572" cy="2904186"/>
          </a:xfrm>
          <a:prstGeom prst="rt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8027" y="632072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Practical study 06/01/2016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15741"/>
              </p:ext>
            </p:extLst>
          </p:nvPr>
        </p:nvGraphicFramePr>
        <p:xfrm>
          <a:off x="1524000" y="2331863"/>
          <a:ext cx="6705600" cy="347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WPF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GTKmm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wxWindows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Fltk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Mostly</a:t>
                      </a:r>
                      <a:r>
                        <a:rPr lang="fr-FR" baseline="0" dirty="0" smtClean="0"/>
                        <a:t> 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tactile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r>
                        <a:rPr lang="fr-FR" dirty="0" smtClean="0"/>
                        <a:t> (but lots of </a:t>
                      </a:r>
                      <a:r>
                        <a:rPr lang="fr-FR" dirty="0" err="1" smtClean="0"/>
                        <a:t>libraries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install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3670" y="369534"/>
            <a:ext cx="7876388" cy="1143000"/>
          </a:xfrm>
        </p:spPr>
        <p:txBody>
          <a:bodyPr/>
          <a:lstStyle/>
          <a:p>
            <a:r>
              <a:rPr lang="fr-FR" smtClean="0"/>
              <a:t>III. </a:t>
            </a:r>
            <a:r>
              <a:rPr lang="fr-FR" dirty="0" smtClean="0"/>
              <a:t>PRE-STUDY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034"/>
            <a:ext cx="9144000" cy="5143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16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51081" y="387899"/>
            <a:ext cx="2841839" cy="1143000"/>
          </a:xfrm>
        </p:spPr>
        <p:txBody>
          <a:bodyPr lIns="68580" tIns="34290" rIns="68580" bIns="34290"/>
          <a:lstStyle/>
          <a:p>
            <a:r>
              <a:rPr lang="fr-FR" dirty="0" smtClean="0"/>
              <a:t>III. PRE-STUDY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/>
          </p:nvPr>
        </p:nvSpPr>
        <p:spPr>
          <a:xfrm>
            <a:off x="581892" y="897464"/>
            <a:ext cx="8409708" cy="4695367"/>
          </a:xfrm>
        </p:spPr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requests</a:t>
            </a:r>
            <a:r>
              <a:rPr lang="fr-FR" dirty="0"/>
              <a:t>,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59706"/>
              </p:ext>
            </p:extLst>
          </p:nvPr>
        </p:nvGraphicFramePr>
        <p:xfrm>
          <a:off x="311826" y="1367763"/>
          <a:ext cx="8585860" cy="4928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9806"/>
                <a:gridCol w="1558344"/>
                <a:gridCol w="1751526"/>
                <a:gridCol w="1633277"/>
                <a:gridCol w="1772907"/>
              </a:tblGrid>
              <a:tr h="11850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http-tiny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HappyHttp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en-US" sz="2800" b="1" dirty="0" smtClean="0"/>
                        <a:t>/</a:t>
                      </a: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Easy-to-use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17" y="3232822"/>
            <a:ext cx="731739" cy="731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55" y="3190533"/>
            <a:ext cx="774028" cy="774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3" y="4108526"/>
            <a:ext cx="823175" cy="823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9" y="5172554"/>
            <a:ext cx="771874" cy="7718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15" y="5206894"/>
            <a:ext cx="771874" cy="7718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196828"/>
            <a:ext cx="726580" cy="7265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09" y="4085349"/>
            <a:ext cx="780780" cy="7807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90" y="5206894"/>
            <a:ext cx="771874" cy="7718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37" y="4178483"/>
            <a:ext cx="705978" cy="70597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882" y="3232822"/>
            <a:ext cx="687758" cy="68775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71" y="4168058"/>
            <a:ext cx="704113" cy="7041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19" y="5252230"/>
            <a:ext cx="681202" cy="6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32191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dirty="0" smtClean="0"/>
                        <a:t>WPF,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b="1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5" y="3352816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42213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Tools </a:t>
            </a:r>
            <a:r>
              <a:rPr lang="fr-FR" dirty="0" err="1" smtClean="0"/>
              <a:t>used</a:t>
            </a: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2" y="1743515"/>
            <a:ext cx="2369712" cy="177728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34096" y="263215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code :	Visual </a:t>
            </a:r>
            <a:r>
              <a:rPr lang="fr-FR" dirty="0" smtClean="0"/>
              <a:t>Studio, Code Blocks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863662" y="5035177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en-GB" dirty="0" smtClean="0"/>
              <a:t>versioning : Git</a:t>
            </a:r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6" y="3724680"/>
            <a:ext cx="2175725" cy="21757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74" y="1870252"/>
            <a:ext cx="1663492" cy="1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8453" y="384156"/>
            <a:ext cx="6567094" cy="844569"/>
          </a:xfrm>
        </p:spPr>
        <p:txBody>
          <a:bodyPr/>
          <a:lstStyle/>
          <a:p>
            <a:pPr algn="ctr"/>
            <a:r>
              <a:rPr lang="en-US" dirty="0" smtClean="0"/>
              <a:t> What we have 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Familiarize with the previous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Communication with a Kira, technically usable on every 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Implemented it in our interface for a prototype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82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IV. </a:t>
            </a:r>
            <a:r>
              <a:rPr lang="fr-FR" dirty="0" err="1" smtClean="0"/>
              <a:t>What</a:t>
            </a:r>
            <a:r>
              <a:rPr lang="fr-FR" dirty="0" smtClean="0"/>
              <a:t> WE HAVE </a:t>
            </a:r>
            <a:r>
              <a:rPr lang="fr-FR" dirty="0" smtClean="0"/>
              <a:t>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665"/>
            <a:ext cx="9144000" cy="51435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49251" y="5139657"/>
            <a:ext cx="1790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Prototype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8182" y="303804"/>
            <a:ext cx="7876388" cy="1143000"/>
          </a:xfrm>
        </p:spPr>
        <p:txBody>
          <a:bodyPr lIns="68580" tIns="34290" rIns="68580" bIns="34290"/>
          <a:lstStyle/>
          <a:p>
            <a:r>
              <a:rPr lang="fr-FR" dirty="0" smtClean="0"/>
              <a:t>PROTOTYPE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575133"/>
            <a:ext cx="1207416" cy="1456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9" y="1772856"/>
            <a:ext cx="1536361" cy="1366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2" y="4072825"/>
            <a:ext cx="1891431" cy="1973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2" y="1598610"/>
            <a:ext cx="1650037" cy="146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1" y="3183118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Windows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684138" y="2212055"/>
            <a:ext cx="639053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689815" y="3475837"/>
            <a:ext cx="77864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8632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4" y="3139670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4" y="3072801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9" y="2328633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526215" y="3503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59942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r>
              <a:rPr lang="fr-FR" dirty="0" smtClean="0"/>
              <a:t> and the </a:t>
            </a:r>
            <a:r>
              <a:rPr lang="fr-FR" dirty="0" err="1" smtClean="0"/>
              <a:t>wheelchair</a:t>
            </a:r>
            <a:r>
              <a:rPr lang="fr-FR" dirty="0" smtClean="0"/>
              <a:t> 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1823270"/>
            <a:ext cx="7800578" cy="43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Improvements on the interface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Render it usable </a:t>
            </a:r>
            <a:r>
              <a:rPr lang="en-US" b="1" dirty="0" smtClean="0"/>
              <a:t>by everyone </a:t>
            </a:r>
            <a:r>
              <a:rPr lang="en-US" dirty="0" smtClean="0"/>
              <a:t>(all types of disabilities)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Aesthetics</a:t>
            </a:r>
            <a:r>
              <a:rPr lang="en-US" dirty="0" smtClean="0"/>
              <a:t> enhancement</a:t>
            </a:r>
          </a:p>
          <a:p>
            <a:endParaRPr lang="en-US" dirty="0"/>
          </a:p>
          <a:p>
            <a:r>
              <a:rPr lang="en-US" dirty="0" smtClean="0"/>
              <a:t>Make it transferable : translate all the algorithm in C++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8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478763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1461140" y="1620788"/>
            <a:ext cx="5679584" cy="435133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sz="3000" dirty="0" err="1" smtClean="0"/>
              <a:t>Context</a:t>
            </a:r>
            <a:endParaRPr lang="fr-FR" sz="3000" dirty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sz="3000" dirty="0" err="1" smtClean="0"/>
              <a:t>Specifications</a:t>
            </a:r>
            <a:endParaRPr lang="fr-FR" sz="3000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sz="3000" dirty="0" err="1" smtClean="0"/>
              <a:t>Pre-study</a:t>
            </a:r>
            <a:endParaRPr lang="fr-FR" sz="3000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3000" dirty="0" smtClean="0"/>
              <a:t>What we have done</a:t>
            </a:r>
            <a:endParaRPr lang="fr-FR" sz="3000" dirty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sz="3000" dirty="0" err="1" smtClean="0"/>
              <a:t>What’s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next</a:t>
            </a:r>
            <a:endParaRPr lang="fr-FR" sz="3000" dirty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sz="3000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VI. conclusion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0" y="1999473"/>
            <a:ext cx="1779008" cy="17790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16" y="1863757"/>
            <a:ext cx="2187061" cy="20995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07" y="1926051"/>
            <a:ext cx="1925851" cy="1925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4086177"/>
            <a:ext cx="3201692" cy="18109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27759" y="4604313"/>
            <a:ext cx="52638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fr-FR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requests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33227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err="1" smtClean="0"/>
              <a:t>sells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repairs</a:t>
            </a:r>
            <a:r>
              <a:rPr lang="fr-FR" sz="2000" dirty="0"/>
              <a:t> </a:t>
            </a:r>
            <a:r>
              <a:rPr lang="fr-FR" sz="2000" dirty="0" err="1" smtClean="0"/>
              <a:t>wheelchairs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develop</a:t>
            </a:r>
            <a:r>
              <a:rPr lang="fr-FR" sz="2000" dirty="0" smtClean="0"/>
              <a:t> home automation solutions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0" y="2083941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did we choose this subject ?</a:t>
            </a:r>
          </a:p>
          <a:p>
            <a:endParaRPr lang="en-US" dirty="0"/>
          </a:p>
          <a:p>
            <a:endParaRPr lang="en-US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04490" y="2120710"/>
            <a:ext cx="42759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HUMAN VALUES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4692" y="3518508"/>
            <a:ext cx="65894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CHALLENGING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72" y="4716909"/>
            <a:ext cx="10967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33806" y="3965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I.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09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331988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30972"/>
              </p:ext>
            </p:extLst>
          </p:nvPr>
        </p:nvGraphicFramePr>
        <p:xfrm>
          <a:off x="809222" y="1379719"/>
          <a:ext cx="5310389" cy="43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10389"/>
              </a:tblGrid>
              <a:tr h="93008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 anchor="ctr"/>
                </a:tc>
              </a:tr>
              <a:tr h="998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wheelchair</a:t>
                      </a:r>
                      <a:r>
                        <a:rPr lang="fr-FR" baseline="0" dirty="0" smtClean="0"/>
                        <a:t> for a feedback</a:t>
                      </a:r>
                      <a:endParaRPr lang="fr-FR" dirty="0"/>
                    </a:p>
                  </a:txBody>
                  <a:tcPr/>
                </a:tc>
              </a:tr>
              <a:tr h="998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Kira</a:t>
                      </a:r>
                      <a:r>
                        <a:rPr lang="fr-FR" dirty="0" smtClean="0"/>
                        <a:t> to control </a:t>
                      </a:r>
                      <a:r>
                        <a:rPr lang="fr-FR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IR</a:t>
                      </a:r>
                      <a:endParaRPr lang="fr-FR" dirty="0"/>
                    </a:p>
                  </a:txBody>
                  <a:tcPr/>
                </a:tc>
              </a:tr>
              <a:tr h="14262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baseline="0" dirty="0" smtClean="0"/>
                        <a:t> Home Center to control </a:t>
                      </a:r>
                      <a:r>
                        <a:rPr lang="fr-FR" baseline="0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32" y="4211392"/>
            <a:ext cx="1899634" cy="18996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40" y="3198171"/>
            <a:ext cx="1655539" cy="14129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14" y="1832807"/>
            <a:ext cx="1279470" cy="14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12374" y="304931"/>
            <a:ext cx="3899557" cy="1143000"/>
          </a:xfrm>
        </p:spPr>
        <p:txBody>
          <a:bodyPr/>
          <a:lstStyle/>
          <a:p>
            <a:r>
              <a:rPr lang="fr-FR" dirty="0"/>
              <a:t>II. </a:t>
            </a:r>
            <a:r>
              <a:rPr lang="fr-FR" dirty="0" err="1"/>
              <a:t>Specifications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40397"/>
              </p:ext>
            </p:extLst>
          </p:nvPr>
        </p:nvGraphicFramePr>
        <p:xfrm>
          <a:off x="1318244" y="1210614"/>
          <a:ext cx="6507513" cy="4192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7513"/>
              </a:tblGrid>
              <a:tr h="728652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Graphic</a:t>
                      </a:r>
                      <a:r>
                        <a:rPr lang="fr-FR" dirty="0" smtClean="0"/>
                        <a:t> User Interface and Model</a:t>
                      </a:r>
                      <a:endParaRPr lang="fr-FR" dirty="0"/>
                    </a:p>
                  </a:txBody>
                  <a:tcPr anchor="ctr"/>
                </a:tc>
              </a:tr>
              <a:tr h="117742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any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disabled</a:t>
                      </a:r>
                      <a:r>
                        <a:rPr lang="fr-FR" dirty="0" smtClean="0"/>
                        <a:t> user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Contrast</a:t>
                      </a: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Fewer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icons</a:t>
                      </a:r>
                      <a:r>
                        <a:rPr lang="fr-FR" baseline="0" dirty="0" smtClean="0"/>
                        <a:t>, visible</a:t>
                      </a:r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 to use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err="1" smtClean="0"/>
                        <a:t>Selection</a:t>
                      </a:r>
                      <a:r>
                        <a:rPr lang="fr-FR" baseline="0" dirty="0" smtClean="0"/>
                        <a:t> mode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Transferable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344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 ?</a:t>
            </a:r>
          </a:p>
          <a:p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err="1" smtClean="0"/>
              <a:t>III.Pre-study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2035065"/>
            <a:ext cx="7495504" cy="39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12000" y="390829"/>
            <a:ext cx="7876388" cy="1143000"/>
          </a:xfrm>
        </p:spPr>
        <p:txBody>
          <a:bodyPr/>
          <a:lstStyle/>
          <a:p>
            <a:r>
              <a:rPr lang="fr-FR" dirty="0" smtClean="0"/>
              <a:t>III.PRE STUDY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: a </a:t>
            </a:r>
            <a:r>
              <a:rPr lang="fr-FR" dirty="0" err="1" smtClean="0"/>
              <a:t>tree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Why</a:t>
            </a:r>
            <a:r>
              <a:rPr lang="fr-FR" dirty="0" smtClean="0"/>
              <a:t> C# ?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Ideal</a:t>
            </a:r>
            <a:r>
              <a:rPr lang="fr-FR" dirty="0" smtClean="0">
                <a:solidFill>
                  <a:schemeClr val="tx1"/>
                </a:solidFill>
              </a:rPr>
              <a:t> for Windows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82"/>
          <a:stretch/>
        </p:blipFill>
        <p:spPr>
          <a:xfrm>
            <a:off x="2075914" y="1968607"/>
            <a:ext cx="4865799" cy="25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6187</TotalTime>
  <Words>322</Words>
  <Application>Microsoft Office PowerPoint</Application>
  <PresentationFormat>Affichage à l'écran (4:3)</PresentationFormat>
  <Paragraphs>203</Paragraphs>
  <Slides>21</Slides>
  <Notes>0</Notes>
  <HiddenSlides>3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Contents</vt:lpstr>
      <vt:lpstr>I. Context</vt:lpstr>
      <vt:lpstr>Présentation PowerPoint</vt:lpstr>
      <vt:lpstr>Présentation PowerPoint</vt:lpstr>
      <vt:lpstr>II. Specifications</vt:lpstr>
      <vt:lpstr>II. Specifications</vt:lpstr>
      <vt:lpstr>Présentation PowerPoint</vt:lpstr>
      <vt:lpstr>III.PRE STUDY</vt:lpstr>
      <vt:lpstr>Présentation PowerPoint</vt:lpstr>
      <vt:lpstr>III. PRE-STUDY</vt:lpstr>
      <vt:lpstr>III. PRE-STUDY</vt:lpstr>
      <vt:lpstr>III. Pre-study</vt:lpstr>
      <vt:lpstr>Présentation PowerPoint</vt:lpstr>
      <vt:lpstr> What we have done</vt:lpstr>
      <vt:lpstr>IV. What WE HAVE DONE</vt:lpstr>
      <vt:lpstr>PROTOTYPE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420</cp:revision>
  <cp:lastPrinted>2015-01-29T08:15:39Z</cp:lastPrinted>
  <dcterms:created xsi:type="dcterms:W3CDTF">2014-12-17T11:59:53Z</dcterms:created>
  <dcterms:modified xsi:type="dcterms:W3CDTF">2016-01-04T17:58:05Z</dcterms:modified>
</cp:coreProperties>
</file>