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4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67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8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50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09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46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02/12/2015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65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02/12/2015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10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02/12/2015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1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02/12/2015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64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02/12/2015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27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9AFC-EE31-4165-8F20-7F1E2683D74A}" type="datetimeFigureOut">
              <a:rPr lang="fr-FR" smtClean="0"/>
              <a:t>02/12/2015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2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9AFC-EE31-4165-8F20-7F1E2683D74A}" type="datetimeFigureOut">
              <a:rPr lang="fr-FR" smtClean="0"/>
              <a:t>02/12/2015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118E-1760-4652-B68D-7354F8703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13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9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46036"/>
            <a:ext cx="10515600" cy="1325563"/>
          </a:xfrm>
        </p:spPr>
        <p:txBody>
          <a:bodyPr/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requests</a:t>
            </a:r>
            <a:r>
              <a:rPr lang="fr-FR" dirty="0" smtClean="0"/>
              <a:t>,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  <a:r>
              <a:rPr lang="fr-FR" dirty="0" err="1" smtClean="0"/>
              <a:t>choice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867489"/>
              </p:ext>
            </p:extLst>
          </p:nvPr>
        </p:nvGraphicFramePr>
        <p:xfrm>
          <a:off x="365758" y="1143002"/>
          <a:ext cx="11407141" cy="5452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6961"/>
                <a:gridCol w="4057369"/>
                <a:gridCol w="2897731"/>
                <a:gridCol w="3055080"/>
              </a:tblGrid>
              <a:tr h="1068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Name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 smtClean="0">
                          <a:effectLst/>
                        </a:rPr>
                        <a:t>Language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pros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cons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4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>
                          <a:effectLst/>
                        </a:rPr>
                        <a:t>libcurl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C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 smtClean="0">
                          <a:effectLst/>
                        </a:rPr>
                        <a:t>complete</a:t>
                      </a:r>
                      <a:r>
                        <a:rPr lang="fr-FR" sz="2400" smtClean="0">
                          <a:effectLst/>
                        </a:rPr>
                        <a:t> </a:t>
                      </a:r>
                      <a:r>
                        <a:rPr lang="fr-FR" sz="2400" smtClean="0">
                          <a:effectLst/>
                        </a:rPr>
                        <a:t>and portable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fr-FR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everything</a:t>
                      </a:r>
                      <a:r>
                        <a:rPr lang="fr-FR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needed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libwww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C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 smtClean="0">
                          <a:effectLst/>
                        </a:rPr>
                        <a:t>complete</a:t>
                      </a:r>
                      <a:r>
                        <a:rPr lang="fr-FR" sz="2400" dirty="0" smtClean="0">
                          <a:effectLst/>
                        </a:rPr>
                        <a:t>(</a:t>
                      </a:r>
                      <a:r>
                        <a:rPr lang="fr-FR" sz="2400" dirty="0" err="1" smtClean="0">
                          <a:effectLst/>
                        </a:rPr>
                        <a:t>caching</a:t>
                      </a:r>
                      <a:r>
                        <a:rPr lang="fr-FR" sz="2400" dirty="0">
                          <a:effectLst/>
                        </a:rPr>
                        <a:t>)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complicated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6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http-tiny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C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Concise </a:t>
                      </a:r>
                      <a:r>
                        <a:rPr lang="fr-FR" sz="2400" dirty="0" smtClean="0">
                          <a:effectLst/>
                        </a:rPr>
                        <a:t>and portable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 smtClean="0">
                          <a:effectLst/>
                        </a:rPr>
                        <a:t>Only</a:t>
                      </a:r>
                      <a:r>
                        <a:rPr lang="fr-FR" sz="2400" dirty="0" smtClean="0">
                          <a:effectLst/>
                        </a:rPr>
                        <a:t> </a:t>
                      </a:r>
                      <a:r>
                        <a:rPr lang="fr-FR" sz="2400" dirty="0" err="1" smtClean="0">
                          <a:effectLst/>
                        </a:rPr>
                        <a:t>queries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6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Winhttp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C/C++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Made for Windows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Not portable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6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qDecoder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C/C++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C </a:t>
                      </a:r>
                      <a:r>
                        <a:rPr lang="fr-FR" sz="2400" dirty="0" smtClean="0">
                          <a:effectLst/>
                        </a:rPr>
                        <a:t>or C</a:t>
                      </a:r>
                      <a:r>
                        <a:rPr lang="fr-FR" sz="2400" dirty="0">
                          <a:effectLst/>
                        </a:rPr>
                        <a:t>++ </a:t>
                      </a:r>
                      <a:r>
                        <a:rPr lang="fr-FR" sz="2400" dirty="0" smtClean="0">
                          <a:effectLst/>
                        </a:rPr>
                        <a:t>(</a:t>
                      </a:r>
                      <a:r>
                        <a:rPr lang="fr-FR" sz="2400" dirty="0" err="1" smtClean="0">
                          <a:effectLst/>
                        </a:rPr>
                        <a:t>choice</a:t>
                      </a:r>
                      <a:r>
                        <a:rPr lang="fr-FR" sz="2400" dirty="0" smtClean="0">
                          <a:effectLst/>
                        </a:rPr>
                        <a:t>)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Unix-</a:t>
                      </a:r>
                      <a:r>
                        <a:rPr lang="fr-FR" sz="2400" dirty="0" err="1">
                          <a:effectLst/>
                        </a:rPr>
                        <a:t>like</a:t>
                      </a:r>
                      <a:r>
                        <a:rPr lang="fr-FR" sz="2400" dirty="0">
                          <a:effectLst/>
                        </a:rPr>
                        <a:t> OS </a:t>
                      </a:r>
                      <a:r>
                        <a:rPr lang="fr-FR" sz="2400" dirty="0" err="1" smtClean="0">
                          <a:effectLst/>
                        </a:rPr>
                        <a:t>only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44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>
                          <a:effectLst/>
                        </a:rPr>
                        <a:t>HTTPClient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Java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Portable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err="1" smtClean="0">
                          <a:effectLst/>
                        </a:rPr>
                        <a:t>Only</a:t>
                      </a:r>
                      <a:r>
                        <a:rPr lang="fr-FR" sz="2400" dirty="0" smtClean="0">
                          <a:effectLst/>
                        </a:rPr>
                        <a:t> in Java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640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u="sng" dirty="0" err="1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HappyHttp</a:t>
                      </a:r>
                      <a:endParaRPr lang="fr-FR" sz="2400" u="sng" dirty="0"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u="sng" dirty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C++</a:t>
                      </a:r>
                      <a:endParaRPr lang="fr-FR" sz="2400" u="sng" dirty="0"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u="sng" dirty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Portable </a:t>
                      </a:r>
                      <a:r>
                        <a:rPr lang="fr-FR" sz="2400" u="sng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and </a:t>
                      </a:r>
                      <a:r>
                        <a:rPr lang="fr-FR" sz="2400" u="sng" dirty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simple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u="sng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No </a:t>
                      </a:r>
                      <a:r>
                        <a:rPr lang="fr-FR" sz="2400" u="sng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need</a:t>
                      </a:r>
                      <a:r>
                        <a:rPr lang="fr-FR" sz="2400" u="sng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to </a:t>
                      </a:r>
                      <a:r>
                        <a:rPr lang="fr-FR" sz="2400" u="sng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wait</a:t>
                      </a:r>
                      <a:r>
                        <a:rPr lang="fr-FR" sz="2400" u="sng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</a:t>
                      </a:r>
                      <a:r>
                        <a:rPr lang="fr-FR" sz="2400" u="sng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between</a:t>
                      </a:r>
                      <a:r>
                        <a:rPr lang="fr-FR" sz="2400" u="sng" baseline="0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</a:t>
                      </a:r>
                      <a:r>
                        <a:rPr lang="fr-FR" sz="2400" u="sng" baseline="0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queries</a:t>
                      </a:r>
                      <a:endParaRPr lang="fr-FR" sz="2400" u="sng" dirty="0"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u="sng" dirty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Documentation </a:t>
                      </a:r>
                      <a:r>
                        <a:rPr lang="fr-FR" sz="2400" u="sng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not </a:t>
                      </a:r>
                      <a:r>
                        <a:rPr lang="fr-FR" sz="2400" u="sng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very</a:t>
                      </a:r>
                      <a:r>
                        <a:rPr lang="fr-FR" sz="2400" u="sng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</a:t>
                      </a:r>
                      <a:r>
                        <a:rPr lang="fr-FR" sz="2400" u="sng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complete</a:t>
                      </a:r>
                      <a:endParaRPr lang="fr-FR" sz="2400" u="sng" dirty="0"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Kira</a:t>
            </a:r>
            <a:endParaRPr lang="fr-FR" dirty="0"/>
          </a:p>
        </p:txBody>
      </p:sp>
      <p:grpSp>
        <p:nvGrpSpPr>
          <p:cNvPr id="33" name="Groupe 32"/>
          <p:cNvGrpSpPr/>
          <p:nvPr/>
        </p:nvGrpSpPr>
        <p:grpSpPr>
          <a:xfrm>
            <a:off x="1135380" y="1690688"/>
            <a:ext cx="9380219" cy="4799316"/>
            <a:chOff x="838200" y="1782665"/>
            <a:chExt cx="9813605" cy="505023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39182">
              <a:off x="8490460" y="1782665"/>
              <a:ext cx="1684268" cy="1532792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990725"/>
              <a:ext cx="2143125" cy="1438275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3380" y="4295964"/>
              <a:ext cx="2638425" cy="2076975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42231" y="1807368"/>
              <a:ext cx="2301697" cy="1536383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1338580" y="3474720"/>
              <a:ext cx="1244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err="1" smtClean="0"/>
                <a:t>Window</a:t>
              </a:r>
              <a:r>
                <a:rPr lang="fr-FR" sz="2000" dirty="0" smtClean="0"/>
                <a:t> 8</a:t>
              </a:r>
              <a:endParaRPr lang="fr-FR" sz="200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3375545" y="2370295"/>
              <a:ext cx="672465" cy="672465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8922919" y="3529044"/>
              <a:ext cx="819349" cy="819349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8858713" y="3138178"/>
              <a:ext cx="1032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err="1" smtClean="0"/>
                <a:t>Kira</a:t>
              </a:r>
              <a:r>
                <a:rPr lang="fr-FR" sz="2000" dirty="0" smtClean="0"/>
                <a:t> 128</a:t>
              </a:r>
              <a:endParaRPr lang="fr-FR" sz="2000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205697" y="3429000"/>
              <a:ext cx="841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router</a:t>
              </a:r>
              <a:endParaRPr lang="fr-FR" sz="20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428687" y="3358634"/>
              <a:ext cx="6094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Wifi</a:t>
              </a:r>
              <a:endParaRPr lang="fr-FR" sz="2000" dirty="0"/>
            </a:p>
          </p:txBody>
        </p:sp>
        <p:cxnSp>
          <p:nvCxnSpPr>
            <p:cNvPr id="24" name="Connecteur droit 23"/>
            <p:cNvCxnSpPr>
              <a:stCxn id="10" idx="3"/>
            </p:cNvCxnSpPr>
            <p:nvPr/>
          </p:nvCxnSpPr>
          <p:spPr>
            <a:xfrm flipV="1">
              <a:off x="6743928" y="2549061"/>
              <a:ext cx="1690301" cy="264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7088627" y="2768846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rj45</a:t>
              </a:r>
              <a:endParaRPr lang="fr-FR" sz="20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9806473" y="3682111"/>
              <a:ext cx="38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IR</a:t>
              </a:r>
              <a:endParaRPr lang="fr-FR" sz="20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9148888" y="643279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TV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86</Words>
  <Application>Microsoft Office PowerPoint</Application>
  <PresentationFormat>Personnalisé</PresentationFormat>
  <Paragraphs>42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HTTP requests, library choice</vt:lpstr>
      <vt:lpstr> Queries with Kira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</dc:creator>
  <cp:lastModifiedBy>maki</cp:lastModifiedBy>
  <cp:revision>5</cp:revision>
  <dcterms:created xsi:type="dcterms:W3CDTF">2015-11-28T16:11:46Z</dcterms:created>
  <dcterms:modified xsi:type="dcterms:W3CDTF">2015-12-02T07:30:36Z</dcterms:modified>
</cp:coreProperties>
</file>