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4" r:id="rId2"/>
    <p:sldId id="289" r:id="rId3"/>
    <p:sldId id="313" r:id="rId4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4" autoAdjust="0"/>
  </p:normalViewPr>
  <p:slideViewPr>
    <p:cSldViewPr snapToGrid="0" snapToObjects="1">
      <p:cViewPr>
        <p:scale>
          <a:sx n="107" d="100"/>
          <a:sy n="107" d="100"/>
        </p:scale>
        <p:origin x="-264" y="1254"/>
      </p:cViewPr>
      <p:guideLst>
        <p:guide orient="horz" pos="1620"/>
        <p:guide orient="horz" pos="108"/>
        <p:guide orient="horz" pos="501"/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18/05/2016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18/05/2016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4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CHOIX TECHNIQUES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17875"/>
              </p:ext>
            </p:extLst>
          </p:nvPr>
        </p:nvGraphicFramePr>
        <p:xfrm>
          <a:off x="628648" y="1077369"/>
          <a:ext cx="7745731" cy="494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299"/>
                <a:gridCol w="1674962"/>
                <a:gridCol w="1424398"/>
                <a:gridCol w="1176759"/>
                <a:gridCol w="1920313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Modèle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Bluetooth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baseline="0" dirty="0" smtClean="0"/>
                        <a:t>   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DLL</a:t>
                      </a:r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b="0" dirty="0" smtClean="0"/>
                        <a:t>DLL</a:t>
                      </a:r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endParaRPr lang="fr-FR" sz="2400" b="1" dirty="0" smtClean="0"/>
                    </a:p>
                    <a:p>
                      <a:pPr algn="ctr"/>
                      <a:r>
                        <a:rPr lang="fr-FR" sz="2000" b="0" dirty="0" smtClean="0"/>
                        <a:t>Requêtes</a:t>
                      </a:r>
                      <a:r>
                        <a:rPr lang="fr-FR" sz="2000" b="0" baseline="0" dirty="0" smtClean="0"/>
                        <a:t> HTTP</a:t>
                      </a:r>
                      <a:endParaRPr lang="fr-FR" sz="2000" b="0" dirty="0" smtClean="0"/>
                    </a:p>
                    <a:p>
                      <a:pPr algn="ctr"/>
                      <a:r>
                        <a:rPr lang="fr-FR" sz="2000" b="0" dirty="0" smtClean="0"/>
                        <a:t>Librairie</a:t>
                      </a:r>
                      <a:r>
                        <a:rPr lang="fr-FR" sz="2000" b="0" baseline="0" dirty="0" smtClean="0"/>
                        <a:t> : </a:t>
                      </a:r>
                      <a:r>
                        <a:rPr lang="fr-FR" sz="2000" b="0" dirty="0" err="1" smtClean="0"/>
                        <a:t>HappyHttp</a:t>
                      </a:r>
                      <a:endParaRPr lang="fr-FR" sz="2000" b="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DLL</a:t>
                      </a:r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r>
                        <a:rPr lang="fr-FR" sz="2000" b="0" dirty="0" smtClean="0"/>
                        <a:t>Librairie :</a:t>
                      </a:r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  <a:p>
                      <a:pPr algn="ctr"/>
                      <a:endParaRPr lang="fr-FR" sz="2000" b="0" dirty="0" smtClean="0"/>
                    </a:p>
                  </a:txBody>
                  <a:tcPr marT="60960" marB="60960"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4" y="3024342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33" y="3059002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9" y="3059001"/>
            <a:ext cx="1504795" cy="14652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39" y="5132144"/>
            <a:ext cx="728709" cy="72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39" y="3085566"/>
            <a:ext cx="1513107" cy="14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9395" y="431239"/>
            <a:ext cx="7876388" cy="1143000"/>
          </a:xfrm>
        </p:spPr>
        <p:txBody>
          <a:bodyPr/>
          <a:lstStyle/>
          <a:p>
            <a:r>
              <a:rPr lang="fr-FR" dirty="0" smtClean="0"/>
              <a:t>BILAN – CHOIX TECHNIQUES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709355" y="1663016"/>
            <a:ext cx="8409708" cy="4695367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uivis jusqu’à la fin du projet =&gt; plutôt bons</a:t>
            </a:r>
          </a:p>
          <a:p>
            <a:endParaRPr lang="fr-FR" dirty="0"/>
          </a:p>
          <a:p>
            <a:r>
              <a:rPr lang="fr-FR" dirty="0" smtClean="0"/>
              <a:t>Intégration </a:t>
            </a:r>
            <a:r>
              <a:rPr lang="fr-FR" dirty="0"/>
              <a:t>facile des </a:t>
            </a:r>
            <a:r>
              <a:rPr lang="fr-FR" dirty="0" err="1"/>
              <a:t>DLLs</a:t>
            </a:r>
            <a:r>
              <a:rPr lang="fr-FR" dirty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/>
              <a:t>		</a:t>
            </a:r>
            <a:r>
              <a:rPr lang="fr-FR" dirty="0" smtClean="0"/>
              <a:t>HappyHttp.cpp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facilite l’ajout d’équipement dans le futur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775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6249</TotalTime>
  <Words>46</Words>
  <Application>Microsoft Office PowerPoint</Application>
  <PresentationFormat>Affichage à l'écran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DEMONSTRATION</vt:lpstr>
      <vt:lpstr>CHOIX TECHNIQUES</vt:lpstr>
      <vt:lpstr>BILAN – CHOIX TECHNIQUES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Iman</cp:lastModifiedBy>
  <cp:revision>425</cp:revision>
  <cp:lastPrinted>2015-01-29T08:15:39Z</cp:lastPrinted>
  <dcterms:created xsi:type="dcterms:W3CDTF">2014-12-17T11:59:53Z</dcterms:created>
  <dcterms:modified xsi:type="dcterms:W3CDTF">2016-05-18T21:26:28Z</dcterms:modified>
</cp:coreProperties>
</file>