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304" r:id="rId5"/>
    <p:sldId id="292" r:id="rId6"/>
    <p:sldId id="293" r:id="rId7"/>
    <p:sldId id="290" r:id="rId8"/>
    <p:sldId id="300" r:id="rId9"/>
    <p:sldId id="301" r:id="rId10"/>
    <p:sldId id="285" r:id="rId11"/>
    <p:sldId id="289" r:id="rId12"/>
    <p:sldId id="296" r:id="rId13"/>
    <p:sldId id="302" r:id="rId14"/>
    <p:sldId id="28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13/12/2015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2522"/>
              </p:ext>
            </p:extLst>
          </p:nvPr>
        </p:nvGraphicFramePr>
        <p:xfrm>
          <a:off x="358239" y="1140028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2989181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2989181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65" y="3932433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63" y="4998696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15" y="4998696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036629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868895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4998696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4015546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3036629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3955730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5115126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76044" y="21528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our interface for </a:t>
            </a:r>
            <a:r>
              <a:rPr lang="en-US" smtClean="0"/>
              <a:t>a prototype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3" y="2035866"/>
            <a:ext cx="7019933" cy="4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" y="1898376"/>
            <a:ext cx="7506203" cy="437363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Render </a:t>
            </a:r>
            <a:r>
              <a:rPr lang="en-US" dirty="0"/>
              <a:t>it usable </a:t>
            </a:r>
            <a:r>
              <a:rPr lang="en-US" b="1" dirty="0"/>
              <a:t>by everyone </a:t>
            </a:r>
            <a:r>
              <a:rPr lang="en-US" dirty="0"/>
              <a:t>(all types of disabilities)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Display </a:t>
            </a:r>
            <a:r>
              <a:rPr lang="en-US" dirty="0"/>
              <a:t>the </a:t>
            </a:r>
            <a:r>
              <a:rPr lang="en-US" b="1" dirty="0"/>
              <a:t>feedback</a:t>
            </a:r>
            <a:r>
              <a:rPr lang="en-US" dirty="0"/>
              <a:t> from the wheelchair in real-time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Fibaro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</a:t>
            </a:r>
            <a:r>
              <a:rPr lang="en-US" dirty="0"/>
              <a:t>enhancement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0699" y="262477"/>
            <a:ext cx="5342603" cy="775304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Dessins </a:t>
            </a:r>
            <a:r>
              <a:rPr lang="fr-FR" dirty="0" err="1" smtClean="0"/>
              <a:t>Enora</a:t>
            </a:r>
            <a:r>
              <a:rPr lang="fr-FR" dirty="0" smtClean="0"/>
              <a:t> (diapo à peut-être fusionner avec la suivante)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/>
              <a:t>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02729"/>
              </p:ext>
            </p:extLst>
          </p:nvPr>
        </p:nvGraphicFramePr>
        <p:xfrm>
          <a:off x="1524000" y="1397000"/>
          <a:ext cx="60960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36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301</Words>
  <Application>Microsoft Office PowerPoint</Application>
  <PresentationFormat>Affichage à l'écran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IV. What we have done</vt:lpstr>
      <vt:lpstr> Queries with Kira</vt:lpstr>
      <vt:lpstr>V. What’s next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375</cp:revision>
  <cp:lastPrinted>2015-01-29T08:15:39Z</cp:lastPrinted>
  <dcterms:created xsi:type="dcterms:W3CDTF">2014-12-17T11:59:53Z</dcterms:created>
  <dcterms:modified xsi:type="dcterms:W3CDTF">2015-12-13T14:38:32Z</dcterms:modified>
</cp:coreProperties>
</file>