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-1" y="-7634"/>
            <a:ext cx="9163500" cy="6865634"/>
            <a:chOff x="-1" y="-7634"/>
            <a:chExt cx="9163500" cy="6865634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/>
            <p:cNvGrpSpPr/>
            <p:nvPr userDrawn="1"/>
          </p:nvGrpSpPr>
          <p:grpSpPr>
            <a:xfrm>
              <a:off x="-1" y="868398"/>
              <a:ext cx="4355976" cy="4633217"/>
              <a:chOff x="-1" y="868398"/>
              <a:chExt cx="4355976" cy="4633217"/>
            </a:xfrm>
          </p:grpSpPr>
          <p:sp>
            <p:nvSpPr>
              <p:cNvPr id="9" name="Triangle isocèle 8"/>
              <p:cNvSpPr/>
              <p:nvPr userDrawn="1"/>
            </p:nvSpPr>
            <p:spPr>
              <a:xfrm rot="5400000">
                <a:off x="-67218" y="1078422"/>
                <a:ext cx="4490410" cy="4355976"/>
              </a:xfrm>
              <a:prstGeom prst="triangle">
                <a:avLst/>
              </a:prstGeom>
              <a:gradFill>
                <a:gsLst>
                  <a:gs pos="91000">
                    <a:srgbClr val="9D1747"/>
                  </a:gs>
                  <a:gs pos="1000">
                    <a:schemeClr val="bg1">
                      <a:alpha val="2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 </a:t>
                </a:r>
                <a:endParaRPr lang="fr-FR" dirty="0"/>
              </a:p>
            </p:txBody>
          </p:sp>
          <p:sp>
            <p:nvSpPr>
              <p:cNvPr id="10" name="Triangle isocèle 9"/>
              <p:cNvSpPr/>
              <p:nvPr userDrawn="1"/>
            </p:nvSpPr>
            <p:spPr>
              <a:xfrm rot="5400000">
                <a:off x="-47736" y="916134"/>
                <a:ext cx="4248471" cy="4152999"/>
              </a:xfrm>
              <a:prstGeom prst="triangle">
                <a:avLst/>
              </a:prstGeom>
              <a:gradFill flip="none" rotWithShape="1">
                <a:gsLst>
                  <a:gs pos="91000">
                    <a:srgbClr val="9D1747">
                      <a:alpha val="82353"/>
                    </a:srgbClr>
                  </a:gs>
                  <a:gs pos="1000">
                    <a:schemeClr val="bg1">
                      <a:alpha val="77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" name="Triangle isocèle 10"/>
            <p:cNvSpPr/>
            <p:nvPr userDrawn="1"/>
          </p:nvSpPr>
          <p:spPr>
            <a:xfrm rot="16200000">
              <a:off x="4399012" y="-842760"/>
              <a:ext cx="3923411" cy="5593663"/>
            </a:xfrm>
            <a:custGeom>
              <a:avLst/>
              <a:gdLst>
                <a:gd name="connsiteX0" fmla="*/ 0 w 7304492"/>
                <a:gd name="connsiteY0" fmla="*/ 7085811 h 7085811"/>
                <a:gd name="connsiteX1" fmla="*/ 3652246 w 7304492"/>
                <a:gd name="connsiteY1" fmla="*/ 0 h 7085811"/>
                <a:gd name="connsiteX2" fmla="*/ 7304492 w 7304492"/>
                <a:gd name="connsiteY2" fmla="*/ 7085811 h 7085811"/>
                <a:gd name="connsiteX3" fmla="*/ 0 w 7304492"/>
                <a:gd name="connsiteY3" fmla="*/ 7085811 h 7085811"/>
                <a:gd name="connsiteX0" fmla="*/ 0 w 7304492"/>
                <a:gd name="connsiteY0" fmla="*/ 7085811 h 7085811"/>
                <a:gd name="connsiteX1" fmla="*/ 3652246 w 7304492"/>
                <a:gd name="connsiteY1" fmla="*/ 0 h 7085811"/>
                <a:gd name="connsiteX2" fmla="*/ 4862555 w 7304492"/>
                <a:gd name="connsiteY2" fmla="*/ 2355029 h 7085811"/>
                <a:gd name="connsiteX3" fmla="*/ 7304492 w 7304492"/>
                <a:gd name="connsiteY3" fmla="*/ 7085811 h 7085811"/>
                <a:gd name="connsiteX4" fmla="*/ 0 w 7304492"/>
                <a:gd name="connsiteY4" fmla="*/ 7085811 h 7085811"/>
                <a:gd name="connsiteX0" fmla="*/ 0 w 7304492"/>
                <a:gd name="connsiteY0" fmla="*/ 7085811 h 7092282"/>
                <a:gd name="connsiteX1" fmla="*/ 3652246 w 7304492"/>
                <a:gd name="connsiteY1" fmla="*/ 0 h 7092282"/>
                <a:gd name="connsiteX2" fmla="*/ 4862555 w 7304492"/>
                <a:gd name="connsiteY2" fmla="*/ 2355029 h 7092282"/>
                <a:gd name="connsiteX3" fmla="*/ 7304492 w 7304492"/>
                <a:gd name="connsiteY3" fmla="*/ 7085811 h 7092282"/>
                <a:gd name="connsiteX4" fmla="*/ 4840524 w 7304492"/>
                <a:gd name="connsiteY4" fmla="*/ 7092282 h 7092282"/>
                <a:gd name="connsiteX5" fmla="*/ 0 w 7304492"/>
                <a:gd name="connsiteY5" fmla="*/ 7085811 h 7092282"/>
                <a:gd name="connsiteX0" fmla="*/ 0 w 4862555"/>
                <a:gd name="connsiteY0" fmla="*/ 7085811 h 7092282"/>
                <a:gd name="connsiteX1" fmla="*/ 3652246 w 4862555"/>
                <a:gd name="connsiteY1" fmla="*/ 0 h 7092282"/>
                <a:gd name="connsiteX2" fmla="*/ 4862555 w 4862555"/>
                <a:gd name="connsiteY2" fmla="*/ 2355029 h 7092282"/>
                <a:gd name="connsiteX3" fmla="*/ 4847730 w 4862555"/>
                <a:gd name="connsiteY3" fmla="*/ 4794303 h 7092282"/>
                <a:gd name="connsiteX4" fmla="*/ 4840524 w 4862555"/>
                <a:gd name="connsiteY4" fmla="*/ 7092282 h 7092282"/>
                <a:gd name="connsiteX5" fmla="*/ 0 w 4862555"/>
                <a:gd name="connsiteY5" fmla="*/ 7085811 h 7092282"/>
                <a:gd name="connsiteX0" fmla="*/ 0 w 4862555"/>
                <a:gd name="connsiteY0" fmla="*/ 7085811 h 7092282"/>
                <a:gd name="connsiteX1" fmla="*/ 3652246 w 4862555"/>
                <a:gd name="connsiteY1" fmla="*/ 0 h 7092282"/>
                <a:gd name="connsiteX2" fmla="*/ 4862555 w 4862555"/>
                <a:gd name="connsiteY2" fmla="*/ 2355029 h 7092282"/>
                <a:gd name="connsiteX3" fmla="*/ 4857148 w 4862555"/>
                <a:gd name="connsiteY3" fmla="*/ 4794303 h 7092282"/>
                <a:gd name="connsiteX4" fmla="*/ 4840524 w 4862555"/>
                <a:gd name="connsiteY4" fmla="*/ 7092282 h 7092282"/>
                <a:gd name="connsiteX5" fmla="*/ 0 w 4862555"/>
                <a:gd name="connsiteY5" fmla="*/ 7085811 h 7092282"/>
                <a:gd name="connsiteX0" fmla="*/ 0 w 4862555"/>
                <a:gd name="connsiteY0" fmla="*/ 7085811 h 7111136"/>
                <a:gd name="connsiteX1" fmla="*/ 3652246 w 4862555"/>
                <a:gd name="connsiteY1" fmla="*/ 0 h 7111136"/>
                <a:gd name="connsiteX2" fmla="*/ 4862555 w 4862555"/>
                <a:gd name="connsiteY2" fmla="*/ 2355029 h 7111136"/>
                <a:gd name="connsiteX3" fmla="*/ 4857148 w 4862555"/>
                <a:gd name="connsiteY3" fmla="*/ 4794303 h 7111136"/>
                <a:gd name="connsiteX4" fmla="*/ 4859360 w 4862555"/>
                <a:gd name="connsiteY4" fmla="*/ 7111136 h 7111136"/>
                <a:gd name="connsiteX5" fmla="*/ 0 w 4862555"/>
                <a:gd name="connsiteY5" fmla="*/ 7085811 h 7111136"/>
                <a:gd name="connsiteX0" fmla="*/ 0 w 4876681"/>
                <a:gd name="connsiteY0" fmla="*/ 7104665 h 7111136"/>
                <a:gd name="connsiteX1" fmla="*/ 3666372 w 4876681"/>
                <a:gd name="connsiteY1" fmla="*/ 0 h 7111136"/>
                <a:gd name="connsiteX2" fmla="*/ 4876681 w 4876681"/>
                <a:gd name="connsiteY2" fmla="*/ 2355029 h 7111136"/>
                <a:gd name="connsiteX3" fmla="*/ 4871274 w 4876681"/>
                <a:gd name="connsiteY3" fmla="*/ 4794303 h 7111136"/>
                <a:gd name="connsiteX4" fmla="*/ 4873486 w 4876681"/>
                <a:gd name="connsiteY4" fmla="*/ 7111136 h 7111136"/>
                <a:gd name="connsiteX5" fmla="*/ 0 w 4876681"/>
                <a:gd name="connsiteY5" fmla="*/ 7104665 h 7111136"/>
                <a:gd name="connsiteX0" fmla="*/ 0 w 4876681"/>
                <a:gd name="connsiteY0" fmla="*/ 7104665 h 7111136"/>
                <a:gd name="connsiteX1" fmla="*/ 3666372 w 4876681"/>
                <a:gd name="connsiteY1" fmla="*/ 0 h 7111136"/>
                <a:gd name="connsiteX2" fmla="*/ 4876681 w 4876681"/>
                <a:gd name="connsiteY2" fmla="*/ 2355029 h 7111136"/>
                <a:gd name="connsiteX3" fmla="*/ 4871274 w 4876681"/>
                <a:gd name="connsiteY3" fmla="*/ 4799016 h 7111136"/>
                <a:gd name="connsiteX4" fmla="*/ 4873486 w 4876681"/>
                <a:gd name="connsiteY4" fmla="*/ 7111136 h 7111136"/>
                <a:gd name="connsiteX5" fmla="*/ 0 w 4876681"/>
                <a:gd name="connsiteY5" fmla="*/ 7104665 h 7111136"/>
                <a:gd name="connsiteX0" fmla="*/ 0 w 4886098"/>
                <a:gd name="connsiteY0" fmla="*/ 7104665 h 7111136"/>
                <a:gd name="connsiteX1" fmla="*/ 3666372 w 4886098"/>
                <a:gd name="connsiteY1" fmla="*/ 0 h 7111136"/>
                <a:gd name="connsiteX2" fmla="*/ 4886098 w 4886098"/>
                <a:gd name="connsiteY2" fmla="*/ 2369169 h 7111136"/>
                <a:gd name="connsiteX3" fmla="*/ 4871274 w 4886098"/>
                <a:gd name="connsiteY3" fmla="*/ 4799016 h 7111136"/>
                <a:gd name="connsiteX4" fmla="*/ 4873486 w 4886098"/>
                <a:gd name="connsiteY4" fmla="*/ 7111136 h 7111136"/>
                <a:gd name="connsiteX5" fmla="*/ 0 w 4886098"/>
                <a:gd name="connsiteY5" fmla="*/ 7104665 h 7111136"/>
                <a:gd name="connsiteX0" fmla="*/ 0 w 4886098"/>
                <a:gd name="connsiteY0" fmla="*/ 7104665 h 7111136"/>
                <a:gd name="connsiteX1" fmla="*/ 3666372 w 4886098"/>
                <a:gd name="connsiteY1" fmla="*/ 0 h 7111136"/>
                <a:gd name="connsiteX2" fmla="*/ 4886098 w 4886098"/>
                <a:gd name="connsiteY2" fmla="*/ 2369169 h 7111136"/>
                <a:gd name="connsiteX3" fmla="*/ 4871274 w 4886098"/>
                <a:gd name="connsiteY3" fmla="*/ 4799016 h 7111136"/>
                <a:gd name="connsiteX4" fmla="*/ 4873486 w 4886098"/>
                <a:gd name="connsiteY4" fmla="*/ 7111136 h 7111136"/>
                <a:gd name="connsiteX5" fmla="*/ 0 w 4886098"/>
                <a:gd name="connsiteY5" fmla="*/ 7104665 h 7111136"/>
                <a:gd name="connsiteX0" fmla="*/ 0 w 4873486"/>
                <a:gd name="connsiteY0" fmla="*/ 7104665 h 7111136"/>
                <a:gd name="connsiteX1" fmla="*/ 3666372 w 4873486"/>
                <a:gd name="connsiteY1" fmla="*/ 0 h 7111136"/>
                <a:gd name="connsiteX2" fmla="*/ 4871972 w 4873486"/>
                <a:gd name="connsiteY2" fmla="*/ 2326748 h 7111136"/>
                <a:gd name="connsiteX3" fmla="*/ 4871274 w 4873486"/>
                <a:gd name="connsiteY3" fmla="*/ 4799016 h 7111136"/>
                <a:gd name="connsiteX4" fmla="*/ 4873486 w 4873486"/>
                <a:gd name="connsiteY4" fmla="*/ 7111136 h 7111136"/>
                <a:gd name="connsiteX5" fmla="*/ 0 w 4873486"/>
                <a:gd name="connsiteY5" fmla="*/ 7104665 h 7111136"/>
                <a:gd name="connsiteX0" fmla="*/ 0 w 4875163"/>
                <a:gd name="connsiteY0" fmla="*/ 7104665 h 7111136"/>
                <a:gd name="connsiteX1" fmla="*/ 3666372 w 4875163"/>
                <a:gd name="connsiteY1" fmla="*/ 0 h 7111136"/>
                <a:gd name="connsiteX2" fmla="*/ 4871972 w 4875163"/>
                <a:gd name="connsiteY2" fmla="*/ 2326748 h 7111136"/>
                <a:gd name="connsiteX3" fmla="*/ 4871274 w 4875163"/>
                <a:gd name="connsiteY3" fmla="*/ 4799016 h 7111136"/>
                <a:gd name="connsiteX4" fmla="*/ 4873486 w 4875163"/>
                <a:gd name="connsiteY4" fmla="*/ 7111136 h 7111136"/>
                <a:gd name="connsiteX5" fmla="*/ 0 w 4875163"/>
                <a:gd name="connsiteY5" fmla="*/ 7104665 h 7111136"/>
                <a:gd name="connsiteX0" fmla="*/ 0 w 4984444"/>
                <a:gd name="connsiteY0" fmla="*/ 7104665 h 7111136"/>
                <a:gd name="connsiteX1" fmla="*/ 3666372 w 4984444"/>
                <a:gd name="connsiteY1" fmla="*/ 0 h 7111136"/>
                <a:gd name="connsiteX2" fmla="*/ 4871972 w 4984444"/>
                <a:gd name="connsiteY2" fmla="*/ 2326748 h 7111136"/>
                <a:gd name="connsiteX3" fmla="*/ 4984287 w 4984444"/>
                <a:gd name="connsiteY3" fmla="*/ 4817872 h 7111136"/>
                <a:gd name="connsiteX4" fmla="*/ 4873486 w 4984444"/>
                <a:gd name="connsiteY4" fmla="*/ 7111136 h 7111136"/>
                <a:gd name="connsiteX5" fmla="*/ 0 w 4984444"/>
                <a:gd name="connsiteY5" fmla="*/ 7104665 h 7111136"/>
                <a:gd name="connsiteX0" fmla="*/ 0 w 4875164"/>
                <a:gd name="connsiteY0" fmla="*/ 7104665 h 7111136"/>
                <a:gd name="connsiteX1" fmla="*/ 3666372 w 4875164"/>
                <a:gd name="connsiteY1" fmla="*/ 0 h 7111136"/>
                <a:gd name="connsiteX2" fmla="*/ 4871972 w 4875164"/>
                <a:gd name="connsiteY2" fmla="*/ 2326748 h 7111136"/>
                <a:gd name="connsiteX3" fmla="*/ 4871276 w 4875164"/>
                <a:gd name="connsiteY3" fmla="*/ 4836728 h 7111136"/>
                <a:gd name="connsiteX4" fmla="*/ 4873486 w 4875164"/>
                <a:gd name="connsiteY4" fmla="*/ 7111136 h 7111136"/>
                <a:gd name="connsiteX5" fmla="*/ 0 w 4875164"/>
                <a:gd name="connsiteY5" fmla="*/ 7104665 h 7111136"/>
                <a:gd name="connsiteX0" fmla="*/ 0 w 4873486"/>
                <a:gd name="connsiteY0" fmla="*/ 7104665 h 7111136"/>
                <a:gd name="connsiteX1" fmla="*/ 3666372 w 4873486"/>
                <a:gd name="connsiteY1" fmla="*/ 0 h 7111136"/>
                <a:gd name="connsiteX2" fmla="*/ 4710205 w 4873486"/>
                <a:gd name="connsiteY2" fmla="*/ 2021948 h 7111136"/>
                <a:gd name="connsiteX3" fmla="*/ 4871276 w 4873486"/>
                <a:gd name="connsiteY3" fmla="*/ 4836728 h 7111136"/>
                <a:gd name="connsiteX4" fmla="*/ 4873486 w 4873486"/>
                <a:gd name="connsiteY4" fmla="*/ 7111136 h 7111136"/>
                <a:gd name="connsiteX5" fmla="*/ 0 w 4873486"/>
                <a:gd name="connsiteY5" fmla="*/ 7104665 h 7111136"/>
                <a:gd name="connsiteX0" fmla="*/ 0 w 4873486"/>
                <a:gd name="connsiteY0" fmla="*/ 7104665 h 7111136"/>
                <a:gd name="connsiteX1" fmla="*/ 3666372 w 4873486"/>
                <a:gd name="connsiteY1" fmla="*/ 0 h 7111136"/>
                <a:gd name="connsiteX2" fmla="*/ 4710205 w 4873486"/>
                <a:gd name="connsiteY2" fmla="*/ 2021948 h 7111136"/>
                <a:gd name="connsiteX3" fmla="*/ 4719025 w 4873486"/>
                <a:gd name="connsiteY3" fmla="*/ 4693853 h 7111136"/>
                <a:gd name="connsiteX4" fmla="*/ 4873486 w 4873486"/>
                <a:gd name="connsiteY4" fmla="*/ 7111136 h 7111136"/>
                <a:gd name="connsiteX5" fmla="*/ 0 w 4873486"/>
                <a:gd name="connsiteY5" fmla="*/ 7104665 h 7111136"/>
                <a:gd name="connsiteX0" fmla="*/ 0 w 4720435"/>
                <a:gd name="connsiteY0" fmla="*/ 7104665 h 7104665"/>
                <a:gd name="connsiteX1" fmla="*/ 3666372 w 4720435"/>
                <a:gd name="connsiteY1" fmla="*/ 0 h 7104665"/>
                <a:gd name="connsiteX2" fmla="*/ 4710205 w 4720435"/>
                <a:gd name="connsiteY2" fmla="*/ 2021948 h 7104665"/>
                <a:gd name="connsiteX3" fmla="*/ 4719025 w 4720435"/>
                <a:gd name="connsiteY3" fmla="*/ 4693853 h 7104665"/>
                <a:gd name="connsiteX4" fmla="*/ 4711719 w 4720435"/>
                <a:gd name="connsiteY4" fmla="*/ 5606186 h 7104665"/>
                <a:gd name="connsiteX5" fmla="*/ 0 w 4720435"/>
                <a:gd name="connsiteY5" fmla="*/ 7104665 h 7104665"/>
                <a:gd name="connsiteX0" fmla="*/ 0 w 3940147"/>
                <a:gd name="connsiteY0" fmla="*/ 5571143 h 5606186"/>
                <a:gd name="connsiteX1" fmla="*/ 2886084 w 3940147"/>
                <a:gd name="connsiteY1" fmla="*/ 0 h 5606186"/>
                <a:gd name="connsiteX2" fmla="*/ 3929917 w 3940147"/>
                <a:gd name="connsiteY2" fmla="*/ 2021948 h 5606186"/>
                <a:gd name="connsiteX3" fmla="*/ 3938737 w 3940147"/>
                <a:gd name="connsiteY3" fmla="*/ 4693853 h 5606186"/>
                <a:gd name="connsiteX4" fmla="*/ 3931431 w 3940147"/>
                <a:gd name="connsiteY4" fmla="*/ 5606186 h 5606186"/>
                <a:gd name="connsiteX5" fmla="*/ 0 w 3940147"/>
                <a:gd name="connsiteY5" fmla="*/ 5571143 h 5606186"/>
                <a:gd name="connsiteX0" fmla="*/ 0 w 3939313"/>
                <a:gd name="connsiteY0" fmla="*/ 5571143 h 5606186"/>
                <a:gd name="connsiteX1" fmla="*/ 2886084 w 3939313"/>
                <a:gd name="connsiteY1" fmla="*/ 0 h 5606186"/>
                <a:gd name="connsiteX2" fmla="*/ 3910886 w 3939313"/>
                <a:gd name="connsiteY2" fmla="*/ 2002898 h 5606186"/>
                <a:gd name="connsiteX3" fmla="*/ 3938737 w 3939313"/>
                <a:gd name="connsiteY3" fmla="*/ 4693853 h 5606186"/>
                <a:gd name="connsiteX4" fmla="*/ 3931431 w 3939313"/>
                <a:gd name="connsiteY4" fmla="*/ 5606186 h 5606186"/>
                <a:gd name="connsiteX5" fmla="*/ 0 w 3939313"/>
                <a:gd name="connsiteY5" fmla="*/ 5571143 h 5606186"/>
                <a:gd name="connsiteX0" fmla="*/ 0 w 3931431"/>
                <a:gd name="connsiteY0" fmla="*/ 5571143 h 5606186"/>
                <a:gd name="connsiteX1" fmla="*/ 2886084 w 3931431"/>
                <a:gd name="connsiteY1" fmla="*/ 0 h 5606186"/>
                <a:gd name="connsiteX2" fmla="*/ 3910886 w 3931431"/>
                <a:gd name="connsiteY2" fmla="*/ 2002898 h 5606186"/>
                <a:gd name="connsiteX3" fmla="*/ 3910192 w 3931431"/>
                <a:gd name="connsiteY3" fmla="*/ 4703381 h 5606186"/>
                <a:gd name="connsiteX4" fmla="*/ 3931431 w 3931431"/>
                <a:gd name="connsiteY4" fmla="*/ 5606186 h 5606186"/>
                <a:gd name="connsiteX5" fmla="*/ 0 w 3931431"/>
                <a:gd name="connsiteY5" fmla="*/ 5571143 h 5606186"/>
                <a:gd name="connsiteX0" fmla="*/ 0 w 3931431"/>
                <a:gd name="connsiteY0" fmla="*/ 5571143 h 5606186"/>
                <a:gd name="connsiteX1" fmla="*/ 2886084 w 3931431"/>
                <a:gd name="connsiteY1" fmla="*/ 0 h 5606186"/>
                <a:gd name="connsiteX2" fmla="*/ 3910886 w 3931431"/>
                <a:gd name="connsiteY2" fmla="*/ 2012295 h 5606186"/>
                <a:gd name="connsiteX3" fmla="*/ 3910192 w 3931431"/>
                <a:gd name="connsiteY3" fmla="*/ 4703381 h 5606186"/>
                <a:gd name="connsiteX4" fmla="*/ 3931431 w 3931431"/>
                <a:gd name="connsiteY4" fmla="*/ 5606186 h 5606186"/>
                <a:gd name="connsiteX5" fmla="*/ 0 w 3931431"/>
                <a:gd name="connsiteY5" fmla="*/ 5571143 h 5606186"/>
                <a:gd name="connsiteX0" fmla="*/ 0 w 3931431"/>
                <a:gd name="connsiteY0" fmla="*/ 5571143 h 5606186"/>
                <a:gd name="connsiteX1" fmla="*/ 2886084 w 3931431"/>
                <a:gd name="connsiteY1" fmla="*/ 0 h 5606186"/>
                <a:gd name="connsiteX2" fmla="*/ 3910886 w 3931431"/>
                <a:gd name="connsiteY2" fmla="*/ 2012295 h 5606186"/>
                <a:gd name="connsiteX3" fmla="*/ 3910192 w 3931431"/>
                <a:gd name="connsiteY3" fmla="*/ 4703381 h 5606186"/>
                <a:gd name="connsiteX4" fmla="*/ 3931431 w 3931431"/>
                <a:gd name="connsiteY4" fmla="*/ 5606186 h 5606186"/>
                <a:gd name="connsiteX5" fmla="*/ 0 w 3931431"/>
                <a:gd name="connsiteY5" fmla="*/ 5571143 h 5606186"/>
                <a:gd name="connsiteX0" fmla="*/ 0 w 3931431"/>
                <a:gd name="connsiteY0" fmla="*/ 5571143 h 5606186"/>
                <a:gd name="connsiteX1" fmla="*/ 2886084 w 3931431"/>
                <a:gd name="connsiteY1" fmla="*/ 0 h 5606186"/>
                <a:gd name="connsiteX2" fmla="*/ 3910886 w 3931431"/>
                <a:gd name="connsiteY2" fmla="*/ 2012295 h 5606186"/>
                <a:gd name="connsiteX3" fmla="*/ 3910192 w 3931431"/>
                <a:gd name="connsiteY3" fmla="*/ 4703381 h 5606186"/>
                <a:gd name="connsiteX4" fmla="*/ 3931431 w 3931431"/>
                <a:gd name="connsiteY4" fmla="*/ 5606186 h 5606186"/>
                <a:gd name="connsiteX5" fmla="*/ 0 w 3931431"/>
                <a:gd name="connsiteY5" fmla="*/ 5571143 h 5606186"/>
                <a:gd name="connsiteX0" fmla="*/ 0 w 3912966"/>
                <a:gd name="connsiteY0" fmla="*/ 5571143 h 5609320"/>
                <a:gd name="connsiteX1" fmla="*/ 2886084 w 3912966"/>
                <a:gd name="connsiteY1" fmla="*/ 0 h 5609320"/>
                <a:gd name="connsiteX2" fmla="*/ 3910886 w 3912966"/>
                <a:gd name="connsiteY2" fmla="*/ 2012295 h 5609320"/>
                <a:gd name="connsiteX3" fmla="*/ 3910192 w 3912966"/>
                <a:gd name="connsiteY3" fmla="*/ 4703381 h 5609320"/>
                <a:gd name="connsiteX4" fmla="*/ 3868863 w 3912966"/>
                <a:gd name="connsiteY4" fmla="*/ 5609320 h 5609320"/>
                <a:gd name="connsiteX5" fmla="*/ 0 w 3912966"/>
                <a:gd name="connsiteY5" fmla="*/ 5571143 h 5609320"/>
                <a:gd name="connsiteX0" fmla="*/ 0 w 3915790"/>
                <a:gd name="connsiteY0" fmla="*/ 5571143 h 5593663"/>
                <a:gd name="connsiteX1" fmla="*/ 2886084 w 3915790"/>
                <a:gd name="connsiteY1" fmla="*/ 0 h 5593663"/>
                <a:gd name="connsiteX2" fmla="*/ 3910886 w 3915790"/>
                <a:gd name="connsiteY2" fmla="*/ 2012295 h 5593663"/>
                <a:gd name="connsiteX3" fmla="*/ 3910192 w 3915790"/>
                <a:gd name="connsiteY3" fmla="*/ 4703381 h 5593663"/>
                <a:gd name="connsiteX4" fmla="*/ 3915790 w 3915790"/>
                <a:gd name="connsiteY4" fmla="*/ 5593663 h 5593663"/>
                <a:gd name="connsiteX5" fmla="*/ 0 w 3915790"/>
                <a:gd name="connsiteY5" fmla="*/ 5571143 h 5593663"/>
                <a:gd name="connsiteX0" fmla="*/ 0 w 3916271"/>
                <a:gd name="connsiteY0" fmla="*/ 5571143 h 5593663"/>
                <a:gd name="connsiteX1" fmla="*/ 2886084 w 3916271"/>
                <a:gd name="connsiteY1" fmla="*/ 0 h 5593663"/>
                <a:gd name="connsiteX2" fmla="*/ 3910886 w 3916271"/>
                <a:gd name="connsiteY2" fmla="*/ 2012295 h 5593663"/>
                <a:gd name="connsiteX3" fmla="*/ 3910192 w 3916271"/>
                <a:gd name="connsiteY3" fmla="*/ 4703381 h 5593663"/>
                <a:gd name="connsiteX4" fmla="*/ 3915790 w 3916271"/>
                <a:gd name="connsiteY4" fmla="*/ 5593663 h 5593663"/>
                <a:gd name="connsiteX5" fmla="*/ 0 w 3916271"/>
                <a:gd name="connsiteY5" fmla="*/ 5571143 h 5593663"/>
                <a:gd name="connsiteX0" fmla="*/ 0 w 3923683"/>
                <a:gd name="connsiteY0" fmla="*/ 5571143 h 5593663"/>
                <a:gd name="connsiteX1" fmla="*/ 2886084 w 3923683"/>
                <a:gd name="connsiteY1" fmla="*/ 0 h 5593663"/>
                <a:gd name="connsiteX2" fmla="*/ 3910886 w 3923683"/>
                <a:gd name="connsiteY2" fmla="*/ 2012295 h 5593663"/>
                <a:gd name="connsiteX3" fmla="*/ 3922709 w 3923683"/>
                <a:gd name="connsiteY3" fmla="*/ 4693990 h 5593663"/>
                <a:gd name="connsiteX4" fmla="*/ 3915790 w 3923683"/>
                <a:gd name="connsiteY4" fmla="*/ 5593663 h 5593663"/>
                <a:gd name="connsiteX5" fmla="*/ 0 w 3923683"/>
                <a:gd name="connsiteY5" fmla="*/ 5571143 h 5593663"/>
                <a:gd name="connsiteX0" fmla="*/ 0 w 3923683"/>
                <a:gd name="connsiteY0" fmla="*/ 5571143 h 5593663"/>
                <a:gd name="connsiteX1" fmla="*/ 2886084 w 3923683"/>
                <a:gd name="connsiteY1" fmla="*/ 0 h 5593663"/>
                <a:gd name="connsiteX2" fmla="*/ 3910886 w 3923683"/>
                <a:gd name="connsiteY2" fmla="*/ 2012295 h 5593663"/>
                <a:gd name="connsiteX3" fmla="*/ 3922709 w 3923683"/>
                <a:gd name="connsiteY3" fmla="*/ 4693990 h 5593663"/>
                <a:gd name="connsiteX4" fmla="*/ 3915790 w 3923683"/>
                <a:gd name="connsiteY4" fmla="*/ 5593663 h 5593663"/>
                <a:gd name="connsiteX5" fmla="*/ 0 w 3923683"/>
                <a:gd name="connsiteY5" fmla="*/ 5571143 h 5593663"/>
                <a:gd name="connsiteX0" fmla="*/ 0 w 3922709"/>
                <a:gd name="connsiteY0" fmla="*/ 5571143 h 5593663"/>
                <a:gd name="connsiteX1" fmla="*/ 2886084 w 3922709"/>
                <a:gd name="connsiteY1" fmla="*/ 0 h 5593663"/>
                <a:gd name="connsiteX2" fmla="*/ 3910886 w 3922709"/>
                <a:gd name="connsiteY2" fmla="*/ 2012295 h 5593663"/>
                <a:gd name="connsiteX3" fmla="*/ 3922709 w 3922709"/>
                <a:gd name="connsiteY3" fmla="*/ 4693990 h 5593663"/>
                <a:gd name="connsiteX4" fmla="*/ 3915790 w 3922709"/>
                <a:gd name="connsiteY4" fmla="*/ 5593663 h 5593663"/>
                <a:gd name="connsiteX5" fmla="*/ 0 w 3922709"/>
                <a:gd name="connsiteY5" fmla="*/ 5571143 h 5593663"/>
                <a:gd name="connsiteX0" fmla="*/ 0 w 3922709"/>
                <a:gd name="connsiteY0" fmla="*/ 5571143 h 5593663"/>
                <a:gd name="connsiteX1" fmla="*/ 2886084 w 3922709"/>
                <a:gd name="connsiteY1" fmla="*/ 0 h 5593663"/>
                <a:gd name="connsiteX2" fmla="*/ 3910886 w 3922709"/>
                <a:gd name="connsiteY2" fmla="*/ 2012295 h 5593663"/>
                <a:gd name="connsiteX3" fmla="*/ 3922709 w 3922709"/>
                <a:gd name="connsiteY3" fmla="*/ 4693990 h 5593663"/>
                <a:gd name="connsiteX4" fmla="*/ 3915790 w 3922709"/>
                <a:gd name="connsiteY4" fmla="*/ 5593663 h 5593663"/>
                <a:gd name="connsiteX5" fmla="*/ 0 w 3922709"/>
                <a:gd name="connsiteY5" fmla="*/ 5571143 h 5593663"/>
                <a:gd name="connsiteX0" fmla="*/ 0 w 3919583"/>
                <a:gd name="connsiteY0" fmla="*/ 5571143 h 5593663"/>
                <a:gd name="connsiteX1" fmla="*/ 2886084 w 3919583"/>
                <a:gd name="connsiteY1" fmla="*/ 0 h 5593663"/>
                <a:gd name="connsiteX2" fmla="*/ 3910886 w 3919583"/>
                <a:gd name="connsiteY2" fmla="*/ 2012295 h 5593663"/>
                <a:gd name="connsiteX3" fmla="*/ 3919583 w 3919583"/>
                <a:gd name="connsiteY3" fmla="*/ 4687730 h 5593663"/>
                <a:gd name="connsiteX4" fmla="*/ 3915790 w 3919583"/>
                <a:gd name="connsiteY4" fmla="*/ 5593663 h 5593663"/>
                <a:gd name="connsiteX5" fmla="*/ 0 w 3919583"/>
                <a:gd name="connsiteY5" fmla="*/ 5571143 h 5593663"/>
                <a:gd name="connsiteX0" fmla="*/ 0 w 3919583"/>
                <a:gd name="connsiteY0" fmla="*/ 5571143 h 5593663"/>
                <a:gd name="connsiteX1" fmla="*/ 2886084 w 3919583"/>
                <a:gd name="connsiteY1" fmla="*/ 0 h 5593663"/>
                <a:gd name="connsiteX2" fmla="*/ 3910886 w 3919583"/>
                <a:gd name="connsiteY2" fmla="*/ 2012295 h 5593663"/>
                <a:gd name="connsiteX3" fmla="*/ 3919583 w 3919583"/>
                <a:gd name="connsiteY3" fmla="*/ 4687730 h 5593663"/>
                <a:gd name="connsiteX4" fmla="*/ 3915790 w 3919583"/>
                <a:gd name="connsiteY4" fmla="*/ 5593663 h 5593663"/>
                <a:gd name="connsiteX5" fmla="*/ 0 w 3919583"/>
                <a:gd name="connsiteY5" fmla="*/ 5571143 h 5593663"/>
                <a:gd name="connsiteX0" fmla="*/ 0 w 3919583"/>
                <a:gd name="connsiteY0" fmla="*/ 5571143 h 5593663"/>
                <a:gd name="connsiteX1" fmla="*/ 2886084 w 3919583"/>
                <a:gd name="connsiteY1" fmla="*/ 0 h 5593663"/>
                <a:gd name="connsiteX2" fmla="*/ 3910886 w 3919583"/>
                <a:gd name="connsiteY2" fmla="*/ 2012295 h 5593663"/>
                <a:gd name="connsiteX3" fmla="*/ 3919583 w 3919583"/>
                <a:gd name="connsiteY3" fmla="*/ 4687730 h 5593663"/>
                <a:gd name="connsiteX4" fmla="*/ 3915790 w 3919583"/>
                <a:gd name="connsiteY4" fmla="*/ 5593663 h 5593663"/>
                <a:gd name="connsiteX5" fmla="*/ 0 w 3919583"/>
                <a:gd name="connsiteY5" fmla="*/ 5571143 h 5593663"/>
                <a:gd name="connsiteX0" fmla="*/ 0 w 3919583"/>
                <a:gd name="connsiteY0" fmla="*/ 5571143 h 5593663"/>
                <a:gd name="connsiteX1" fmla="*/ 2886084 w 3919583"/>
                <a:gd name="connsiteY1" fmla="*/ 0 h 5593663"/>
                <a:gd name="connsiteX2" fmla="*/ 3914014 w 3919583"/>
                <a:gd name="connsiteY2" fmla="*/ 2024821 h 5593663"/>
                <a:gd name="connsiteX3" fmla="*/ 3919583 w 3919583"/>
                <a:gd name="connsiteY3" fmla="*/ 4687730 h 5593663"/>
                <a:gd name="connsiteX4" fmla="*/ 3915790 w 3919583"/>
                <a:gd name="connsiteY4" fmla="*/ 5593663 h 5593663"/>
                <a:gd name="connsiteX5" fmla="*/ 0 w 3919583"/>
                <a:gd name="connsiteY5" fmla="*/ 5571143 h 5593663"/>
                <a:gd name="connsiteX0" fmla="*/ 0 w 3919583"/>
                <a:gd name="connsiteY0" fmla="*/ 5571143 h 5593663"/>
                <a:gd name="connsiteX1" fmla="*/ 2886084 w 3919583"/>
                <a:gd name="connsiteY1" fmla="*/ 0 h 5593663"/>
                <a:gd name="connsiteX2" fmla="*/ 3914014 w 3919583"/>
                <a:gd name="connsiteY2" fmla="*/ 2024821 h 5593663"/>
                <a:gd name="connsiteX3" fmla="*/ 3919583 w 3919583"/>
                <a:gd name="connsiteY3" fmla="*/ 4687730 h 5593663"/>
                <a:gd name="connsiteX4" fmla="*/ 3915790 w 3919583"/>
                <a:gd name="connsiteY4" fmla="*/ 5593663 h 5593663"/>
                <a:gd name="connsiteX5" fmla="*/ 0 w 3919583"/>
                <a:gd name="connsiteY5" fmla="*/ 5571143 h 559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9583" h="5593663">
                  <a:moveTo>
                    <a:pt x="0" y="5571143"/>
                  </a:moveTo>
                  <a:lnTo>
                    <a:pt x="2886084" y="0"/>
                  </a:lnTo>
                  <a:cubicBezTo>
                    <a:pt x="3296866" y="781336"/>
                    <a:pt x="3503232" y="1243485"/>
                    <a:pt x="3914014" y="2024821"/>
                  </a:cubicBezTo>
                  <a:cubicBezTo>
                    <a:pt x="3912240" y="2295005"/>
                    <a:pt x="3918271" y="3614728"/>
                    <a:pt x="3919583" y="4687730"/>
                  </a:cubicBezTo>
                  <a:cubicBezTo>
                    <a:pt x="3917192" y="5350405"/>
                    <a:pt x="3918181" y="5087563"/>
                    <a:pt x="3915790" y="5593663"/>
                  </a:cubicBezTo>
                  <a:lnTo>
                    <a:pt x="0" y="5571143"/>
                  </a:lnTo>
                  <a:close/>
                </a:path>
              </a:pathLst>
            </a:custGeom>
            <a:gradFill flip="none" rotWithShape="1">
              <a:gsLst>
                <a:gs pos="91000">
                  <a:srgbClr val="9D1747"/>
                </a:gs>
                <a:gs pos="1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2" name="Triangle isocèle 7"/>
            <p:cNvSpPr/>
            <p:nvPr userDrawn="1"/>
          </p:nvSpPr>
          <p:spPr>
            <a:xfrm rot="16200000">
              <a:off x="6825055" y="-469057"/>
              <a:ext cx="1874105" cy="2802782"/>
            </a:xfrm>
            <a:custGeom>
              <a:avLst/>
              <a:gdLst>
                <a:gd name="connsiteX0" fmla="*/ 0 w 4540840"/>
                <a:gd name="connsiteY0" fmla="*/ 4404897 h 4404897"/>
                <a:gd name="connsiteX1" fmla="*/ 2270420 w 4540840"/>
                <a:gd name="connsiteY1" fmla="*/ 0 h 4404897"/>
                <a:gd name="connsiteX2" fmla="*/ 4540840 w 4540840"/>
                <a:gd name="connsiteY2" fmla="*/ 4404897 h 4404897"/>
                <a:gd name="connsiteX3" fmla="*/ 0 w 4540840"/>
                <a:gd name="connsiteY3" fmla="*/ 4404897 h 4404897"/>
                <a:gd name="connsiteX0" fmla="*/ 0 w 4540840"/>
                <a:gd name="connsiteY0" fmla="*/ 4404897 h 4404897"/>
                <a:gd name="connsiteX1" fmla="*/ 2270420 w 4540840"/>
                <a:gd name="connsiteY1" fmla="*/ 0 h 4404897"/>
                <a:gd name="connsiteX2" fmla="*/ 2933997 w 4540840"/>
                <a:gd name="connsiteY2" fmla="*/ 1284148 h 4404897"/>
                <a:gd name="connsiteX3" fmla="*/ 4540840 w 4540840"/>
                <a:gd name="connsiteY3" fmla="*/ 4404897 h 4404897"/>
                <a:gd name="connsiteX4" fmla="*/ 0 w 4540840"/>
                <a:gd name="connsiteY4" fmla="*/ 4404897 h 4404897"/>
                <a:gd name="connsiteX0" fmla="*/ 0 w 4540840"/>
                <a:gd name="connsiteY0" fmla="*/ 4404897 h 4404897"/>
                <a:gd name="connsiteX1" fmla="*/ 2270420 w 4540840"/>
                <a:gd name="connsiteY1" fmla="*/ 0 h 4404897"/>
                <a:gd name="connsiteX2" fmla="*/ 2933997 w 4540840"/>
                <a:gd name="connsiteY2" fmla="*/ 1284148 h 4404897"/>
                <a:gd name="connsiteX3" fmla="*/ 4540840 w 4540840"/>
                <a:gd name="connsiteY3" fmla="*/ 4404897 h 4404897"/>
                <a:gd name="connsiteX4" fmla="*/ 2933996 w 4540840"/>
                <a:gd name="connsiteY4" fmla="*/ 4404420 h 4404897"/>
                <a:gd name="connsiteX5" fmla="*/ 0 w 4540840"/>
                <a:gd name="connsiteY5" fmla="*/ 4404897 h 4404897"/>
                <a:gd name="connsiteX0" fmla="*/ 0 w 2933997"/>
                <a:gd name="connsiteY0" fmla="*/ 4404897 h 4404897"/>
                <a:gd name="connsiteX1" fmla="*/ 2270420 w 2933997"/>
                <a:gd name="connsiteY1" fmla="*/ 0 h 4404897"/>
                <a:gd name="connsiteX2" fmla="*/ 2933997 w 2933997"/>
                <a:gd name="connsiteY2" fmla="*/ 1284148 h 4404897"/>
                <a:gd name="connsiteX3" fmla="*/ 2933573 w 2933997"/>
                <a:gd name="connsiteY3" fmla="*/ 3532921 h 4404897"/>
                <a:gd name="connsiteX4" fmla="*/ 2933996 w 2933997"/>
                <a:gd name="connsiteY4" fmla="*/ 4404420 h 4404897"/>
                <a:gd name="connsiteX5" fmla="*/ 0 w 2933997"/>
                <a:gd name="connsiteY5" fmla="*/ 4404897 h 440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997" h="4404897">
                  <a:moveTo>
                    <a:pt x="0" y="4404897"/>
                  </a:moveTo>
                  <a:lnTo>
                    <a:pt x="2270420" y="0"/>
                  </a:lnTo>
                  <a:cubicBezTo>
                    <a:pt x="2493183" y="426477"/>
                    <a:pt x="2711234" y="857671"/>
                    <a:pt x="2933997" y="1284148"/>
                  </a:cubicBezTo>
                  <a:cubicBezTo>
                    <a:pt x="2933856" y="2033739"/>
                    <a:pt x="2933714" y="2783330"/>
                    <a:pt x="2933573" y="3532921"/>
                  </a:cubicBezTo>
                  <a:lnTo>
                    <a:pt x="2933996" y="4404420"/>
                  </a:lnTo>
                  <a:lnTo>
                    <a:pt x="0" y="4404897"/>
                  </a:lnTo>
                  <a:close/>
                </a:path>
              </a:pathLst>
            </a:custGeom>
            <a:gradFill flip="none" rotWithShape="1">
              <a:gsLst>
                <a:gs pos="91000">
                  <a:srgbClr val="9D1747"/>
                </a:gs>
                <a:gs pos="1000">
                  <a:schemeClr val="bg1">
                    <a:alpha val="3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3" name="Triangle isocèle 12"/>
            <p:cNvSpPr/>
            <p:nvPr userDrawn="1"/>
          </p:nvSpPr>
          <p:spPr>
            <a:xfrm rot="16200000">
              <a:off x="7319312" y="360679"/>
              <a:ext cx="1872209" cy="1816159"/>
            </a:xfrm>
            <a:prstGeom prst="triangle">
              <a:avLst/>
            </a:prstGeom>
            <a:gradFill flip="none" rotWithShape="1">
              <a:gsLst>
                <a:gs pos="81000">
                  <a:srgbClr val="9D1747"/>
                </a:gs>
                <a:gs pos="5000">
                  <a:schemeClr val="bg1">
                    <a:alpha val="3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760640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760640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6597352"/>
            <a:ext cx="5040313" cy="217488"/>
          </a:xfrm>
        </p:spPr>
        <p:txBody>
          <a:bodyPr>
            <a:noAutofit/>
          </a:bodyPr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6597352"/>
            <a:ext cx="5040313" cy="217488"/>
          </a:xfrm>
        </p:spPr>
        <p:txBody>
          <a:bodyPr>
            <a:noAutofit/>
          </a:bodyPr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6597352"/>
            <a:ext cx="5040313" cy="217488"/>
          </a:xfrm>
        </p:spPr>
        <p:txBody>
          <a:bodyPr>
            <a:noAutofit/>
          </a:bodyPr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6597352"/>
            <a:ext cx="5040313" cy="217488"/>
          </a:xfrm>
        </p:spPr>
        <p:txBody>
          <a:bodyPr>
            <a:noAutofit/>
          </a:bodyPr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6597352"/>
            <a:ext cx="5040313" cy="217488"/>
          </a:xfrm>
        </p:spPr>
        <p:txBody>
          <a:bodyPr>
            <a:noAutofit/>
          </a:bodyPr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6597352"/>
            <a:ext cx="5040313" cy="217488"/>
          </a:xfrm>
        </p:spPr>
        <p:txBody>
          <a:bodyPr>
            <a:noAutofit/>
          </a:bodyPr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iangle isocèle 10"/>
          <p:cNvSpPr/>
          <p:nvPr userDrawn="1"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9D1747">
                  <a:alpha val="74902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sp>
        <p:nvSpPr>
          <p:cNvPr id="8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9D1747">
                  <a:alpha val="7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Triangle isocèle 8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9D1747">
                  <a:alpha val="82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9D1747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Domotic</a:t>
            </a:r>
            <a:r>
              <a:rPr lang="fr-FR" dirty="0"/>
              <a:t> control interface on  </a:t>
            </a:r>
            <a:r>
              <a:rPr lang="fr-FR" dirty="0" err="1"/>
              <a:t>tablet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1" y="5416652"/>
            <a:ext cx="1954370" cy="144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7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•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• </a:t>
            </a:r>
            <a:r>
              <a:rPr lang="fr-FR" dirty="0" err="1"/>
              <a:t>Pre-study</a:t>
            </a:r>
            <a:endParaRPr lang="fr-FR" dirty="0"/>
          </a:p>
          <a:p>
            <a:r>
              <a:rPr lang="fr-FR" dirty="0"/>
              <a:t>• </a:t>
            </a:r>
            <a:r>
              <a:rPr lang="fr-FR" dirty="0" err="1"/>
              <a:t>Specifications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1" y="5416652"/>
            <a:ext cx="1954370" cy="144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9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Need</a:t>
            </a:r>
            <a:r>
              <a:rPr lang="fr-FR" dirty="0"/>
              <a:t> of a simple interface for </a:t>
            </a:r>
            <a:r>
              <a:rPr lang="fr-FR" dirty="0" err="1"/>
              <a:t>disabled</a:t>
            </a:r>
            <a:r>
              <a:rPr lang="fr-FR" dirty="0"/>
              <a:t>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Existing</a:t>
            </a:r>
            <a:r>
              <a:rPr lang="fr-FR" dirty="0"/>
              <a:t> solutions but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and </a:t>
            </a:r>
            <a:r>
              <a:rPr lang="fr-FR" dirty="0" err="1"/>
              <a:t>inadapted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Knowledge</a:t>
            </a:r>
            <a:r>
              <a:rPr lang="fr-FR" dirty="0"/>
              <a:t> </a:t>
            </a:r>
            <a:r>
              <a:rPr lang="fr-FR" dirty="0" err="1"/>
              <a:t>transfer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Insa</a:t>
            </a:r>
            <a:r>
              <a:rPr lang="fr-FR" dirty="0"/>
              <a:t> to </a:t>
            </a:r>
            <a:r>
              <a:rPr lang="fr-FR" dirty="0" err="1"/>
              <a:t>Ergovie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Ergovie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Breton society </a:t>
            </a: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sells</a:t>
            </a:r>
            <a:r>
              <a:rPr lang="fr-FR" dirty="0"/>
              <a:t> and </a:t>
            </a:r>
            <a:r>
              <a:rPr lang="fr-FR" dirty="0" err="1"/>
              <a:t>repairs</a:t>
            </a:r>
            <a:r>
              <a:rPr lang="fr-FR" dirty="0"/>
              <a:t> </a:t>
            </a:r>
            <a:r>
              <a:rPr lang="fr-FR" dirty="0" err="1"/>
              <a:t>wheelchairs</a:t>
            </a:r>
            <a:r>
              <a:rPr lang="fr-FR" dirty="0"/>
              <a:t>.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recently</a:t>
            </a:r>
            <a:r>
              <a:rPr lang="fr-FR" dirty="0"/>
              <a:t> </a:t>
            </a:r>
            <a:r>
              <a:rPr lang="fr-FR" dirty="0" err="1" smtClean="0"/>
              <a:t>began</a:t>
            </a:r>
            <a:r>
              <a:rPr lang="fr-FR" dirty="0" smtClean="0"/>
              <a:t> </a:t>
            </a:r>
            <a:r>
              <a:rPr lang="fr-FR" dirty="0"/>
              <a:t>to </a:t>
            </a:r>
            <a:r>
              <a:rPr lang="fr-FR" dirty="0" err="1"/>
              <a:t>develop</a:t>
            </a:r>
            <a:r>
              <a:rPr lang="fr-FR" dirty="0"/>
              <a:t> </a:t>
            </a:r>
            <a:r>
              <a:rPr lang="fr-FR" dirty="0" err="1"/>
              <a:t>domotic</a:t>
            </a:r>
            <a:r>
              <a:rPr lang="fr-FR" dirty="0"/>
              <a:t> solutions.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1" y="5416652"/>
            <a:ext cx="1954370" cy="144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9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Pre-study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Interface in </a:t>
            </a:r>
            <a:r>
              <a:rPr lang="fr-FR" dirty="0" err="1"/>
              <a:t>XaML</a:t>
            </a:r>
            <a:r>
              <a:rPr lang="fr-FR" dirty="0"/>
              <a:t>,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Algorithm</a:t>
            </a:r>
            <a:r>
              <a:rPr lang="fr-FR" dirty="0"/>
              <a:t> in 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API to control </a:t>
            </a:r>
            <a:r>
              <a:rPr lang="fr-FR" dirty="0" err="1"/>
              <a:t>Kira</a:t>
            </a:r>
            <a:r>
              <a:rPr lang="fr-FR" dirty="0"/>
              <a:t> : (</a:t>
            </a:r>
            <a:r>
              <a:rPr lang="fr-FR" dirty="0" err="1"/>
              <a:t>protocol</a:t>
            </a:r>
            <a:r>
              <a:rPr lang="fr-FR" dirty="0"/>
              <a:t> HTTP)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API to control </a:t>
            </a:r>
            <a:r>
              <a:rPr lang="fr-FR" dirty="0" err="1"/>
              <a:t>Fibaro</a:t>
            </a:r>
            <a:r>
              <a:rPr lang="fr-FR" dirty="0"/>
              <a:t> : (</a:t>
            </a:r>
            <a:r>
              <a:rPr lang="fr-FR" dirty="0" err="1"/>
              <a:t>protocol</a:t>
            </a:r>
            <a:r>
              <a:rPr lang="fr-FR" dirty="0"/>
              <a:t> HTTP)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API Bluetooth :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1" y="5416652"/>
            <a:ext cx="1954370" cy="144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 </a:t>
            </a:r>
            <a:r>
              <a:rPr lang="fr-FR" dirty="0" err="1"/>
              <a:t>requests</a:t>
            </a:r>
            <a:r>
              <a:rPr lang="fr-FR" dirty="0"/>
              <a:t>, </a:t>
            </a:r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870343"/>
              </p:ext>
            </p:extLst>
          </p:nvPr>
        </p:nvGraphicFramePr>
        <p:xfrm>
          <a:off x="457200" y="908050"/>
          <a:ext cx="8229600" cy="5563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effectLst/>
                        </a:rPr>
                        <a:t>Name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>
                          <a:effectLst/>
                        </a:rPr>
                        <a:t>Language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effectLst/>
                        </a:rPr>
                        <a:t>pros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effectLst/>
                        </a:rPr>
                        <a:t>cons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err="1" smtClean="0">
                          <a:effectLst/>
                        </a:rPr>
                        <a:t>libcurl</a:t>
                      </a:r>
                      <a:endParaRPr lang="fr-FR" sz="18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>
                          <a:effectLst/>
                        </a:rPr>
                        <a:t>complete</a:t>
                      </a:r>
                      <a:r>
                        <a:rPr lang="fr-FR" sz="1800" dirty="0" smtClean="0">
                          <a:effectLst/>
                        </a:rPr>
                        <a:t> and portable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fr-FR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everything</a:t>
                      </a:r>
                      <a:r>
                        <a:rPr lang="fr-FR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needed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effectLst/>
                        </a:rPr>
                        <a:t>http-</a:t>
                      </a:r>
                      <a:r>
                        <a:rPr lang="fr-FR" sz="1800" b="0" dirty="0" err="1" smtClean="0">
                          <a:effectLst/>
                        </a:rPr>
                        <a:t>tiny</a:t>
                      </a:r>
                      <a:endParaRPr lang="fr-FR" sz="18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effectLst/>
                        </a:rPr>
                        <a:t>Concise and portable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>
                          <a:effectLst/>
                        </a:rPr>
                        <a:t>Only</a:t>
                      </a:r>
                      <a:r>
                        <a:rPr lang="fr-FR" sz="1800" dirty="0" smtClean="0">
                          <a:effectLst/>
                        </a:rPr>
                        <a:t> </a:t>
                      </a:r>
                      <a:r>
                        <a:rPr lang="fr-FR" sz="1800" dirty="0" err="1" smtClean="0">
                          <a:effectLst/>
                        </a:rPr>
                        <a:t>queries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err="1" smtClean="0">
                          <a:effectLst/>
                        </a:rPr>
                        <a:t>Winhttp</a:t>
                      </a:r>
                      <a:endParaRPr lang="fr-FR" sz="18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effectLst/>
                        </a:rPr>
                        <a:t>C/C++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effectLst/>
                        </a:rPr>
                        <a:t>Made for Windows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effectLst/>
                        </a:rPr>
                        <a:t>Not portable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err="1" smtClean="0">
                          <a:effectLst/>
                        </a:rPr>
                        <a:t>qDecoder</a:t>
                      </a:r>
                      <a:endParaRPr lang="fr-FR" sz="18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effectLst/>
                        </a:rPr>
                        <a:t>C/C++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effectLst/>
                        </a:rPr>
                        <a:t>C or C++ (</a:t>
                      </a:r>
                      <a:r>
                        <a:rPr lang="fr-FR" sz="1800" dirty="0" err="1" smtClean="0">
                          <a:effectLst/>
                        </a:rPr>
                        <a:t>choice</a:t>
                      </a:r>
                      <a:r>
                        <a:rPr lang="fr-FR" sz="1800" dirty="0" smtClean="0">
                          <a:effectLst/>
                        </a:rPr>
                        <a:t>)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effectLst/>
                        </a:rPr>
                        <a:t>Unix-</a:t>
                      </a:r>
                      <a:r>
                        <a:rPr lang="fr-FR" sz="1800" dirty="0" err="1" smtClean="0">
                          <a:effectLst/>
                        </a:rPr>
                        <a:t>like</a:t>
                      </a:r>
                      <a:r>
                        <a:rPr lang="fr-FR" sz="1800" dirty="0" smtClean="0">
                          <a:effectLst/>
                        </a:rPr>
                        <a:t> OS </a:t>
                      </a:r>
                      <a:r>
                        <a:rPr lang="fr-FR" sz="1800" dirty="0" err="1" smtClean="0">
                          <a:effectLst/>
                        </a:rPr>
                        <a:t>only</a:t>
                      </a:r>
                      <a:endParaRPr lang="fr-FR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u="none" dirty="0" err="1" smtClean="0">
                          <a:solidFill>
                            <a:srgbClr val="002060"/>
                          </a:solidFill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HappyHttp</a:t>
                      </a:r>
                      <a:endParaRPr lang="fr-FR" sz="1800" b="0" u="none" dirty="0" smtClean="0">
                        <a:solidFill>
                          <a:srgbClr val="002060"/>
                        </a:solidFill>
                        <a:effectLst/>
                        <a:uFill>
                          <a:solidFill>
                            <a:srgbClr val="FF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u="none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C++</a:t>
                      </a:r>
                      <a:endParaRPr lang="fr-FR" sz="1800" u="none" dirty="0" smtClean="0">
                        <a:effectLst/>
                        <a:uFill>
                          <a:solidFill>
                            <a:srgbClr val="FF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u="none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Portable and simple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u="none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No </a:t>
                      </a:r>
                      <a:r>
                        <a:rPr lang="fr-FR" sz="1800" u="none" dirty="0" err="1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need</a:t>
                      </a:r>
                      <a:r>
                        <a:rPr lang="fr-FR" sz="1800" u="none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 to </a:t>
                      </a:r>
                      <a:r>
                        <a:rPr lang="fr-FR" sz="1800" u="none" dirty="0" err="1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wait</a:t>
                      </a:r>
                      <a:r>
                        <a:rPr lang="fr-FR" sz="1800" u="none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 </a:t>
                      </a:r>
                      <a:r>
                        <a:rPr lang="fr-FR" sz="1800" u="none" dirty="0" err="1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between</a:t>
                      </a:r>
                      <a:r>
                        <a:rPr lang="fr-FR" sz="1800" u="none" baseline="0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 </a:t>
                      </a:r>
                      <a:r>
                        <a:rPr lang="fr-FR" sz="1800" u="none" baseline="0" dirty="0" err="1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queries</a:t>
                      </a:r>
                      <a:endParaRPr lang="fr-FR" sz="1800" u="none" dirty="0" smtClean="0">
                        <a:effectLst/>
                        <a:uFill>
                          <a:solidFill>
                            <a:srgbClr val="FF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u="none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Documentation not </a:t>
                      </a:r>
                      <a:r>
                        <a:rPr lang="fr-FR" sz="1800" u="none" dirty="0" err="1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very</a:t>
                      </a:r>
                      <a:r>
                        <a:rPr lang="fr-FR" sz="1800" u="none" dirty="0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 </a:t>
                      </a:r>
                      <a:r>
                        <a:rPr lang="fr-FR" sz="1800" u="none" dirty="0" err="1" smtClean="0">
                          <a:effectLst/>
                          <a:uFill>
                            <a:solidFill>
                              <a:srgbClr val="FF0000"/>
                            </a:solidFill>
                          </a:uFill>
                        </a:rPr>
                        <a:t>complete</a:t>
                      </a:r>
                      <a:endParaRPr lang="fr-FR" sz="1800" u="none" dirty="0" smtClean="0">
                        <a:effectLst/>
                        <a:uFill>
                          <a:solidFill>
                            <a:srgbClr val="FF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1" y="5416652"/>
            <a:ext cx="1954370" cy="144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2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Queries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Kira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1" y="1068946"/>
            <a:ext cx="9144000" cy="4854742"/>
            <a:chOff x="838200" y="1782665"/>
            <a:chExt cx="9813605" cy="5050239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39182">
              <a:off x="8490460" y="1782665"/>
              <a:ext cx="1684268" cy="1532792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990725"/>
              <a:ext cx="2143125" cy="1438275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3380" y="4295964"/>
              <a:ext cx="2638425" cy="2076975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42231" y="1807368"/>
              <a:ext cx="2301697" cy="1536383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1338580" y="3474720"/>
              <a:ext cx="12448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err="1" smtClean="0"/>
                <a:t>Window</a:t>
              </a:r>
              <a:r>
                <a:rPr lang="fr-FR" sz="2000" dirty="0" smtClean="0"/>
                <a:t> 8</a:t>
              </a:r>
              <a:endParaRPr lang="fr-FR" sz="2000" dirty="0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3375545" y="2370295"/>
              <a:ext cx="672465" cy="672465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8922919" y="3529044"/>
              <a:ext cx="819349" cy="819349"/>
            </a:xfrm>
            <a:prstGeom prst="rect">
              <a:avLst/>
            </a:prstGeom>
          </p:spPr>
        </p:pic>
        <p:sp>
          <p:nvSpPr>
            <p:cNvPr id="13" name="ZoneTexte 12"/>
            <p:cNvSpPr txBox="1"/>
            <p:nvPr/>
          </p:nvSpPr>
          <p:spPr>
            <a:xfrm>
              <a:off x="8858713" y="3138178"/>
              <a:ext cx="10322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err="1" smtClean="0"/>
                <a:t>Kira</a:t>
              </a:r>
              <a:r>
                <a:rPr lang="fr-FR" sz="2000" dirty="0" smtClean="0"/>
                <a:t> 128</a:t>
              </a:r>
              <a:endParaRPr lang="fr-FR" sz="2000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205697" y="3429000"/>
              <a:ext cx="841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router</a:t>
              </a:r>
              <a:endParaRPr lang="fr-FR" sz="2000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3428687" y="3358634"/>
              <a:ext cx="6094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Wifi</a:t>
              </a:r>
              <a:endParaRPr lang="fr-FR" sz="2000" dirty="0"/>
            </a:p>
          </p:txBody>
        </p:sp>
        <p:cxnSp>
          <p:nvCxnSpPr>
            <p:cNvPr id="16" name="Connecteur droit 15"/>
            <p:cNvCxnSpPr>
              <a:stCxn id="9" idx="3"/>
            </p:cNvCxnSpPr>
            <p:nvPr/>
          </p:nvCxnSpPr>
          <p:spPr>
            <a:xfrm flipV="1">
              <a:off x="6743928" y="2549061"/>
              <a:ext cx="1690301" cy="264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7088627" y="2768846"/>
              <a:ext cx="59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rj45</a:t>
              </a:r>
              <a:endParaRPr lang="fr-FR" sz="2000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806473" y="3682111"/>
              <a:ext cx="388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IR</a:t>
              </a:r>
              <a:endParaRPr lang="fr-FR" sz="2000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148888" y="6432794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TV</a:t>
              </a:r>
              <a:endParaRPr lang="fr-FR" sz="2000" dirty="0"/>
            </a:p>
          </p:txBody>
        </p:sp>
      </p:grpSp>
      <p:pic>
        <p:nvPicPr>
          <p:cNvPr id="20" name="Imag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1" y="5416652"/>
            <a:ext cx="1954370" cy="144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1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838200" y="1275008"/>
            <a:ext cx="8009586" cy="4901955"/>
          </a:xfrm>
        </p:spPr>
        <p:txBody>
          <a:bodyPr/>
          <a:lstStyle/>
          <a:p>
            <a:r>
              <a:rPr lang="fr-FR" dirty="0" err="1" smtClean="0"/>
              <a:t>Enabling</a:t>
            </a:r>
            <a:r>
              <a:rPr lang="fr-FR" dirty="0" smtClean="0"/>
              <a:t> people to switch on/off machines</a:t>
            </a:r>
          </a:p>
          <a:p>
            <a:r>
              <a:rPr lang="fr-FR" dirty="0" err="1" smtClean="0"/>
              <a:t>Adapted</a:t>
            </a:r>
            <a:r>
              <a:rPr lang="fr-FR" dirty="0" smtClean="0"/>
              <a:t> to </a:t>
            </a:r>
            <a:r>
              <a:rPr lang="fr-FR" dirty="0" err="1" smtClean="0"/>
              <a:t>users</a:t>
            </a:r>
            <a:endParaRPr lang="fr-FR" dirty="0" smtClean="0"/>
          </a:p>
          <a:p>
            <a:r>
              <a:rPr lang="fr-FR" dirty="0" smtClean="0"/>
              <a:t>A « scrolling » mode (traduction à revoir)</a:t>
            </a:r>
          </a:p>
          <a:p>
            <a:r>
              <a:rPr lang="fr-FR" dirty="0" smtClean="0"/>
              <a:t>Configuration </a:t>
            </a:r>
            <a:r>
              <a:rPr lang="fr-FR" dirty="0" err="1" smtClean="0"/>
              <a:t>available</a:t>
            </a:r>
            <a:r>
              <a:rPr lang="fr-FR" dirty="0" smtClean="0"/>
              <a:t>, </a:t>
            </a:r>
            <a:r>
              <a:rPr lang="fr-FR" dirty="0" err="1" smtClean="0"/>
              <a:t>only</a:t>
            </a:r>
            <a:r>
              <a:rPr lang="fr-FR" dirty="0" smtClean="0"/>
              <a:t> for </a:t>
            </a:r>
            <a:r>
              <a:rPr lang="fr-FR" dirty="0" err="1" smtClean="0"/>
              <a:t>technician</a:t>
            </a:r>
            <a:endParaRPr lang="fr-FR" dirty="0" smtClean="0"/>
          </a:p>
          <a:p>
            <a:r>
              <a:rPr lang="fr-FR" dirty="0" smtClean="0"/>
              <a:t>Feedback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wheelchair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1" y="5416652"/>
            <a:ext cx="1954370" cy="144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7718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FORMATION_Paysage">
  <a:themeElements>
    <a:clrScheme name="Forma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208998"/>
      </a:accent1>
      <a:accent2>
        <a:srgbClr val="FFC154"/>
      </a:accent2>
      <a:accent3>
        <a:srgbClr val="81989C"/>
      </a:accent3>
      <a:accent4>
        <a:srgbClr val="004D6F"/>
      </a:accent4>
      <a:accent5>
        <a:srgbClr val="E52713"/>
      </a:accent5>
      <a:accent6>
        <a:srgbClr val="866D5F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THEME_FORMATION_Paysage</Template>
  <TotalTime>15</TotalTime>
  <Words>171</Words>
  <Application>Microsoft Office PowerPoint</Application>
  <PresentationFormat>Affichage à l'écran 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THEME_FORMATION_Paysage</vt:lpstr>
      <vt:lpstr>Domotic control interface on  tablet</vt:lpstr>
      <vt:lpstr>Contents</vt:lpstr>
      <vt:lpstr>Context</vt:lpstr>
      <vt:lpstr>Pre-study</vt:lpstr>
      <vt:lpstr>HTTP requests, library choice</vt:lpstr>
      <vt:lpstr>Queries with Kira</vt:lpstr>
      <vt:lpstr>Specifications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Domotic control interface on  tablet</dc:title>
  <dc:creator>Enora</dc:creator>
  <cp:lastModifiedBy>Enora</cp:lastModifiedBy>
  <cp:revision>2</cp:revision>
  <dcterms:created xsi:type="dcterms:W3CDTF">2015-12-06T21:06:25Z</dcterms:created>
  <dcterms:modified xsi:type="dcterms:W3CDTF">2015-12-06T21:22:11Z</dcterms:modified>
</cp:coreProperties>
</file>