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4" r:id="rId2"/>
    <p:sldId id="287" r:id="rId3"/>
    <p:sldId id="288" r:id="rId4"/>
    <p:sldId id="291" r:id="rId5"/>
    <p:sldId id="292" r:id="rId6"/>
    <p:sldId id="293" r:id="rId7"/>
    <p:sldId id="295" r:id="rId8"/>
    <p:sldId id="290" r:id="rId9"/>
    <p:sldId id="294" r:id="rId10"/>
    <p:sldId id="300" r:id="rId11"/>
    <p:sldId id="301" r:id="rId12"/>
    <p:sldId id="285" r:id="rId13"/>
    <p:sldId id="289" r:id="rId14"/>
    <p:sldId id="296" r:id="rId15"/>
    <p:sldId id="286" r:id="rId16"/>
    <p:sldId id="298" r:id="rId17"/>
    <p:sldId id="297" r:id="rId18"/>
    <p:sldId id="299" r:id="rId19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71A"/>
    <a:srgbClr val="004D6F"/>
    <a:srgbClr val="0B72B5"/>
    <a:srgbClr val="FA2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4" autoAdjust="0"/>
  </p:normalViewPr>
  <p:slideViewPr>
    <p:cSldViewPr snapToGrid="0" snapToObjects="1">
      <p:cViewPr>
        <p:scale>
          <a:sx n="100" d="100"/>
          <a:sy n="100" d="100"/>
        </p:scale>
        <p:origin x="-276" y="504"/>
      </p:cViewPr>
      <p:guideLst>
        <p:guide orient="horz" pos="2160"/>
        <p:guide orient="horz" pos="144"/>
        <p:guide orient="horz" pos="668"/>
        <p:guide pos="2880"/>
        <p:guide pos="5664"/>
        <p:guide pos="3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10/12/2015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10/12/2015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7287" cy="372427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08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>
            <a:spLocks noChangeArrowheads="1"/>
          </p:cNvSpPr>
          <p:nvPr/>
        </p:nvSpPr>
        <p:spPr bwMode="auto">
          <a:xfrm>
            <a:off x="2763738" y="4802345"/>
            <a:ext cx="61228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2400" b="1" dirty="0" smtClean="0">
                <a:latin typeface="Arial Black" pitchFamily="34" charset="0"/>
                <a:cs typeface="Arial" charset="0"/>
              </a:rPr>
              <a:t>Home Automation Control Interface On Windows Tablet</a:t>
            </a:r>
            <a:endParaRPr lang="fr-FR" altLang="fr-FR" sz="2000" b="1" dirty="0">
              <a:solidFill>
                <a:schemeClr val="tx2"/>
              </a:solidFill>
              <a:latin typeface="Arial Black" pitchFamily="34" charset="0"/>
            </a:endParaRPr>
          </a:p>
        </p:txBody>
      </p:sp>
      <p:pic>
        <p:nvPicPr>
          <p:cNvPr id="1026" name="Picture 2" descr="Z:\home\maki\Dropbox\3e_annee\Projet\git\EP_Domotique_Tablette\Rendu\logo_ergovi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3202145"/>
            <a:ext cx="216976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3697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 rot="18758071">
            <a:off x="1548130" y="2283053"/>
            <a:ext cx="614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BLOCS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75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Language </a:t>
            </a:r>
            <a:r>
              <a:rPr lang="fr-FR" dirty="0" err="1" smtClean="0"/>
              <a:t>choices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83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7753" y="201105"/>
            <a:ext cx="7886700" cy="1325563"/>
          </a:xfrm>
        </p:spPr>
        <p:txBody>
          <a:bodyPr lIns="68580" tIns="34290" rIns="68580" bIns="34290"/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requests</a:t>
            </a:r>
            <a:r>
              <a:rPr lang="fr-FR" dirty="0" smtClean="0"/>
              <a:t>, </a:t>
            </a:r>
            <a:r>
              <a:rPr lang="fr-FR" dirty="0" err="1" smtClean="0"/>
              <a:t>library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60872683"/>
              </p:ext>
            </p:extLst>
          </p:nvPr>
        </p:nvGraphicFramePr>
        <p:xfrm>
          <a:off x="301658" y="1272494"/>
          <a:ext cx="8316562" cy="4519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3282"/>
                <a:gridCol w="1379220"/>
                <a:gridCol w="1036320"/>
                <a:gridCol w="1226820"/>
                <a:gridCol w="1547131"/>
                <a:gridCol w="2003789"/>
              </a:tblGrid>
              <a:tr h="1001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 smtClean="0">
                          <a:effectLst/>
                        </a:rPr>
                        <a:t>Name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 err="1" smtClean="0">
                          <a:effectLst/>
                        </a:rPr>
                        <a:t>Language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endParaRPr lang="fr-FR" sz="2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fr-FR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Multi-OS</a:t>
                      </a:r>
                      <a:endParaRPr lang="fr-FR" sz="2400" dirty="0" smtClean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  <a:r>
                        <a:rPr lang="fr-FR" sz="20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0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documetation</a:t>
                      </a:r>
                      <a:endParaRPr lang="fr-FR" sz="2000" dirty="0" smtClean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9960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0" dirty="0" err="1">
                          <a:effectLst/>
                        </a:rPr>
                        <a:t>libcurl</a:t>
                      </a:r>
                      <a:endParaRPr lang="fr-FR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fr-FR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3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5300" dirty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53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5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53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5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53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5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8696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0" dirty="0">
                          <a:effectLst/>
                        </a:rPr>
                        <a:t>http-</a:t>
                      </a:r>
                      <a:r>
                        <a:rPr lang="fr-FR" sz="2400" b="0" dirty="0" err="1">
                          <a:effectLst/>
                        </a:rPr>
                        <a:t>tiny</a:t>
                      </a:r>
                      <a:endParaRPr lang="fr-FR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fr-FR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53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5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53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2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53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8696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 err="1" smtClean="0">
                          <a:effectLst/>
                        </a:rPr>
                        <a:t>Winhttp</a:t>
                      </a:r>
                      <a:endParaRPr lang="fr-F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r>
                        <a:rPr lang="fr-FR" sz="2400" dirty="0">
                          <a:effectLst/>
                        </a:rPr>
                        <a:t>/</a:t>
                      </a:r>
                      <a:r>
                        <a:rPr lang="fr-FR" sz="2400" dirty="0">
                          <a:solidFill>
                            <a:srgbClr val="00B050"/>
                          </a:solidFill>
                          <a:effectLst/>
                        </a:rPr>
                        <a:t>C++</a:t>
                      </a:r>
                      <a:endParaRPr lang="fr-FR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53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53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5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53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2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7826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HappyHtpp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C++</a:t>
                      </a:r>
                      <a:endParaRPr lang="fr-FR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2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2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2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53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3668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0713"/>
              </p:ext>
            </p:extLst>
          </p:nvPr>
        </p:nvGraphicFramePr>
        <p:xfrm>
          <a:off x="628648" y="1788160"/>
          <a:ext cx="7745732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433"/>
                <a:gridCol w="1936433"/>
                <a:gridCol w="1937386"/>
                <a:gridCol w="1935480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Interface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Model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Kira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Fibaro</a:t>
                      </a:r>
                      <a:endParaRPr lang="fr-FR" sz="1800" dirty="0"/>
                    </a:p>
                  </a:txBody>
                  <a:tcPr marT="60960" marB="60960"/>
                </a:tc>
              </a:tr>
              <a:tr h="2336800"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 marT="60960" marB="60960"/>
                </a:tc>
                <a:tc gridSpan="2"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dirty="0" err="1" smtClean="0"/>
                        <a:t>HappyHttp</a:t>
                      </a:r>
                      <a:r>
                        <a:rPr lang="fr-FR" sz="2400" dirty="0" smtClean="0"/>
                        <a:t> : C++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library</a:t>
                      </a:r>
                      <a:endParaRPr lang="fr-FR" sz="2400" dirty="0" smtClean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67" y="3597515"/>
            <a:ext cx="1603375" cy="15345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64" y="3632173"/>
            <a:ext cx="1504795" cy="1465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Programming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Visual </a:t>
            </a:r>
            <a:r>
              <a:rPr lang="fr-FR" dirty="0"/>
              <a:t>Studio</a:t>
            </a:r>
          </a:p>
          <a:p>
            <a:endParaRPr lang="fr-FR" dirty="0" smtClean="0"/>
          </a:p>
          <a:p>
            <a:r>
              <a:rPr lang="fr-FR" dirty="0" err="1" smtClean="0"/>
              <a:t>Versioning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Git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III. 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03" y="150829"/>
            <a:ext cx="7876388" cy="1143000"/>
          </a:xfrm>
        </p:spPr>
        <p:txBody>
          <a:bodyPr lIns="68580" tIns="34290" rIns="68580" bIns="34290"/>
          <a:lstStyle/>
          <a:p>
            <a:r>
              <a:rPr lang="fr-FR" dirty="0"/>
              <a:t> </a:t>
            </a:r>
            <a:r>
              <a:rPr lang="fr-FR" dirty="0" err="1" smtClean="0"/>
              <a:t>Queries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Kira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39182">
            <a:off x="6429400" y="1575133"/>
            <a:ext cx="1207416" cy="14566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659" y="1772856"/>
            <a:ext cx="1536361" cy="13668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7392" y="4072825"/>
            <a:ext cx="1891431" cy="19737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7312" y="1598610"/>
            <a:ext cx="1650037" cy="146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02371" y="3183118"/>
            <a:ext cx="10310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 smtClean="0"/>
              <a:t>Window</a:t>
            </a:r>
            <a:r>
              <a:rPr lang="fr-FR" sz="1500" dirty="0" smtClean="0"/>
              <a:t> 8</a:t>
            </a:r>
            <a:endParaRPr lang="fr-FR" sz="15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2684138" y="2212055"/>
            <a:ext cx="639053" cy="48207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689815" y="3475837"/>
            <a:ext cx="778640" cy="58737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693393" y="286329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Kira</a:t>
            </a:r>
            <a:r>
              <a:rPr lang="fr-FR" dirty="0" smtClean="0"/>
              <a:t> 128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4624" y="3139670"/>
            <a:ext cx="763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Router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800724" y="3072801"/>
            <a:ext cx="5052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Wifi</a:t>
            </a:r>
            <a:endParaRPr lang="fr-FR" sz="1500" dirty="0"/>
          </a:p>
        </p:txBody>
      </p:sp>
      <p:cxnSp>
        <p:nvCxnSpPr>
          <p:cNvPr id="24" name="Connecteur droit 23"/>
          <p:cNvCxnSpPr>
            <a:stCxn id="10" idx="3"/>
          </p:cNvCxnSpPr>
          <p:nvPr/>
        </p:nvCxnSpPr>
        <p:spPr>
          <a:xfrm>
            <a:off x="5177349" y="2328633"/>
            <a:ext cx="1211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424456" y="2512317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rj45</a:t>
            </a:r>
            <a:endParaRPr lang="fr-FR" sz="15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526215" y="350368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IR</a:t>
            </a:r>
            <a:endParaRPr lang="fr-FR" sz="15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901413" y="5994219"/>
            <a:ext cx="42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TV</a:t>
            </a:r>
            <a:endParaRPr lang="fr-FR" sz="15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074623" y="1078386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192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822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IV. 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433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68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IV. 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wheelchair</a:t>
            </a:r>
            <a:endParaRPr lang="fr-FR" dirty="0" smtClean="0"/>
          </a:p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Fibaro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44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C++</a:t>
            </a:r>
          </a:p>
          <a:p>
            <a:r>
              <a:rPr lang="fr-FR" dirty="0" smtClean="0"/>
              <a:t>C#</a:t>
            </a:r>
          </a:p>
          <a:p>
            <a:r>
              <a:rPr lang="fr-FR" dirty="0" smtClean="0"/>
              <a:t>master </a:t>
            </a:r>
            <a:r>
              <a:rPr lang="fr-FR" dirty="0" err="1" smtClean="0"/>
              <a:t>versioning</a:t>
            </a: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IV. What’s next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7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62738" y="1632585"/>
            <a:ext cx="7886700" cy="4351339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romanUcPeriod"/>
            </a:pPr>
            <a:r>
              <a:rPr lang="fr-FR" dirty="0" smtClean="0"/>
              <a:t>Context</a:t>
            </a:r>
            <a:endParaRPr lang="fr-FR" dirty="0"/>
          </a:p>
          <a:p>
            <a:pPr marL="514350" indent="-514350">
              <a:buAutoNum type="romanUcPeriod"/>
            </a:pPr>
            <a:r>
              <a:rPr lang="fr-FR" dirty="0" err="1" smtClean="0"/>
              <a:t>Specifications</a:t>
            </a:r>
            <a:endParaRPr lang="fr-FR" dirty="0" smtClean="0"/>
          </a:p>
          <a:p>
            <a:pPr marL="514350" indent="-514350">
              <a:buAutoNum type="romanUcPeriod"/>
            </a:pPr>
            <a:r>
              <a:rPr lang="fr-FR" dirty="0" err="1" smtClean="0"/>
              <a:t>Pre-study</a:t>
            </a:r>
            <a:endParaRPr lang="fr-FR" dirty="0"/>
          </a:p>
          <a:p>
            <a:pPr marL="514350" indent="-514350">
              <a:buAutoNum type="romanUcPeriod"/>
            </a:pP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  <a:p>
            <a:pPr marL="514350" indent="-514350">
              <a:buAutoNum type="romanUcPeriod"/>
            </a:pPr>
            <a:r>
              <a:rPr lang="fr-FR" dirty="0" smtClean="0"/>
              <a:t>Conclusion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8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I. Context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07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04800"/>
            <a:ext cx="7876388" cy="946131"/>
          </a:xfrm>
        </p:spPr>
        <p:txBody>
          <a:bodyPr/>
          <a:lstStyle/>
          <a:p>
            <a:pPr algn="ctr"/>
            <a:r>
              <a:rPr lang="fr-FR" dirty="0" smtClean="0"/>
              <a:t>I. 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r>
              <a:rPr lang="fr-FR" dirty="0" err="1" smtClean="0"/>
              <a:t>Ergovie</a:t>
            </a:r>
            <a:r>
              <a:rPr lang="fr-FR" dirty="0" smtClean="0"/>
              <a:t> </a:t>
            </a:r>
            <a:r>
              <a:rPr lang="fr-FR" dirty="0" err="1"/>
              <a:t>is</a:t>
            </a:r>
            <a:r>
              <a:rPr lang="fr-FR" dirty="0"/>
              <a:t> a Breton society </a:t>
            </a: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sells</a:t>
            </a:r>
            <a:r>
              <a:rPr lang="fr-FR" dirty="0"/>
              <a:t> and </a:t>
            </a:r>
            <a:r>
              <a:rPr lang="fr-FR" dirty="0" err="1"/>
              <a:t>repairs</a:t>
            </a:r>
            <a:r>
              <a:rPr lang="fr-FR" dirty="0"/>
              <a:t> </a:t>
            </a:r>
            <a:r>
              <a:rPr lang="fr-FR" dirty="0" err="1"/>
              <a:t>wheelchairs</a:t>
            </a:r>
            <a:r>
              <a:rPr lang="fr-FR" dirty="0"/>
              <a:t>.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recently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 to </a:t>
            </a:r>
            <a:r>
              <a:rPr lang="fr-FR" dirty="0" err="1"/>
              <a:t>develop</a:t>
            </a:r>
            <a:r>
              <a:rPr lang="fr-FR" dirty="0"/>
              <a:t> </a:t>
            </a:r>
            <a:r>
              <a:rPr lang="fr-FR" dirty="0" err="1"/>
              <a:t>domotic</a:t>
            </a:r>
            <a:r>
              <a:rPr lang="fr-FR" dirty="0"/>
              <a:t> solutions.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3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33806" y="1430798"/>
            <a:ext cx="7694854" cy="4695367"/>
          </a:xfrm>
        </p:spPr>
        <p:txBody>
          <a:bodyPr/>
          <a:lstStyle/>
          <a:p>
            <a:r>
              <a:rPr lang="fr-FR" dirty="0" err="1"/>
              <a:t>Need</a:t>
            </a:r>
            <a:r>
              <a:rPr lang="fr-FR" dirty="0"/>
              <a:t> of a simple interface for </a:t>
            </a:r>
            <a:r>
              <a:rPr lang="fr-FR" dirty="0" err="1"/>
              <a:t>disabled</a:t>
            </a:r>
            <a:r>
              <a:rPr lang="fr-FR" dirty="0"/>
              <a:t> people</a:t>
            </a:r>
          </a:p>
          <a:p>
            <a:r>
              <a:rPr lang="fr-FR" dirty="0" err="1"/>
              <a:t>Existing</a:t>
            </a:r>
            <a:r>
              <a:rPr lang="fr-FR" dirty="0"/>
              <a:t> solutions but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and </a:t>
            </a:r>
            <a:r>
              <a:rPr lang="fr-FR" dirty="0" err="1"/>
              <a:t>inadapted</a:t>
            </a:r>
            <a:endParaRPr lang="fr-FR" dirty="0"/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5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has been </a:t>
            </a:r>
            <a:r>
              <a:rPr lang="fr-FR" dirty="0" err="1" smtClean="0"/>
              <a:t>done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team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01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II. </a:t>
            </a:r>
            <a:r>
              <a:rPr lang="fr-FR" dirty="0" err="1" smtClean="0"/>
              <a:t>specifications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77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203200"/>
            <a:ext cx="7876388" cy="1047731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Specifications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35776"/>
              </p:ext>
            </p:extLst>
          </p:nvPr>
        </p:nvGraphicFramePr>
        <p:xfrm>
          <a:off x="631983" y="1250931"/>
          <a:ext cx="7337898" cy="4326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949"/>
                <a:gridCol w="3668949"/>
              </a:tblGrid>
              <a:tr h="48768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fr-FR" sz="2400"/>
                    </a:p>
                  </a:txBody>
                  <a:tcPr marT="60960" marB="60960"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 smtClean="0"/>
                        <a:t>Enabling</a:t>
                      </a:r>
                      <a:r>
                        <a:rPr lang="fr-FR" sz="1600" dirty="0" smtClean="0"/>
                        <a:t> people to switch on/off machines</a:t>
                      </a:r>
                    </a:p>
                    <a:p>
                      <a:pPr algn="ctr"/>
                      <a:endParaRPr lang="fr-FR" sz="16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marT="60960" marB="60960"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 smtClean="0"/>
                        <a:t>Adapted</a:t>
                      </a:r>
                      <a:r>
                        <a:rPr lang="fr-FR" sz="1600" dirty="0" smtClean="0"/>
                        <a:t> to </a:t>
                      </a:r>
                      <a:r>
                        <a:rPr lang="fr-FR" sz="1600" dirty="0" err="1" smtClean="0"/>
                        <a:t>every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dirty="0" err="1" smtClean="0"/>
                        <a:t>disabled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dirty="0" err="1" smtClean="0"/>
                        <a:t>users</a:t>
                      </a:r>
                      <a:endParaRPr lang="fr-FR" sz="1600" dirty="0" smtClean="0"/>
                    </a:p>
                    <a:p>
                      <a:pPr algn="ctr"/>
                      <a:endParaRPr lang="fr-FR" sz="16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fr-FR" sz="2400"/>
                    </a:p>
                  </a:txBody>
                  <a:tcPr marT="60960" marB="60960"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A « scrolling » mode (traduction à revoir)</a:t>
                      </a:r>
                    </a:p>
                    <a:p>
                      <a:pPr algn="ctr"/>
                      <a:endParaRPr lang="fr-FR" sz="16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fr-FR" sz="2400"/>
                    </a:p>
                  </a:txBody>
                  <a:tcPr marT="60960" marB="60960"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Configuration </a:t>
                      </a:r>
                      <a:r>
                        <a:rPr lang="fr-FR" sz="1600" dirty="0" err="1" smtClean="0"/>
                        <a:t>available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dirty="0" err="1" smtClean="0"/>
                        <a:t>only</a:t>
                      </a:r>
                      <a:r>
                        <a:rPr lang="fr-FR" sz="1600" dirty="0" smtClean="0"/>
                        <a:t> for</a:t>
                      </a:r>
                      <a:r>
                        <a:rPr lang="fr-FR" sz="1600" baseline="0" dirty="0" smtClean="0"/>
                        <a:t> the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dirty="0" err="1" smtClean="0"/>
                        <a:t>technician</a:t>
                      </a:r>
                      <a:endParaRPr lang="fr-FR" sz="1600" dirty="0" smtClean="0"/>
                    </a:p>
                    <a:p>
                      <a:pPr algn="ctr"/>
                      <a:endParaRPr lang="fr-FR" sz="16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fr-FR" sz="2400"/>
                    </a:p>
                  </a:txBody>
                  <a:tcPr marT="60960" marB="60960"/>
                </a:tc>
              </a:tr>
              <a:tr h="66851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Feedback </a:t>
                      </a:r>
                      <a:r>
                        <a:rPr lang="fr-FR" sz="1600" dirty="0" err="1" smtClean="0"/>
                        <a:t>from</a:t>
                      </a:r>
                      <a:r>
                        <a:rPr lang="fr-FR" sz="1600" dirty="0" smtClean="0"/>
                        <a:t> the </a:t>
                      </a:r>
                      <a:r>
                        <a:rPr lang="fr-FR" sz="1600" dirty="0" err="1" smtClean="0"/>
                        <a:t>wheelchair</a:t>
                      </a:r>
                      <a:endParaRPr lang="fr-FR" sz="1600" dirty="0" smtClean="0"/>
                    </a:p>
                    <a:p>
                      <a:pPr algn="ctr"/>
                      <a:endParaRPr lang="fr-FR" sz="16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2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4186177" y="1985748"/>
            <a:ext cx="4862820" cy="1470025"/>
          </a:xfrm>
        </p:spPr>
        <p:txBody>
          <a:bodyPr/>
          <a:lstStyle/>
          <a:p>
            <a:r>
              <a:rPr lang="fr-FR" dirty="0" smtClean="0"/>
              <a:t>III. </a:t>
            </a:r>
            <a:r>
              <a:rPr lang="fr-FR" dirty="0" err="1" smtClean="0"/>
              <a:t>Pre</a:t>
            </a:r>
            <a:r>
              <a:rPr lang="fr-FR" dirty="0" smtClean="0"/>
              <a:t>-STUDY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337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5089</TotalTime>
  <Words>220</Words>
  <Application>Microsoft Office PowerPoint</Application>
  <PresentationFormat>Affichage à l'écran (4:3)</PresentationFormat>
  <Paragraphs>108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Présentation PowerPoint</vt:lpstr>
      <vt:lpstr>Contents</vt:lpstr>
      <vt:lpstr>I. Context</vt:lpstr>
      <vt:lpstr>I. Context</vt:lpstr>
      <vt:lpstr>Présentation PowerPoint</vt:lpstr>
      <vt:lpstr>Présentation PowerPoint</vt:lpstr>
      <vt:lpstr>II. specifications</vt:lpstr>
      <vt:lpstr>II. Specifications</vt:lpstr>
      <vt:lpstr>III. Pre-STUDY</vt:lpstr>
      <vt:lpstr>Présentation PowerPoint</vt:lpstr>
      <vt:lpstr>Présentation PowerPoint</vt:lpstr>
      <vt:lpstr>HTTP requests, library choice</vt:lpstr>
      <vt:lpstr>III. Pre-study</vt:lpstr>
      <vt:lpstr>Présentation PowerPoint</vt:lpstr>
      <vt:lpstr> Queries with Kira</vt:lpstr>
      <vt:lpstr>IV. What’s next</vt:lpstr>
      <vt:lpstr>IV. What’s next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maki</cp:lastModifiedBy>
  <cp:revision>341</cp:revision>
  <cp:lastPrinted>2015-01-29T08:15:39Z</cp:lastPrinted>
  <dcterms:created xsi:type="dcterms:W3CDTF">2014-12-17T11:59:53Z</dcterms:created>
  <dcterms:modified xsi:type="dcterms:W3CDTF">2015-12-10T09:37:39Z</dcterms:modified>
</cp:coreProperties>
</file>