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4" r:id="rId2"/>
    <p:sldId id="287" r:id="rId3"/>
    <p:sldId id="288" r:id="rId4"/>
    <p:sldId id="289" r:id="rId5"/>
    <p:sldId id="285" r:id="rId6"/>
    <p:sldId id="286" r:id="rId7"/>
    <p:sldId id="290" r:id="rId8"/>
  </p:sldIdLst>
  <p:sldSz cx="9144000" cy="5143500" type="screen16x9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004D6F"/>
    <a:srgbClr val="0B72B5"/>
    <a:srgbClr val="FA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4" autoAdjust="0"/>
  </p:normalViewPr>
  <p:slideViewPr>
    <p:cSldViewPr snapToGrid="0" snapToObjects="1">
      <p:cViewPr varScale="1">
        <p:scale>
          <a:sx n="98" d="100"/>
          <a:sy n="98" d="100"/>
        </p:scale>
        <p:origin x="570" y="84"/>
      </p:cViewPr>
      <p:guideLst>
        <p:guide orient="horz" pos="1620"/>
        <p:guide orient="horz" pos="108"/>
        <p:guide orient="horz" pos="501"/>
        <p:guide pos="2880"/>
        <p:guide pos="5664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08/12/2015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08/12/2015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0655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515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0" y="868363"/>
            <a:ext cx="4013947" cy="4269938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4651874"/>
            <a:ext cx="2089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4488"/>
            <a:ext cx="27971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0655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0" y="0"/>
            <a:ext cx="1257281" cy="51435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87823"/>
            <a:ext cx="7876388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073098"/>
            <a:ext cx="8409708" cy="3521525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168082"/>
            <a:ext cx="1265612" cy="3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4108076"/>
            <a:ext cx="9144001" cy="5284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4240408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4636570"/>
            <a:ext cx="9144001" cy="52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4731010"/>
            <a:ext cx="1723836" cy="3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4240407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51435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51435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0" y="0"/>
            <a:ext cx="1257281" cy="51435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0655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488608"/>
            <a:ext cx="4862820" cy="110251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168082"/>
            <a:ext cx="1265612" cy="3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0" y="4108076"/>
            <a:ext cx="9144001" cy="5284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4240408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4636570"/>
            <a:ext cx="9144001" cy="52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4731010"/>
            <a:ext cx="1723836" cy="3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4240407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0" y="0"/>
            <a:ext cx="3073381" cy="51435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0" y="0"/>
            <a:ext cx="1257281" cy="51435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1606144"/>
            <a:ext cx="5811864" cy="110251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0" y="0"/>
            <a:ext cx="1257281" cy="51435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168082"/>
            <a:ext cx="1265612" cy="3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4108076"/>
            <a:ext cx="9144001" cy="5284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4240408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4636570"/>
            <a:ext cx="9144001" cy="52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4731010"/>
            <a:ext cx="1723836" cy="3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4240407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0" y="0"/>
            <a:ext cx="3073381" cy="51435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0" y="0"/>
            <a:ext cx="1257281" cy="51435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1606128"/>
            <a:ext cx="5811864" cy="110251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0" y="0"/>
            <a:ext cx="1257281" cy="51435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168082"/>
            <a:ext cx="1265612" cy="3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4108076"/>
            <a:ext cx="9144001" cy="5284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4240408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4636570"/>
            <a:ext cx="9144001" cy="52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4731010"/>
            <a:ext cx="1723836" cy="3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4240407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4" y="1679380"/>
            <a:ext cx="7858025" cy="110251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51435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51435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168082"/>
            <a:ext cx="1265612" cy="3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4108076"/>
            <a:ext cx="9144001" cy="5284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4240408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4636570"/>
            <a:ext cx="9144001" cy="52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4731010"/>
            <a:ext cx="1723836" cy="3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4240407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80948"/>
            <a:ext cx="7876388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073098"/>
            <a:ext cx="8409708" cy="3521525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0050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51435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073098"/>
            <a:ext cx="5930226" cy="3521525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80948"/>
            <a:ext cx="6149380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80948"/>
            <a:ext cx="7876388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6" y="1063229"/>
            <a:ext cx="7962979" cy="3531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93675"/>
            <a:ext cx="139858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8" y="4900612"/>
            <a:ext cx="10080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>
            <a:spLocks noChangeArrowheads="1"/>
          </p:cNvSpPr>
          <p:nvPr/>
        </p:nvSpPr>
        <p:spPr bwMode="auto">
          <a:xfrm>
            <a:off x="2763737" y="3601758"/>
            <a:ext cx="61228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2400" b="1" dirty="0" smtClean="0">
                <a:latin typeface="Arial Black" pitchFamily="34" charset="0"/>
                <a:cs typeface="Arial" charset="0"/>
              </a:rPr>
              <a:t>Home Automation Control Interface On Windows Tablet</a:t>
            </a:r>
            <a:endParaRPr lang="fr-FR" altLang="fr-FR" sz="2000" b="1" dirty="0">
              <a:solidFill>
                <a:schemeClr val="tx2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697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 err="1" smtClean="0"/>
              <a:t>Context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 err="1" smtClean="0"/>
              <a:t>Pre-study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 err="1" smtClean="0"/>
              <a:t>Specifications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r>
              <a:rPr lang="fr-FR" dirty="0" err="1" smtClean="0"/>
              <a:t>Need</a:t>
            </a:r>
            <a:r>
              <a:rPr lang="fr-FR" dirty="0" smtClean="0"/>
              <a:t> of a simple interface for </a:t>
            </a:r>
            <a:r>
              <a:rPr lang="fr-FR" dirty="0" err="1" smtClean="0"/>
              <a:t>disabled</a:t>
            </a:r>
            <a:r>
              <a:rPr lang="fr-FR" dirty="0" smtClean="0"/>
              <a:t> people</a:t>
            </a:r>
          </a:p>
          <a:p>
            <a:r>
              <a:rPr lang="fr-FR" dirty="0" err="1" smtClean="0"/>
              <a:t>Existing</a:t>
            </a:r>
            <a:r>
              <a:rPr lang="fr-FR" dirty="0" smtClean="0"/>
              <a:t> solutions but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complex</a:t>
            </a:r>
            <a:r>
              <a:rPr lang="fr-FR" dirty="0" smtClean="0"/>
              <a:t> and </a:t>
            </a:r>
            <a:r>
              <a:rPr lang="fr-FR" dirty="0" err="1" smtClean="0"/>
              <a:t>inadapted</a:t>
            </a:r>
            <a:endParaRPr lang="fr-FR" dirty="0" smtClean="0"/>
          </a:p>
          <a:p>
            <a:r>
              <a:rPr lang="fr-FR" dirty="0" err="1" smtClean="0"/>
              <a:t>Knowledge</a:t>
            </a:r>
            <a:r>
              <a:rPr lang="fr-FR" dirty="0" smtClean="0"/>
              <a:t> </a:t>
            </a:r>
            <a:r>
              <a:rPr lang="fr-FR" dirty="0" err="1" smtClean="0"/>
              <a:t>transfer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Insa</a:t>
            </a:r>
            <a:r>
              <a:rPr lang="fr-FR" dirty="0" smtClean="0"/>
              <a:t> to </a:t>
            </a:r>
            <a:r>
              <a:rPr lang="fr-FR" dirty="0" err="1" smtClean="0"/>
              <a:t>Ergovie</a:t>
            </a:r>
            <a:endParaRPr lang="fr-FR" dirty="0" smtClean="0"/>
          </a:p>
          <a:p>
            <a:r>
              <a:rPr lang="fr-FR" dirty="0" err="1" smtClean="0"/>
              <a:t>Ergovie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Breton society </a:t>
            </a:r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sells</a:t>
            </a:r>
            <a:r>
              <a:rPr lang="fr-FR" dirty="0" smtClean="0"/>
              <a:t> and </a:t>
            </a:r>
            <a:r>
              <a:rPr lang="fr-FR" dirty="0" err="1" smtClean="0"/>
              <a:t>repairs</a:t>
            </a:r>
            <a:r>
              <a:rPr lang="fr-FR" dirty="0" smtClean="0"/>
              <a:t> </a:t>
            </a:r>
            <a:r>
              <a:rPr lang="fr-FR" dirty="0" err="1" smtClean="0"/>
              <a:t>wheelchairs</a:t>
            </a:r>
            <a:r>
              <a:rPr lang="fr-FR" dirty="0" smtClean="0"/>
              <a:t>.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recently</a:t>
            </a:r>
            <a:r>
              <a:rPr lang="fr-FR" dirty="0" smtClean="0"/>
              <a:t> </a:t>
            </a:r>
            <a:r>
              <a:rPr lang="fr-FR" dirty="0" err="1" smtClean="0"/>
              <a:t>begin</a:t>
            </a:r>
            <a:r>
              <a:rPr lang="fr-FR" dirty="0" smtClean="0"/>
              <a:t> to </a:t>
            </a:r>
            <a:r>
              <a:rPr lang="fr-FR" dirty="0" err="1" smtClean="0"/>
              <a:t>develop</a:t>
            </a:r>
            <a:r>
              <a:rPr lang="fr-FR" dirty="0" smtClean="0"/>
              <a:t> </a:t>
            </a:r>
            <a:r>
              <a:rPr lang="fr-FR" dirty="0" err="1" smtClean="0"/>
              <a:t>domotic</a:t>
            </a:r>
            <a:r>
              <a:rPr lang="fr-FR" dirty="0" smtClean="0"/>
              <a:t> solutions.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7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Interface in </a:t>
            </a:r>
            <a:r>
              <a:rPr lang="fr-FR" dirty="0" err="1" smtClean="0"/>
              <a:t>XaML</a:t>
            </a:r>
            <a:r>
              <a:rPr lang="fr-FR" dirty="0" smtClean="0"/>
              <a:t>, C#</a:t>
            </a:r>
          </a:p>
          <a:p>
            <a:r>
              <a:rPr lang="fr-FR" dirty="0" err="1" smtClean="0"/>
              <a:t>Algorithm</a:t>
            </a:r>
            <a:r>
              <a:rPr lang="fr-FR" dirty="0" smtClean="0"/>
              <a:t> in C++</a:t>
            </a:r>
          </a:p>
          <a:p>
            <a:r>
              <a:rPr lang="fr-FR" dirty="0" smtClean="0"/>
              <a:t>API to control </a:t>
            </a:r>
            <a:r>
              <a:rPr lang="fr-FR" dirty="0" err="1" smtClean="0"/>
              <a:t>Kira</a:t>
            </a:r>
            <a:r>
              <a:rPr lang="fr-FR" dirty="0" smtClean="0"/>
              <a:t> : (</a:t>
            </a:r>
            <a:r>
              <a:rPr lang="fr-FR" dirty="0" err="1" smtClean="0"/>
              <a:t>protocol</a:t>
            </a:r>
            <a:r>
              <a:rPr lang="fr-FR" dirty="0" smtClean="0"/>
              <a:t> HTTP)</a:t>
            </a:r>
          </a:p>
          <a:p>
            <a:r>
              <a:rPr lang="fr-FR" dirty="0" smtClean="0"/>
              <a:t>API to control </a:t>
            </a:r>
            <a:r>
              <a:rPr lang="fr-FR" dirty="0" err="1" smtClean="0"/>
              <a:t>Fibaro</a:t>
            </a:r>
            <a:r>
              <a:rPr lang="fr-FR" dirty="0" smtClean="0"/>
              <a:t> : (</a:t>
            </a:r>
            <a:r>
              <a:rPr lang="fr-FR" dirty="0" err="1" smtClean="0"/>
              <a:t>protocol</a:t>
            </a:r>
            <a:r>
              <a:rPr lang="fr-FR" dirty="0" smtClean="0"/>
              <a:t> HTTP)</a:t>
            </a:r>
          </a:p>
          <a:p>
            <a:r>
              <a:rPr lang="fr-FR" smtClean="0"/>
              <a:t>API Bluetooth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7753" y="150829"/>
            <a:ext cx="7886700" cy="994172"/>
          </a:xfrm>
        </p:spPr>
        <p:txBody>
          <a:bodyPr lIns="68580" tIns="34290" rIns="68580" bIns="34290"/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requests</a:t>
            </a:r>
            <a:r>
              <a:rPr lang="fr-FR" dirty="0" smtClean="0"/>
              <a:t>, </a:t>
            </a:r>
            <a:r>
              <a:rPr lang="fr-FR" dirty="0" err="1" smtClean="0"/>
              <a:t>library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84669368"/>
              </p:ext>
            </p:extLst>
          </p:nvPr>
        </p:nvGraphicFramePr>
        <p:xfrm>
          <a:off x="301658" y="954370"/>
          <a:ext cx="7744798" cy="3389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571"/>
                <a:gridCol w="1234911"/>
                <a:gridCol w="905105"/>
                <a:gridCol w="1209165"/>
                <a:gridCol w="1766018"/>
                <a:gridCol w="1866028"/>
              </a:tblGrid>
              <a:tr h="7510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Name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effectLst/>
                        </a:rPr>
                        <a:t>Language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endParaRPr lang="fr-FR" sz="18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Multi-OS</a:t>
                      </a:r>
                      <a:endParaRPr lang="fr-FR" sz="18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  <a:r>
                        <a:rPr lang="fr-FR" sz="18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documetation</a:t>
                      </a:r>
                      <a:endParaRPr lang="fr-FR" sz="18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747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 err="1">
                          <a:effectLst/>
                        </a:rPr>
                        <a:t>libcurl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4000" dirty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4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4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4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509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http-</a:t>
                      </a:r>
                      <a:r>
                        <a:rPr lang="fr-FR" sz="1800" b="0" dirty="0" err="1">
                          <a:effectLst/>
                        </a:rPr>
                        <a:t>tiny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4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40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40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509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>
                          <a:effectLst/>
                        </a:rPr>
                        <a:t>Winhttp</a:t>
                      </a:r>
                      <a:endParaRPr lang="fr-FR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C/C++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40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4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40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509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HappyHtpp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C++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40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03" y="113122"/>
            <a:ext cx="7876388" cy="857250"/>
          </a:xfrm>
        </p:spPr>
        <p:txBody>
          <a:bodyPr lIns="68580" tIns="34290" rIns="68580" bIns="34290"/>
          <a:lstStyle/>
          <a:p>
            <a:r>
              <a:rPr lang="fr-FR" dirty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Kira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181350"/>
            <a:ext cx="1207416" cy="10924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8" y="1329642"/>
            <a:ext cx="1536361" cy="102511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1" y="3054618"/>
            <a:ext cx="1891431" cy="148033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1" y="1198957"/>
            <a:ext cx="1650037" cy="109503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0" y="2387338"/>
            <a:ext cx="10310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 smtClean="0"/>
              <a:t>Window</a:t>
            </a:r>
            <a:r>
              <a:rPr lang="fr-FR" sz="1500" dirty="0" smtClean="0"/>
              <a:t> 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764019" y="1598782"/>
            <a:ext cx="479290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787145" y="2533456"/>
            <a:ext cx="58398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1474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3" y="2354752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3" y="2304600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8" y="1746475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424456" y="1884237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rj45</a:t>
            </a:r>
            <a:endParaRPr lang="fr-FR" sz="15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526215" y="262776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4495664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074623" y="808789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192</a:t>
            </a:r>
          </a:p>
        </p:txBody>
      </p: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4294967295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r>
              <a:rPr lang="fr-FR" dirty="0" err="1" smtClean="0"/>
              <a:t>Enabling</a:t>
            </a:r>
            <a:r>
              <a:rPr lang="fr-FR" dirty="0" smtClean="0"/>
              <a:t> people to switch on/off machines</a:t>
            </a:r>
          </a:p>
          <a:p>
            <a:r>
              <a:rPr lang="fr-FR" dirty="0" err="1" smtClean="0"/>
              <a:t>Adapted</a:t>
            </a:r>
            <a:r>
              <a:rPr lang="fr-FR" dirty="0" smtClean="0"/>
              <a:t> to </a:t>
            </a:r>
            <a:r>
              <a:rPr lang="fr-FR" dirty="0" err="1" smtClean="0"/>
              <a:t>users</a:t>
            </a:r>
            <a:endParaRPr lang="fr-FR" dirty="0" smtClean="0"/>
          </a:p>
          <a:p>
            <a:r>
              <a:rPr lang="fr-FR" dirty="0" smtClean="0"/>
              <a:t>A « scrolling » mode (traduction à revoir)</a:t>
            </a:r>
          </a:p>
          <a:p>
            <a:r>
              <a:rPr lang="fr-FR" dirty="0" smtClean="0"/>
              <a:t>Configuration </a:t>
            </a:r>
            <a:r>
              <a:rPr lang="fr-FR" dirty="0" err="1" smtClean="0"/>
              <a:t>available</a:t>
            </a:r>
            <a:r>
              <a:rPr lang="fr-FR" dirty="0" smtClean="0"/>
              <a:t>, </a:t>
            </a:r>
            <a:r>
              <a:rPr lang="fr-FR" dirty="0" err="1" smtClean="0"/>
              <a:t>only</a:t>
            </a:r>
            <a:r>
              <a:rPr lang="fr-FR" dirty="0" smtClean="0"/>
              <a:t> for </a:t>
            </a:r>
            <a:r>
              <a:rPr lang="fr-FR" dirty="0" err="1" smtClean="0"/>
              <a:t>technician</a:t>
            </a:r>
            <a:endParaRPr lang="fr-FR" dirty="0" smtClean="0"/>
          </a:p>
          <a:p>
            <a:r>
              <a:rPr lang="fr-FR" dirty="0" smtClean="0"/>
              <a:t>Feedback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wheelchair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4994</TotalTime>
  <Words>151</Words>
  <Application>Microsoft Office PowerPoint</Application>
  <PresentationFormat>Affichage à l'écran (16:9)</PresentationFormat>
  <Paragraphs>63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FrankRuehl</vt:lpstr>
      <vt:lpstr>HelveticaNeueLT Com 57 Cn</vt:lpstr>
      <vt:lpstr>HelveticaNeueLT Com 67 MdCn</vt:lpstr>
      <vt:lpstr>Times New Roman</vt:lpstr>
      <vt:lpstr>Wingdings 3</vt:lpstr>
      <vt:lpstr>Thème Office</vt:lpstr>
      <vt:lpstr>Présentation PowerPoint</vt:lpstr>
      <vt:lpstr>Contents</vt:lpstr>
      <vt:lpstr>Context</vt:lpstr>
      <vt:lpstr>Pre-study</vt:lpstr>
      <vt:lpstr>HTTP requests, library choice</vt:lpstr>
      <vt:lpstr> Queries with Kira</vt:lpstr>
      <vt:lpstr>Specifications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318</cp:revision>
  <cp:lastPrinted>2015-01-29T08:15:39Z</cp:lastPrinted>
  <dcterms:created xsi:type="dcterms:W3CDTF">2014-12-17T11:59:53Z</dcterms:created>
  <dcterms:modified xsi:type="dcterms:W3CDTF">2015-12-08T12:37:20Z</dcterms:modified>
</cp:coreProperties>
</file>