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29" r:id="rId14"/>
    <p:sldId id="313" r:id="rId15"/>
    <p:sldId id="314" r:id="rId16"/>
    <p:sldId id="315" r:id="rId17"/>
    <p:sldId id="316" r:id="rId18"/>
    <p:sldId id="317" r:id="rId19"/>
    <p:sldId id="320" r:id="rId20"/>
    <p:sldId id="321" r:id="rId21"/>
    <p:sldId id="306" r:id="rId22"/>
    <p:sldId id="330" r:id="rId23"/>
    <p:sldId id="331" r:id="rId2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5" d="100"/>
          <a:sy n="55" d="100"/>
        </p:scale>
        <p:origin x="-1560" y="-90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 smtClean="0"/>
          </a:p>
          <a:p>
            <a:r>
              <a:rPr lang="fr-FR" dirty="0" smtClean="0"/>
              <a:t>Intégration facile des </a:t>
            </a:r>
            <a:r>
              <a:rPr lang="fr-FR" dirty="0" err="1" smtClean="0"/>
              <a:t>DLLs</a:t>
            </a:r>
            <a:r>
              <a:rPr lang="fr-FR" dirty="0" smtClean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 smtClean="0"/>
              <a:t>		HappyHttp.cpp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 smtClean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	facilite l’ajout d’équipement dans le futur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39158" y="1104253"/>
            <a:ext cx="8753543" cy="4484982"/>
            <a:chOff x="139158" y="1104253"/>
            <a:chExt cx="8753543" cy="4484982"/>
          </a:xfrm>
        </p:grpSpPr>
        <p:sp>
          <p:nvSpPr>
            <p:cNvPr id="20" name="Rectangle 19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242676" y="1250931"/>
              <a:ext cx="8650025" cy="4238769"/>
              <a:chOff x="244061" y="1345601"/>
              <a:chExt cx="8650025" cy="4238769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3061" y="1429364"/>
                <a:ext cx="679366" cy="510883"/>
              </a:xfrm>
              <a:prstGeom prst="rect">
                <a:avLst/>
              </a:prstGeom>
            </p:spPr>
          </p:pic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113" y="4708770"/>
                <a:ext cx="875600" cy="875600"/>
              </a:xfrm>
              <a:prstGeom prst="rect">
                <a:avLst/>
              </a:prstGeom>
            </p:spPr>
          </p:pic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007672" y="1477671"/>
                <a:ext cx="402652" cy="402652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537" y="1345601"/>
                <a:ext cx="794871" cy="67841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113" y="2955379"/>
                <a:ext cx="884715" cy="782731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4061" y="1667920"/>
                <a:ext cx="1418468" cy="1268691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061" y="2851916"/>
                <a:ext cx="1131791" cy="1257135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13" y="2249583"/>
                <a:ext cx="609960" cy="609960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659" y="4913125"/>
                <a:ext cx="646679" cy="409867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924312" y="4037833"/>
                <a:ext cx="609960" cy="609960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496" y="3558144"/>
                <a:ext cx="920615" cy="226061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6150" y="4823774"/>
                <a:ext cx="613499" cy="613499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2969843" y="3107703"/>
                <a:ext cx="967141" cy="752807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97469" y="3112697"/>
                <a:ext cx="967141" cy="75280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3105628" y="3290277"/>
                <a:ext cx="69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IHM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213274" y="3163764"/>
                <a:ext cx="9355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Modèle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45744" y="2523558"/>
                <a:ext cx="1881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Bluetooth_com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cxnSp>
            <p:nvCxnSpPr>
              <p:cNvPr id="16" name="Connecteur droit avec flèche 15"/>
              <p:cNvCxnSpPr>
                <a:stCxn id="23" idx="3"/>
                <a:endCxn id="24" idx="1"/>
              </p:cNvCxnSpPr>
              <p:nvPr/>
            </p:nvCxnSpPr>
            <p:spPr>
              <a:xfrm>
                <a:off x="3936984" y="3484107"/>
                <a:ext cx="260485" cy="499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23" idx="1"/>
                <a:endCxn id="11" idx="3"/>
              </p:cNvCxnSpPr>
              <p:nvPr/>
            </p:nvCxnSpPr>
            <p:spPr>
              <a:xfrm flipH="1" flipV="1">
                <a:off x="1375852" y="3480484"/>
                <a:ext cx="1593991" cy="36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40" y="4363507"/>
                <a:ext cx="851211" cy="828834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922" y="3029753"/>
                <a:ext cx="914419" cy="890380"/>
              </a:xfrm>
              <a:prstGeom prst="rect">
                <a:avLst/>
              </a:prstGeom>
            </p:spPr>
          </p:pic>
          <p:sp>
            <p:nvSpPr>
              <p:cNvPr id="43" name="ZoneTexte 42"/>
              <p:cNvSpPr txBox="1"/>
              <p:nvPr/>
            </p:nvSpPr>
            <p:spPr>
              <a:xfrm>
                <a:off x="7012180" y="2213212"/>
                <a:ext cx="1881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RequeteHttp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15779" y="4142516"/>
                <a:ext cx="1274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 err="1"/>
                  <a:t>HappyHttp</a:t>
                </a:r>
                <a:endParaRPr lang="fr-FR" dirty="0"/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4840" y="3975672"/>
                <a:ext cx="752398" cy="73261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160" y="3910739"/>
                <a:ext cx="922503" cy="882906"/>
              </a:xfrm>
              <a:prstGeom prst="rect">
                <a:avLst/>
              </a:prstGeom>
            </p:spPr>
          </p:pic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495" y="4300297"/>
                <a:ext cx="721023" cy="940465"/>
              </a:xfrm>
              <a:prstGeom prst="rect">
                <a:avLst/>
              </a:prstGeom>
            </p:spPr>
          </p:pic>
          <p:cxnSp>
            <p:nvCxnSpPr>
              <p:cNvPr id="47" name="Connecteur droit avec flèche 46"/>
              <p:cNvCxnSpPr/>
              <p:nvPr/>
            </p:nvCxnSpPr>
            <p:spPr>
              <a:xfrm>
                <a:off x="5164610" y="3484107"/>
                <a:ext cx="442737" cy="2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42676" y="1250931"/>
            <a:ext cx="8650025" cy="4238769"/>
            <a:chOff x="244061" y="1345601"/>
            <a:chExt cx="8650025" cy="423876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4" name="Connecteur droit avec flèche 23"/>
            <p:cNvCxnSpPr>
              <a:stCxn id="19" idx="3"/>
              <a:endCxn id="20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9" idx="1"/>
              <a:endCxn id="13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3" name="Connecteur droit avec flèche 32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Partie utilisateur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81892" y="1094704"/>
            <a:ext cx="8409708" cy="503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Partie administrateur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6" y="1666788"/>
            <a:ext cx="7931699" cy="445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7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37834" y="1532125"/>
            <a:ext cx="9106166" cy="4158199"/>
            <a:chOff x="437884" y="1394103"/>
            <a:chExt cx="8306066" cy="355171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93"/>
            <a:stretch/>
          </p:blipFill>
          <p:spPr>
            <a:xfrm>
              <a:off x="437884" y="1394103"/>
              <a:ext cx="2805605" cy="355171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20"/>
            <a:stretch/>
          </p:blipFill>
          <p:spPr>
            <a:xfrm>
              <a:off x="3243489" y="1394103"/>
              <a:ext cx="5500461" cy="3551715"/>
            </a:xfrm>
            <a:prstGeom prst="rect">
              <a:avLst/>
            </a:prstGeom>
          </p:spPr>
        </p:pic>
      </p:grpSp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13101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</a:t>
                      </a:r>
                      <a:r>
                        <a:rPr lang="fr-FR" baseline="0" dirty="0" err="1" smtClean="0"/>
                        <a:t>diagrames</a:t>
                      </a:r>
                      <a:r>
                        <a:rPr lang="fr-FR" baseline="0" dirty="0" smtClean="0"/>
                        <a:t>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94442" y="23081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Portabilite</a:t>
            </a:r>
            <a:endParaRPr lang="en-US" dirty="0"/>
          </a:p>
        </p:txBody>
      </p:sp>
      <p:grpSp>
        <p:nvGrpSpPr>
          <p:cNvPr id="35" name="Groupe 34"/>
          <p:cNvGrpSpPr/>
          <p:nvPr/>
        </p:nvGrpSpPr>
        <p:grpSpPr>
          <a:xfrm>
            <a:off x="139158" y="1104253"/>
            <a:ext cx="8753543" cy="4484982"/>
            <a:chOff x="139158" y="1104253"/>
            <a:chExt cx="8753543" cy="4484982"/>
          </a:xfrm>
        </p:grpSpPr>
        <p:sp>
          <p:nvSpPr>
            <p:cNvPr id="36" name="Rectangle 35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Groupe 37"/>
            <p:cNvGrpSpPr/>
            <p:nvPr/>
          </p:nvGrpSpPr>
          <p:grpSpPr>
            <a:xfrm>
              <a:off x="242676" y="1250931"/>
              <a:ext cx="8650025" cy="4238769"/>
              <a:chOff x="244061" y="1345601"/>
              <a:chExt cx="8650025" cy="4238769"/>
            </a:xfrm>
          </p:grpSpPr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3061" y="1429364"/>
                <a:ext cx="679366" cy="510883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113" y="4708770"/>
                <a:ext cx="875600" cy="875600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007672" y="1477671"/>
                <a:ext cx="402652" cy="402652"/>
              </a:xfrm>
              <a:prstGeom prst="rect">
                <a:avLst/>
              </a:prstGeom>
            </p:spPr>
          </p:pic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537" y="1345601"/>
                <a:ext cx="794871" cy="678410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113" y="2955379"/>
                <a:ext cx="884715" cy="782731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4061" y="1667920"/>
                <a:ext cx="1418468" cy="1268691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061" y="2851916"/>
                <a:ext cx="1131791" cy="1257135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13" y="2249583"/>
                <a:ext cx="609960" cy="609960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659" y="4913125"/>
                <a:ext cx="646679" cy="409867"/>
              </a:xfrm>
              <a:prstGeom prst="rect">
                <a:avLst/>
              </a:prstGeom>
            </p:spPr>
          </p:pic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924312" y="4037833"/>
                <a:ext cx="609960" cy="609960"/>
              </a:xfrm>
              <a:prstGeom prst="rect">
                <a:avLst/>
              </a:prstGeom>
            </p:spPr>
          </p:pic>
          <p:pic>
            <p:nvPicPr>
              <p:cNvPr id="49" name="Image 48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496" y="3558144"/>
                <a:ext cx="920615" cy="226061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6150" y="4823774"/>
                <a:ext cx="613499" cy="613499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2969843" y="3107703"/>
                <a:ext cx="967141" cy="752807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197469" y="3112697"/>
                <a:ext cx="967141" cy="75280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3105628" y="3290277"/>
                <a:ext cx="69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IHM</a:t>
                </a: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4213274" y="3163764"/>
                <a:ext cx="9355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Modèle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945744" y="2523558"/>
                <a:ext cx="1881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Bluetooth_com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cxnSp>
            <p:nvCxnSpPr>
              <p:cNvPr id="56" name="Connecteur droit avec flèche 55"/>
              <p:cNvCxnSpPr>
                <a:stCxn id="51" idx="3"/>
                <a:endCxn id="52" idx="1"/>
              </p:cNvCxnSpPr>
              <p:nvPr/>
            </p:nvCxnSpPr>
            <p:spPr>
              <a:xfrm>
                <a:off x="3936984" y="3484107"/>
                <a:ext cx="260485" cy="499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>
                <a:stCxn id="51" idx="1"/>
                <a:endCxn id="45" idx="3"/>
              </p:cNvCxnSpPr>
              <p:nvPr/>
            </p:nvCxnSpPr>
            <p:spPr>
              <a:xfrm flipH="1" flipV="1">
                <a:off x="1375852" y="3480484"/>
                <a:ext cx="1593991" cy="36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40" y="4363507"/>
                <a:ext cx="851211" cy="828834"/>
              </a:xfrm>
              <a:prstGeom prst="rect">
                <a:avLst/>
              </a:prstGeom>
            </p:spPr>
          </p:pic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922" y="3029753"/>
                <a:ext cx="914419" cy="890380"/>
              </a:xfrm>
              <a:prstGeom prst="rect">
                <a:avLst/>
              </a:prstGeom>
            </p:spPr>
          </p:pic>
          <p:sp>
            <p:nvSpPr>
              <p:cNvPr id="60" name="ZoneTexte 59"/>
              <p:cNvSpPr txBox="1"/>
              <p:nvPr/>
            </p:nvSpPr>
            <p:spPr>
              <a:xfrm>
                <a:off x="7012180" y="2213212"/>
                <a:ext cx="1881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RequeteHttp</a:t>
                </a:r>
              </a:p>
              <a:p>
                <a:pPr algn="ctr"/>
                <a:r>
                  <a:rPr lang="fr-FR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DLL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15779" y="4142516"/>
                <a:ext cx="1274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 err="1"/>
                  <a:t>HappyHttp</a:t>
                </a:r>
                <a:endParaRPr lang="fr-FR" dirty="0"/>
              </a:p>
            </p:txBody>
          </p:sp>
          <p:pic>
            <p:nvPicPr>
              <p:cNvPr id="62" name="Image 61"/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4840" y="3975672"/>
                <a:ext cx="752398" cy="732618"/>
              </a:xfrm>
              <a:prstGeom prst="rect">
                <a:avLst/>
              </a:prstGeom>
            </p:spPr>
          </p:pic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160" y="3910739"/>
                <a:ext cx="922503" cy="882906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495" y="4300297"/>
                <a:ext cx="721023" cy="940465"/>
              </a:xfrm>
              <a:prstGeom prst="rect">
                <a:avLst/>
              </a:prstGeom>
            </p:spPr>
          </p:pic>
          <p:cxnSp>
            <p:nvCxnSpPr>
              <p:cNvPr id="65" name="Connecteur droit avec flèche 64"/>
              <p:cNvCxnSpPr/>
              <p:nvPr/>
            </p:nvCxnSpPr>
            <p:spPr>
              <a:xfrm>
                <a:off x="5164610" y="3484107"/>
                <a:ext cx="442737" cy="2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96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Etat</a:t>
            </a:r>
            <a:r>
              <a:rPr lang="en-US" dirty="0" smtClean="0"/>
              <a:t> des </a:t>
            </a:r>
            <a:r>
              <a:rPr lang="en-US" dirty="0" err="1" smtClean="0"/>
              <a:t>capteurs</a:t>
            </a:r>
            <a:r>
              <a:rPr lang="en-US" dirty="0" smtClean="0"/>
              <a:t> </a:t>
            </a:r>
            <a:r>
              <a:rPr lang="en-US" dirty="0" err="1" smtClean="0"/>
              <a:t>fibaro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3"/>
          <a:stretch/>
        </p:blipFill>
        <p:spPr bwMode="auto">
          <a:xfrm>
            <a:off x="139159" y="802356"/>
            <a:ext cx="555079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82" y="3547758"/>
            <a:ext cx="1014668" cy="881760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6123664" y="4561026"/>
            <a:ext cx="2322705" cy="1724592"/>
            <a:chOff x="4906231" y="4503680"/>
            <a:chExt cx="1569976" cy="1171755"/>
          </a:xfrm>
        </p:grpSpPr>
        <p:sp>
          <p:nvSpPr>
            <p:cNvPr id="21" name="Rectangle 20"/>
            <p:cNvSpPr/>
            <p:nvPr/>
          </p:nvSpPr>
          <p:spPr>
            <a:xfrm>
              <a:off x="4906231" y="4503680"/>
              <a:ext cx="691822" cy="523212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4385" y="4507151"/>
              <a:ext cx="691822" cy="523212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003362" y="4630571"/>
              <a:ext cx="497559" cy="25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795691" y="4542643"/>
              <a:ext cx="669209" cy="44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6" name="Connecteur droit avec flèche 25"/>
            <p:cNvCxnSpPr>
              <a:stCxn id="21" idx="3"/>
              <a:endCxn id="22" idx="1"/>
            </p:cNvCxnSpPr>
            <p:nvPr/>
          </p:nvCxnSpPr>
          <p:spPr>
            <a:xfrm>
              <a:off x="5598053" y="4765286"/>
              <a:ext cx="186332" cy="34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90" y="5106931"/>
              <a:ext cx="538210" cy="50918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195" y="5061802"/>
              <a:ext cx="659891" cy="613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4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514</Words>
  <Application>Microsoft Office PowerPoint</Application>
  <PresentationFormat>Affichage à l'écran (4:3)</PresentationFormat>
  <Paragraphs>248</Paragraphs>
  <Slides>23</Slides>
  <Notes>12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I. Contexte</vt:lpstr>
      <vt:lpstr>I. contexte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Présentation PowerPoint</vt:lpstr>
      <vt:lpstr>Présentation PowerPoint</vt:lpstr>
      <vt:lpstr>DEMONSTRATION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Portabilite</vt:lpstr>
      <vt:lpstr>Etat des capteurs fibaro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c</cp:lastModifiedBy>
  <cp:revision>454</cp:revision>
  <cp:lastPrinted>2015-01-29T08:15:39Z</cp:lastPrinted>
  <dcterms:created xsi:type="dcterms:W3CDTF">2014-12-17T11:59:53Z</dcterms:created>
  <dcterms:modified xsi:type="dcterms:W3CDTF">2016-05-23T07:08:00Z</dcterms:modified>
</cp:coreProperties>
</file>