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3" r:id="rId2"/>
    <p:sldId id="311" r:id="rId3"/>
    <p:sldId id="312" r:id="rId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0" autoAdjust="0"/>
  </p:normalViewPr>
  <p:slideViewPr>
    <p:cSldViewPr snapToGrid="0" snapToObjects="1">
      <p:cViewPr>
        <p:scale>
          <a:sx n="100" d="100"/>
          <a:sy n="100" d="100"/>
        </p:scale>
        <p:origin x="1536" y="450"/>
      </p:cViewPr>
      <p:guideLst>
        <p:guide orient="horz" pos="1620"/>
        <p:guide orient="horz" pos="108"/>
        <p:guide orient="horz" pos="501"/>
        <p:guide pos="2880"/>
        <p:guide pos="5664"/>
        <p:guide pos="3813"/>
        <p:guide orient="horz" pos="2160"/>
        <p:guide orient="horz" pos="144"/>
        <p:guide orient="horz" pos="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19/05/2016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err="1" smtClean="0"/>
              <a:t>Repartition</a:t>
            </a:r>
            <a:r>
              <a:rPr lang="fr-FR" dirty="0" smtClean="0"/>
              <a:t> des taches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Fibaro</a:t>
            </a:r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r>
              <a:rPr lang="fr-FR" dirty="0" err="1" smtClean="0"/>
              <a:t>Meven</a:t>
            </a:r>
            <a:r>
              <a:rPr lang="fr-FR" dirty="0" smtClean="0"/>
              <a:t> : traduction en C++</a:t>
            </a:r>
          </a:p>
          <a:p>
            <a:r>
              <a:rPr lang="fr-FR" dirty="0" smtClean="0"/>
              <a:t>Diane : communication en Bluetooth avec le fauteuil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79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9" t="-331"/>
          <a:stretch/>
        </p:blipFill>
        <p:spPr>
          <a:xfrm>
            <a:off x="3590926" y="1250931"/>
            <a:ext cx="5553074" cy="36392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4"/>
          <a:stretch/>
        </p:blipFill>
        <p:spPr>
          <a:xfrm>
            <a:off x="0" y="1250931"/>
            <a:ext cx="3590926" cy="362724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3590926" y="1600200"/>
            <a:ext cx="0" cy="2781300"/>
          </a:xfrm>
          <a:prstGeom prst="line">
            <a:avLst/>
          </a:prstGeom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2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Travail en équipe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89399"/>
              </p:ext>
            </p:extLst>
          </p:nvPr>
        </p:nvGraphicFramePr>
        <p:xfrm>
          <a:off x="1524000" y="1397000"/>
          <a:ext cx="6096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Entraide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Enchaînement des tâches à réaliser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(176 </a:t>
                      </a:r>
                      <a:r>
                        <a:rPr lang="fr-FR" dirty="0" err="1" smtClean="0"/>
                        <a:t>commits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Avoir une vue d’ensemble du projet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Répartition des 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Relier</a:t>
                      </a:r>
                      <a:r>
                        <a:rPr lang="fr-FR" baseline="0" dirty="0" smtClean="0"/>
                        <a:t> les différentes parties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6321</TotalTime>
  <Words>61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FrankRuehl</vt:lpstr>
      <vt:lpstr>HelveticaNeueLT Com 57 Cn</vt:lpstr>
      <vt:lpstr>HelveticaNeueLT Com 67 MdCn</vt:lpstr>
      <vt:lpstr>Wingdings 3</vt:lpstr>
      <vt:lpstr>Thème Office</vt:lpstr>
      <vt:lpstr>Repartition des taches</vt:lpstr>
      <vt:lpstr>planification</vt:lpstr>
      <vt:lpstr>Travail en équipe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Dewez</cp:lastModifiedBy>
  <cp:revision>428</cp:revision>
  <cp:lastPrinted>2015-01-29T08:15:39Z</cp:lastPrinted>
  <dcterms:created xsi:type="dcterms:W3CDTF">2014-12-17T11:59:53Z</dcterms:created>
  <dcterms:modified xsi:type="dcterms:W3CDTF">2016-05-19T13:00:22Z</dcterms:modified>
</cp:coreProperties>
</file>